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DC344D-5DB6-1341-B8A6-A84140D585B0}"/>
              </a:ext>
            </a:extLst>
          </p:cNvPr>
          <p:cNvCxnSpPr>
            <a:cxnSpLocks/>
          </p:cNvCxnSpPr>
          <p:nvPr/>
        </p:nvCxnSpPr>
        <p:spPr>
          <a:xfrm>
            <a:off x="2885177" y="3165907"/>
            <a:ext cx="139527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867F2-05A9-FE40-B4F7-E1CB64BA9FB9}"/>
              </a:ext>
            </a:extLst>
          </p:cNvPr>
          <p:cNvCxnSpPr>
            <a:cxnSpLocks/>
          </p:cNvCxnSpPr>
          <p:nvPr/>
        </p:nvCxnSpPr>
        <p:spPr>
          <a:xfrm>
            <a:off x="5298261" y="3208771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828" y="2780640"/>
            <a:ext cx="684033" cy="855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1501730" y="2855021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3F2E2-6CDB-6143-B277-24A5863CEDC0}"/>
              </a:ext>
            </a:extLst>
          </p:cNvPr>
          <p:cNvGrpSpPr/>
          <p:nvPr/>
        </p:nvGrpSpPr>
        <p:grpSpPr>
          <a:xfrm>
            <a:off x="4044512" y="2865387"/>
            <a:ext cx="1425091" cy="927269"/>
            <a:chOff x="3219047" y="1618114"/>
            <a:chExt cx="1425091" cy="92726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5843" y="1618114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3219047" y="2283773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SQS queue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>
            <a:off x="7288392" y="3208503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4044513" y="2133610"/>
            <a:ext cx="5591104" cy="2336790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B6BABF"/>
                </a:solidFill>
              </a:rPr>
              <a:t>fork-example-checkout-pipeline 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D9A0021-5800-3041-80F8-8704C912A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2071" y="2666901"/>
            <a:ext cx="762000" cy="1092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561E48-7A90-ED42-B918-3D96FDAACE8A}"/>
              </a:ext>
            </a:extLst>
          </p:cNvPr>
          <p:cNvSpPr txBox="1"/>
          <p:nvPr/>
        </p:nvSpPr>
        <p:spPr>
          <a:xfrm>
            <a:off x="8210525" y="3813384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Orders Table</a:t>
            </a:r>
          </a:p>
        </p:txBody>
      </p: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2018-11-18T19:10:40Z</dcterms:created>
  <dcterms:modified xsi:type="dcterms:W3CDTF">2018-12-14T09:08:32Z</dcterms:modified>
</cp:coreProperties>
</file>