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73E-EEAD-8E44-99AE-8F8071FA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1911F-DA96-7243-BFD8-1B7603C4B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67BD-2022-7D45-975A-3A7279B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80B4-5EB3-0545-BA10-D43EDDD7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AE04-AF9C-C245-9BE9-DB829489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5CA0-3840-7840-8934-FAB28378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5663-4586-DC4A-B18F-2AA02A10F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FD9F-93D3-824C-BDF7-4F89251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EBDB-E769-614B-922A-ACBEFA93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6BFE-8741-C040-B3C5-184430A0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78B0B-7F1E-B744-AE72-3F5D5885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7E028-FB61-354C-AF4A-1C213AA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2172-DDBB-C04E-8D64-FAAB98B8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682C-9D6C-9E47-9E23-7658732D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A42E-D039-6742-BC74-68B98B9E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79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7D2-6FB7-AE47-B685-33F25A8A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B7EC-E414-3144-935B-2A4BDB7D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175A-8551-1D4C-93FE-53B46E55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F0F2-C625-7044-8224-83F553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B51A-7087-6347-ABB2-0C61196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176B-36C7-2B4C-8BEE-69739EE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9449-5A04-6646-ADD1-554835B4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8238-66E3-1645-A1F6-C889D352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A99E-BC23-2D40-B387-F26F00ED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3150-0738-C44C-B2E2-AE08EA9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AA52-2D8C-EE40-BDBE-78FFB23D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2140-5982-4641-98AD-7D86B9E62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B02A-B4DD-4F46-8184-02007368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82C6-8572-EA4D-A738-2B0E3005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8C74-7EF0-964D-A694-6A2D57C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E957-6808-FA44-9DE7-B0503EBF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5120-D454-BD46-8B4F-227027CA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B1CA-A09B-5049-954C-FB16700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0B935-9F0D-E34E-9318-20E2F6C2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32BE3-11F2-6945-8563-C7B76F796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FC26-9476-C847-929B-C49A2B92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F17A-AFCC-F24B-BE65-DA93143F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2342C-570E-D442-A775-4C171B8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822CC-1693-444F-9964-4B86E29C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4ED-D9AB-3543-8E42-210425E9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4D96-E2BB-2E44-B843-45A0D69E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8EBC-B867-ED4B-8BD0-4231DF5F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DF313-3BF5-3643-8756-49F85407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2903A-6962-7849-9103-5DB8754F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5581-6A11-BA44-B08E-980F754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1904-485F-2C4C-B5EC-88C0DA48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C50-F634-C94F-88C1-2C409F1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1A58-E20C-8F4B-908C-668432AD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C99C-EAED-5642-85B5-02E6CC8A1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9391-DE58-A14F-8F37-AD1859B0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930E8-9F17-0D41-A109-D5885AD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275C-E2A7-3C4B-B207-EC25C07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71A-72B9-3A45-9B00-8A43DE4C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97EC6-C708-2A41-9376-21309498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40BF6-5B34-B447-A3B6-0C22A2E8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D0F6-1B3D-5A46-9720-43A7B420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F885-D8EC-B543-BFBC-AECE964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7BC2-F0B5-3646-BC23-1A57D75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26B24-72E9-BB40-9487-7B25E810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5192-51C8-A949-A874-B23103CF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72DE-D423-264C-B183-24C87DA4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103F-E0A8-564E-A500-8EA29B4EFF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E989-656D-5945-B2B1-D0F01421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F103-E239-6540-BDDA-7A4A0F906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2746124" y="2978217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5298717" y="1160466"/>
            <a:ext cx="2555988" cy="859872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B6BABF"/>
                </a:solidFill>
              </a:rPr>
              <a:t>Processing pipeline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58B4E7-FA51-E241-8B9A-01973D019413}"/>
              </a:ext>
            </a:extLst>
          </p:cNvPr>
          <p:cNvSpPr/>
          <p:nvPr/>
        </p:nvSpPr>
        <p:spPr>
          <a:xfrm>
            <a:off x="5293953" y="2255850"/>
            <a:ext cx="2555988" cy="859872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B6BABF"/>
                </a:solidFill>
              </a:rPr>
              <a:t>Processing pipeline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042B6-0810-A140-9CE1-B3AF0FCC0573}"/>
              </a:ext>
            </a:extLst>
          </p:cNvPr>
          <p:cNvSpPr/>
          <p:nvPr/>
        </p:nvSpPr>
        <p:spPr>
          <a:xfrm>
            <a:off x="5293953" y="3372069"/>
            <a:ext cx="2555988" cy="859872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B6BABF"/>
                </a:solidFill>
              </a:rPr>
              <a:t>Processing pipeline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5D2DC4-6EEF-1441-86CF-FE85F31E117C}"/>
              </a:ext>
            </a:extLst>
          </p:cNvPr>
          <p:cNvSpPr/>
          <p:nvPr/>
        </p:nvSpPr>
        <p:spPr>
          <a:xfrm>
            <a:off x="5293953" y="4480427"/>
            <a:ext cx="2555988" cy="859872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B6BABF"/>
                </a:solidFill>
              </a:rPr>
              <a:t>Processing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092B2-D48A-7E4F-9783-A639559A5FDC}"/>
              </a:ext>
            </a:extLst>
          </p:cNvPr>
          <p:cNvGrpSpPr/>
          <p:nvPr/>
        </p:nvGrpSpPr>
        <p:grpSpPr>
          <a:xfrm>
            <a:off x="3730132" y="1590402"/>
            <a:ext cx="1554297" cy="3319961"/>
            <a:chOff x="3744420" y="1590402"/>
            <a:chExt cx="1554297" cy="3319961"/>
          </a:xfrm>
        </p:grpSpPr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1D253B-1A2C-E94F-B54F-3EC5EF801280}"/>
                </a:ext>
              </a:extLst>
            </p:cNvPr>
            <p:cNvCxnSpPr>
              <a:cxnSpLocks/>
              <a:stCxn id="36" idx="3"/>
              <a:endCxn id="54" idx="1"/>
            </p:cNvCxnSpPr>
            <p:nvPr/>
          </p:nvCxnSpPr>
          <p:spPr>
            <a:xfrm flipV="1">
              <a:off x="3744420" y="1590402"/>
              <a:ext cx="1554297" cy="16735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6ECEF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97E23934-2466-774A-A9F1-8C83100730B4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 flipV="1">
              <a:off x="3744420" y="2685786"/>
              <a:ext cx="1549533" cy="5781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6ECEF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9699D6E-07BD-B44A-B997-E7261281640B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3744420" y="3263967"/>
              <a:ext cx="1549533" cy="538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6ECEF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7D1E898-9A38-2644-B566-655855136B61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3744420" y="3263967"/>
              <a:ext cx="1549533" cy="1646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6ECEF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9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2018-11-18T23:48:01Z</dcterms:created>
  <dcterms:modified xsi:type="dcterms:W3CDTF">2018-11-18T23:52:10Z</dcterms:modified>
</cp:coreProperties>
</file>