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3BF9-A60A-D54E-A3C1-4778867C0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61357-5B92-6D47-A281-7F622BDDF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E9F9-2EBB-0348-95E8-4A5FC789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4AAB-677D-4649-A7B5-A722526B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D7BC-EF2B-3747-AD80-FCF7B4F9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9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ACB1-7EC9-CF4D-9658-DD3034DA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9DE4A-F4FE-4943-864A-402C52B66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A02D2-1146-CA4A-B0AF-9A10C61D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FA56D-F905-A54B-86CD-10CB3CBA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2C4E8-1DBF-2B47-828B-B3F213F5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5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FC017-551D-5447-93BF-202A00913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50B52-26B1-A84D-A0F0-73DBF764D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EAD51-DAD7-DC49-89D6-98500CA3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B92A-A54C-2E45-ABFF-EB3CF4FA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0632-BE73-874C-82BC-4D53698B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94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1802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897B-E2F7-1C4C-BAE6-79B630CC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39551-14C4-D047-A88F-3E4EB55AB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0B03B-1053-6B46-A831-A9F03C4D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63B20-A8D1-AC41-A01E-755033BA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CB899-4215-A24C-A4A9-BBD74E57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0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36D3-8235-304F-B274-DB801D0C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DCBB0-989A-D743-B8AF-D39DFC14A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B4BF9-0395-D148-AAC1-04D323E3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D773A-CFB6-124A-BB57-3D63505C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15EF-D83F-504F-BE52-36D80A42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7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7996-6C9A-2942-8016-63BD303F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1576-163D-884C-92B0-D76ED1C70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61C96-CF17-4C4C-AB64-BB3DA4D0B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B4A3C-F4AA-FE46-9A5D-6C5B6374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3F3B9-23A8-0C42-B59A-7CA5377C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DE12F-EF8A-C64C-A671-2301661D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9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0C99-023D-F341-ACD6-AAC3C17E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AE729-BD3F-5E4D-BF93-786F55C8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B571E-5A02-6744-AC5E-C61AA1809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EFAF4-13EB-9845-8FC9-DF092A2B2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C21448-EF49-294C-9359-2B839B858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0BCB3-820B-244B-A95E-0CD7A9B3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F3786-0032-104B-A5C2-949B3DFD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762AE-0040-A045-AC84-1CACC7B2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13FF-392B-9E49-A32F-2936D624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6AD01-91E8-1041-B1A7-8A0F9B51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D94B7-6946-544D-9CCE-8BA6EE15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10BA6-6281-9848-8DE6-3C4D017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9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8CCF5-0ED6-8746-9C4C-D54BD4D2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19DE0-5E52-1242-B125-150AADB9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23A3-A5F5-5A45-B29C-38128284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6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4292-0555-AB49-BAA9-D6C011D4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2B28D-44ED-FA4D-BCE3-578C5B98C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9A4E1-5635-074D-9892-738A11869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AB648-EA24-8F49-866C-AA6180B1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3B1CC-17D3-2346-B2E4-EBE5A8C4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86076-7806-8649-8713-FACAD8EA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6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D04D-2013-BA42-8417-21336EDE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43B30-466D-3F4C-9E42-C75A5512A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D8186-5428-7645-9695-9DF020F9C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92271-E876-4D43-97C8-8352305B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F1347-FE33-7240-A4C9-365EC096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9FB00-5B7F-D949-918F-5B7DCC3D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6B71F-DB28-374F-BC3D-6C60943C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46FA3-660F-8A4C-9A7E-5EDE89F14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0E484-B138-2F4C-8943-D48575D10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D7086-E99E-E348-AAB1-A6BE00A94F5D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59D4-2A7F-5544-BBE8-27E7F0137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5BD6D-852A-DF4C-B301-DDD702B48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0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54867F2-05A9-FE40-B4F7-E1CB64BA9FB9}"/>
              </a:ext>
            </a:extLst>
          </p:cNvPr>
          <p:cNvCxnSpPr>
            <a:cxnSpLocks/>
          </p:cNvCxnSpPr>
          <p:nvPr/>
        </p:nvCxnSpPr>
        <p:spPr>
          <a:xfrm>
            <a:off x="6261138" y="2707269"/>
            <a:ext cx="986327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>
            <a:extLst>
              <a:ext uri="{FF2B5EF4-FFF2-40B4-BE49-F238E27FC236}">
                <a16:creationId xmlns:a16="http://schemas.microsoft.com/office/drawing/2014/main" id="{E25BB4D5-228F-184C-837C-AE0925FA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3913" y="2281552"/>
            <a:ext cx="684033" cy="85504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DA196BC-2BC5-5641-BD79-46A9F95F66E2}"/>
              </a:ext>
            </a:extLst>
          </p:cNvPr>
          <p:cNvGrpSpPr/>
          <p:nvPr/>
        </p:nvGrpSpPr>
        <p:grpSpPr>
          <a:xfrm>
            <a:off x="2746124" y="3667822"/>
            <a:ext cx="1425091" cy="930584"/>
            <a:chOff x="790507" y="2855021"/>
            <a:chExt cx="1425091" cy="9305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A6F280-75A2-1347-AD40-3937D48571F0}"/>
                </a:ext>
              </a:extLst>
            </p:cNvPr>
            <p:cNvSpPr txBox="1"/>
            <p:nvPr/>
          </p:nvSpPr>
          <p:spPr>
            <a:xfrm>
              <a:off x="790507" y="3523995"/>
              <a:ext cx="14250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Amazon SNS topic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E8E921CE-9378-3848-A833-87D7453C4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7303" y="2855021"/>
              <a:ext cx="571500" cy="5715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AE3F2E2-6CDB-6143-B277-24A5863CEDC0}"/>
              </a:ext>
            </a:extLst>
          </p:cNvPr>
          <p:cNvGrpSpPr/>
          <p:nvPr/>
        </p:nvGrpSpPr>
        <p:grpSpPr>
          <a:xfrm>
            <a:off x="5041255" y="2397751"/>
            <a:ext cx="1425091" cy="1096546"/>
            <a:chOff x="3219047" y="1618114"/>
            <a:chExt cx="1425091" cy="1096546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38AB42BB-9D5E-A44B-96FB-C8AB776A0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45843" y="1618114"/>
              <a:ext cx="571500" cy="5715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D6AB1D4-9469-5E4C-8355-A9517756F8BB}"/>
                </a:ext>
              </a:extLst>
            </p:cNvPr>
            <p:cNvSpPr txBox="1"/>
            <p:nvPr/>
          </p:nvSpPr>
          <p:spPr>
            <a:xfrm>
              <a:off x="3219047" y="2283773"/>
              <a:ext cx="14250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Replay buffer</a:t>
              </a:r>
              <a:br>
                <a:rPr lang="en-US" sz="1100" dirty="0">
                  <a:solidFill>
                    <a:schemeClr val="bg1"/>
                  </a:solidFill>
                </a:rPr>
              </a:br>
              <a:r>
                <a:rPr lang="en-US" sz="1100" dirty="0">
                  <a:solidFill>
                    <a:schemeClr val="bg1"/>
                  </a:solidFill>
                </a:rPr>
                <a:t>(Amazon SQS queue)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A6C24674-C5DB-E145-95E3-0B647A7C7030}"/>
              </a:ext>
            </a:extLst>
          </p:cNvPr>
          <p:cNvSpPr/>
          <p:nvPr/>
        </p:nvSpPr>
        <p:spPr>
          <a:xfrm>
            <a:off x="4973525" y="1789115"/>
            <a:ext cx="3658242" cy="1863638"/>
          </a:xfrm>
          <a:prstGeom prst="rect">
            <a:avLst/>
          </a:prstGeom>
          <a:noFill/>
          <a:ln w="12700">
            <a:solidFill>
              <a:srgbClr val="B6BAB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solidFill>
                  <a:srgbClr val="B6BABF"/>
                </a:solidFill>
              </a:rPr>
              <a:t>sns</a:t>
            </a:r>
            <a:r>
              <a:rPr lang="en-US" sz="1200" dirty="0">
                <a:solidFill>
                  <a:srgbClr val="B6BABF"/>
                </a:solidFill>
              </a:rPr>
              <a:t>-fork-message-replay app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BF1D253B-1A2C-E94F-B54F-3EC5EF801280}"/>
              </a:ext>
            </a:extLst>
          </p:cNvPr>
          <p:cNvCxnSpPr>
            <a:cxnSpLocks/>
          </p:cNvCxnSpPr>
          <p:nvPr/>
        </p:nvCxnSpPr>
        <p:spPr>
          <a:xfrm flipV="1">
            <a:off x="3933631" y="2706138"/>
            <a:ext cx="1365086" cy="1117340"/>
          </a:xfrm>
          <a:prstGeom prst="bentConnector3">
            <a:avLst>
              <a:gd name="adj1" fmla="val 50000"/>
            </a:avLst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97E23934-2466-774A-A9F1-8C83100730B4}"/>
              </a:ext>
            </a:extLst>
          </p:cNvPr>
          <p:cNvCxnSpPr>
            <a:cxnSpLocks/>
          </p:cNvCxnSpPr>
          <p:nvPr/>
        </p:nvCxnSpPr>
        <p:spPr>
          <a:xfrm>
            <a:off x="3933631" y="4023290"/>
            <a:ext cx="1365088" cy="1323592"/>
          </a:xfrm>
          <a:prstGeom prst="bentConnector3">
            <a:avLst>
              <a:gd name="adj1" fmla="val 50000"/>
            </a:avLst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C14D427-37DE-EA41-9698-9785D66FD992}"/>
              </a:ext>
            </a:extLst>
          </p:cNvPr>
          <p:cNvSpPr txBox="1"/>
          <p:nvPr/>
        </p:nvSpPr>
        <p:spPr>
          <a:xfrm>
            <a:off x="6951671" y="5065200"/>
            <a:ext cx="10727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Other processing</a:t>
            </a:r>
            <a:br>
              <a:rPr lang="en-US" sz="1100" b="1" dirty="0">
                <a:solidFill>
                  <a:schemeClr val="bg1"/>
                </a:solidFill>
              </a:rPr>
            </a:br>
            <a:r>
              <a:rPr lang="en-US" sz="1100" b="1" dirty="0">
                <a:solidFill>
                  <a:schemeClr val="bg1"/>
                </a:solidFill>
              </a:rPr>
              <a:t>pipeline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62B47F-947B-FF4B-BA43-27D1D2D1492C}"/>
              </a:ext>
            </a:extLst>
          </p:cNvPr>
          <p:cNvCxnSpPr>
            <a:cxnSpLocks/>
          </p:cNvCxnSpPr>
          <p:nvPr/>
        </p:nvCxnSpPr>
        <p:spPr>
          <a:xfrm>
            <a:off x="6188305" y="5366597"/>
            <a:ext cx="878721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B5BDED-DC7F-C44F-9457-5A0D64017454}"/>
              </a:ext>
            </a:extLst>
          </p:cNvPr>
          <p:cNvGrpSpPr/>
          <p:nvPr/>
        </p:nvGrpSpPr>
        <p:grpSpPr>
          <a:xfrm>
            <a:off x="5041255" y="5065597"/>
            <a:ext cx="1425091" cy="905480"/>
            <a:chOff x="5041258" y="4129800"/>
            <a:chExt cx="1425091" cy="905480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7D388A7A-7830-1844-978D-9E03FA2EF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68051" y="4129800"/>
              <a:ext cx="571500" cy="5715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76EDCFE-67FE-E64C-9C9E-276F1CF46E29}"/>
                </a:ext>
              </a:extLst>
            </p:cNvPr>
            <p:cNvSpPr txBox="1"/>
            <p:nvPr/>
          </p:nvSpPr>
          <p:spPr>
            <a:xfrm>
              <a:off x="5041258" y="4773670"/>
              <a:ext cx="14250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Amazon SQS queue</a:t>
              </a:r>
            </a:p>
          </p:txBody>
        </p:sp>
      </p:grp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BAF2853C-0604-6646-AE15-0FE851E425CA}"/>
              </a:ext>
            </a:extLst>
          </p:cNvPr>
          <p:cNvCxnSpPr>
            <a:cxnSpLocks/>
          </p:cNvCxnSpPr>
          <p:nvPr/>
        </p:nvCxnSpPr>
        <p:spPr>
          <a:xfrm rot="5400000">
            <a:off x="5943954" y="3089317"/>
            <a:ext cx="1671820" cy="2052132"/>
          </a:xfrm>
          <a:prstGeom prst="bentConnector3">
            <a:avLst>
              <a:gd name="adj1" fmla="val 50000"/>
            </a:avLst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3E39EF9-8DDF-E246-9C81-7F7989462889}"/>
              </a:ext>
            </a:extLst>
          </p:cNvPr>
          <p:cNvSpPr txBox="1"/>
          <p:nvPr/>
        </p:nvSpPr>
        <p:spPr>
          <a:xfrm>
            <a:off x="5870217" y="4165495"/>
            <a:ext cx="1785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Replay recent messages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A1E83D22-3469-E74D-A0B0-AAE645A4D1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34935" y="281063"/>
            <a:ext cx="864182" cy="86418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67C4F58-9B7E-9144-8F93-6F045516C22D}"/>
              </a:ext>
            </a:extLst>
          </p:cNvPr>
          <p:cNvSpPr txBox="1"/>
          <p:nvPr/>
        </p:nvSpPr>
        <p:spPr>
          <a:xfrm>
            <a:off x="7057875" y="554918"/>
            <a:ext cx="1425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Operators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A7201205-1FC2-FF41-B55A-355EB2E15AEE}"/>
              </a:ext>
            </a:extLst>
          </p:cNvPr>
          <p:cNvCxnSpPr>
            <a:cxnSpLocks/>
            <a:stCxn id="62" idx="2"/>
          </p:cNvCxnSpPr>
          <p:nvPr/>
        </p:nvCxnSpPr>
        <p:spPr>
          <a:xfrm rot="5400000">
            <a:off x="6218551" y="1705148"/>
            <a:ext cx="1408379" cy="288572"/>
          </a:xfrm>
          <a:prstGeom prst="bentConnector3">
            <a:avLst>
              <a:gd name="adj1" fmla="val 68035"/>
            </a:avLst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8B13694-6F36-F44B-B613-8377D76C2DFF}"/>
              </a:ext>
            </a:extLst>
          </p:cNvPr>
          <p:cNvSpPr txBox="1"/>
          <p:nvPr/>
        </p:nvSpPr>
        <p:spPr>
          <a:xfrm>
            <a:off x="7034068" y="1367724"/>
            <a:ext cx="1425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Enable/disable replay</a:t>
            </a:r>
          </a:p>
        </p:txBody>
      </p:sp>
    </p:spTree>
    <p:extLst>
      <p:ext uri="{BB962C8B-B14F-4D97-AF65-F5344CB8AC3E}">
        <p14:creationId xmlns:p14="http://schemas.microsoft.com/office/powerpoint/2010/main" val="332622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2018-11-18T19:42:15Z</dcterms:created>
  <dcterms:modified xsi:type="dcterms:W3CDTF">2018-11-19T00:51:17Z</dcterms:modified>
</cp:coreProperties>
</file>