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13" r:id="rId2"/>
    <p:sldId id="317" r:id="rId3"/>
    <p:sldId id="314" r:id="rId4"/>
    <p:sldId id="316" r:id="rId5"/>
    <p:sldId id="31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3"/>
    <p:restoredTop sz="94643"/>
  </p:normalViewPr>
  <p:slideViewPr>
    <p:cSldViewPr snapToGrid="0" snapToObjects="1">
      <p:cViewPr varScale="1">
        <p:scale>
          <a:sx n="126" d="100"/>
          <a:sy n="126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87FB-AFB4-B84C-8955-1F2CDE706063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3909E-62B4-A542-B3A6-0BB3FBDE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4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0E0EF-C2F0-2B4A-A30D-783E7D548C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F2253-3F66-2348-9E2F-F992D8374B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B73E-EEAD-8E44-99AE-8F8071FA1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1911F-DA96-7243-BFD8-1B7603C4B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67BD-2022-7D45-975A-3A7279B8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80B4-5EB3-0545-BA10-D43EDDD7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AE04-AF9C-C245-9BE9-DB829489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3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5CA0-3840-7840-8934-FAB28378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D5663-4586-DC4A-B18F-2AA02A10F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FD9F-93D3-824C-BDF7-4F89251C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5EBDB-E769-614B-922A-ACBEFA93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A6BFE-8741-C040-B3C5-184430A0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78B0B-7F1E-B744-AE72-3F5D5885D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7E028-FB61-354C-AF4A-1C213AA9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2172-DDBB-C04E-8D64-FAAB98B8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682C-9D6C-9E47-9E23-7658732D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1A42E-D039-6742-BC74-68B98B9E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3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Dark-BG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95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67D2-6FB7-AE47-B685-33F25A8A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B7EC-E414-3144-935B-2A4BDB7D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175A-8551-1D4C-93FE-53B46E55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F0F2-C625-7044-8224-83F5530D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B51A-7087-6347-ABB2-0C61196F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176B-36C7-2B4C-8BEE-69739EEB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19449-5A04-6646-ADD1-554835B4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E8238-66E3-1645-A1F6-C889D352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A99E-BC23-2D40-B387-F26F00ED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83150-0738-C44C-B2E2-AE08EA91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AA52-2D8C-EE40-BDBE-78FFB23D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2140-5982-4641-98AD-7D86B9E62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4B02A-B4DD-4F46-8184-02007368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C82C6-8572-EA4D-A738-2B0E3005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8C74-7EF0-964D-A694-6A2D57CC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3E957-6808-FA44-9DE7-B0503EBF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1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5120-D454-BD46-8B4F-227027CA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1B1CA-A09B-5049-954C-FB167008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0B935-9F0D-E34E-9318-20E2F6C2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32BE3-11F2-6945-8563-C7B76F796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9FC26-9476-C847-929B-C49A2B92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FF17A-AFCC-F24B-BE65-DA93143F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2342C-570E-D442-A775-4C171B84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822CC-1693-444F-9964-4B86E29C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7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4ED-D9AB-3543-8E42-210425E9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94D96-E2BB-2E44-B843-45A0D69E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88EBC-B867-ED4B-8BD0-4231DF5F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DF313-3BF5-3643-8756-49F85407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2903A-6962-7849-9103-5DB8754F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D5581-6A11-BA44-B08E-980F7543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51904-485F-2C4C-B5EC-88C0DA48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DC50-F634-C94F-88C1-2C409F1C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1A58-E20C-8F4B-908C-668432AD2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CC99C-EAED-5642-85B5-02E6CC8A1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9391-DE58-A14F-8F37-AD1859B0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930E8-9F17-0D41-A109-D5885AD1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9275C-E2A7-3C4B-B207-EC25C077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5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271A-72B9-3A45-9B00-8A43DE4C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97EC6-C708-2A41-9376-213094982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40BF6-5B34-B447-A3B6-0C22A2E8F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D0F6-1B3D-5A46-9720-43A7B420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103F-E0A8-564E-A500-8EA29B4EFFB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F885-D8EC-B543-BFBC-AECE964E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57BC2-F0B5-3646-BC23-1A57D75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26B24-72E9-BB40-9487-7B25E810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A5192-51C8-A949-A874-B23103CF8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E72DE-D423-264C-B183-24C87DA42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103F-E0A8-564E-A500-8EA29B4EFFBE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E989-656D-5945-B2B1-D0F01421F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F103-E239-6540-BDDA-7A4A0F906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776B-0994-D240-A997-F9AF20181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9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5.svg"/><Relationship Id="rId1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12" Type="http://schemas.openxmlformats.org/officeDocument/2006/relationships/image" Target="../media/image24.png"/><Relationship Id="rId17" Type="http://schemas.openxmlformats.org/officeDocument/2006/relationships/image" Target="../media/image27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3.svg"/><Relationship Id="rId5" Type="http://schemas.openxmlformats.org/officeDocument/2006/relationships/image" Target="../media/image19.svg"/><Relationship Id="rId15" Type="http://schemas.openxmlformats.org/officeDocument/2006/relationships/image" Target="../media/image6.svg"/><Relationship Id="rId10" Type="http://schemas.openxmlformats.org/officeDocument/2006/relationships/image" Target="../media/image22.png"/><Relationship Id="rId19" Type="http://schemas.openxmlformats.org/officeDocument/2006/relationships/image" Target="../media/image10.svg"/><Relationship Id="rId4" Type="http://schemas.openxmlformats.org/officeDocument/2006/relationships/image" Target="../media/image18.png"/><Relationship Id="rId9" Type="http://schemas.openxmlformats.org/officeDocument/2006/relationships/image" Target="../media/image12.sv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DB865FD-B01A-1142-BB92-FE33352F8FD3}"/>
              </a:ext>
            </a:extLst>
          </p:cNvPr>
          <p:cNvGrpSpPr/>
          <p:nvPr/>
        </p:nvGrpSpPr>
        <p:grpSpPr>
          <a:xfrm>
            <a:off x="2417767" y="1335497"/>
            <a:ext cx="7356466" cy="4187007"/>
            <a:chOff x="2417767" y="780974"/>
            <a:chExt cx="7356466" cy="418700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A6F280-75A2-1347-AD40-3937D48571F0}"/>
                </a:ext>
              </a:extLst>
            </p:cNvPr>
            <p:cNvSpPr txBox="1"/>
            <p:nvPr/>
          </p:nvSpPr>
          <p:spPr>
            <a:xfrm>
              <a:off x="3349121" y="3821408"/>
              <a:ext cx="10816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SNS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topic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8E921CE-9378-3848-A833-87D7453C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4201" y="3143250"/>
              <a:ext cx="571500" cy="571500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C24674-C5DB-E145-95E3-0B647A7C7030}"/>
                </a:ext>
              </a:extLst>
            </p:cNvPr>
            <p:cNvSpPr/>
            <p:nvPr/>
          </p:nvSpPr>
          <p:spPr>
            <a:xfrm>
              <a:off x="6110139" y="1890019"/>
              <a:ext cx="2555988" cy="859872"/>
            </a:xfrm>
            <a:prstGeom prst="rect">
              <a:avLst/>
            </a:prstGeom>
            <a:noFill/>
            <a:ln w="12700">
              <a:solidFill>
                <a:srgbClr val="B6BAB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B6BAB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Event storage &amp; backup pipeline</a:t>
              </a:r>
            </a:p>
            <a:p>
              <a:endParaRPr lang="en-US" sz="1200" dirty="0">
                <a:solidFill>
                  <a:srgbClr val="B6BAB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58B4E7-FA51-E241-8B9A-01973D019413}"/>
                </a:ext>
              </a:extLst>
            </p:cNvPr>
            <p:cNvSpPr/>
            <p:nvPr/>
          </p:nvSpPr>
          <p:spPr>
            <a:xfrm>
              <a:off x="6105375" y="2999064"/>
              <a:ext cx="2555988" cy="859872"/>
            </a:xfrm>
            <a:prstGeom prst="rect">
              <a:avLst/>
            </a:prstGeom>
            <a:noFill/>
            <a:ln w="12700">
              <a:solidFill>
                <a:srgbClr val="B6BAB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B6BAB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Event search &amp; analytics pipeline</a:t>
              </a:r>
            </a:p>
            <a:p>
              <a:endParaRPr lang="en-US" sz="1200" dirty="0">
                <a:solidFill>
                  <a:srgbClr val="B6BAB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5D2DC4-6EEF-1441-86CF-FE85F31E117C}"/>
                </a:ext>
              </a:extLst>
            </p:cNvPr>
            <p:cNvSpPr/>
            <p:nvPr/>
          </p:nvSpPr>
          <p:spPr>
            <a:xfrm>
              <a:off x="6105375" y="4108109"/>
              <a:ext cx="2555988" cy="859872"/>
            </a:xfrm>
            <a:prstGeom prst="rect">
              <a:avLst/>
            </a:prstGeom>
            <a:noFill/>
            <a:ln w="12700">
              <a:solidFill>
                <a:srgbClr val="B6BAB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B6BAB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Event replay pipeline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F9D28E-09E4-CA40-9586-3CE9836ECF80}"/>
                </a:ext>
              </a:extLst>
            </p:cNvPr>
            <p:cNvSpPr/>
            <p:nvPr/>
          </p:nvSpPr>
          <p:spPr>
            <a:xfrm>
              <a:off x="6105375" y="780974"/>
              <a:ext cx="2555988" cy="859872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AAB7B8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Your event processing pipeline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04D4CB1-3677-E94A-9531-AD7CEA7A9C30}"/>
                </a:ext>
              </a:extLst>
            </p:cNvPr>
            <p:cNvSpPr txBox="1"/>
            <p:nvPr/>
          </p:nvSpPr>
          <p:spPr>
            <a:xfrm>
              <a:off x="4170938" y="2903688"/>
              <a:ext cx="9511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filtered events</a:t>
              </a:r>
            </a:p>
          </p:txBody>
        </p: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9BB000A5-E418-6C4F-A9A8-61CD57989414}"/>
                </a:ext>
              </a:extLst>
            </p:cNvPr>
            <p:cNvCxnSpPr>
              <a:stCxn id="36" idx="3"/>
              <a:endCxn id="19" idx="1"/>
            </p:cNvCxnSpPr>
            <p:nvPr/>
          </p:nvCxnSpPr>
          <p:spPr>
            <a:xfrm flipV="1">
              <a:off x="4175701" y="1210910"/>
              <a:ext cx="1929674" cy="2218090"/>
            </a:xfrm>
            <a:prstGeom prst="bentConnector3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2765BE08-32AC-F144-A52F-EB6D12767267}"/>
                </a:ext>
              </a:extLst>
            </p:cNvPr>
            <p:cNvCxnSpPr>
              <a:cxnSpLocks/>
              <a:stCxn id="36" idx="3"/>
              <a:endCxn id="54" idx="1"/>
            </p:cNvCxnSpPr>
            <p:nvPr/>
          </p:nvCxnSpPr>
          <p:spPr>
            <a:xfrm flipV="1">
              <a:off x="4175701" y="2319955"/>
              <a:ext cx="1934438" cy="11090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E6469192-7DCC-E444-A82D-337986E99433}"/>
                </a:ext>
              </a:extLst>
            </p:cNvPr>
            <p:cNvCxnSpPr>
              <a:cxnSpLocks/>
              <a:stCxn id="36" idx="3"/>
              <a:endCxn id="33" idx="1"/>
            </p:cNvCxnSpPr>
            <p:nvPr/>
          </p:nvCxnSpPr>
          <p:spPr>
            <a:xfrm>
              <a:off x="4175701" y="3429000"/>
              <a:ext cx="1929674" cy="11090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1CDDDD8-248F-C942-8E86-AD5EACABF8DD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4175701" y="3429000"/>
              <a:ext cx="192967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F5789701-D27F-A84C-9D6A-0CF14F98BC51}"/>
                </a:ext>
              </a:extLst>
            </p:cNvPr>
            <p:cNvCxnSpPr>
              <a:cxnSpLocks/>
              <a:stCxn id="33" idx="3"/>
              <a:endCxn id="19" idx="3"/>
            </p:cNvCxnSpPr>
            <p:nvPr/>
          </p:nvCxnSpPr>
          <p:spPr>
            <a:xfrm flipV="1">
              <a:off x="8661363" y="1210910"/>
              <a:ext cx="12700" cy="3327135"/>
            </a:xfrm>
            <a:prstGeom prst="bentConnector3">
              <a:avLst>
                <a:gd name="adj1" fmla="val 8925772"/>
              </a:avLst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DB2766C-2E3C-8144-BEB8-2FFBBE30F3B9}"/>
                </a:ext>
              </a:extLst>
            </p:cNvPr>
            <p:cNvSpPr txBox="1"/>
            <p:nvPr/>
          </p:nvSpPr>
          <p:spPr>
            <a:xfrm>
              <a:off x="8674063" y="4036851"/>
              <a:ext cx="1100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events to replay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028930E-B0D6-094C-B731-45EF64795DF1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417767" y="3429000"/>
              <a:ext cx="11864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22F656C-29D2-984E-8590-177914124106}"/>
                </a:ext>
              </a:extLst>
            </p:cNvPr>
            <p:cNvSpPr txBox="1"/>
            <p:nvPr/>
          </p:nvSpPr>
          <p:spPr>
            <a:xfrm>
              <a:off x="2535407" y="2903687"/>
              <a:ext cx="9511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all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events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C137D43-A15C-CA48-AC3D-A4A19FBFFF60}"/>
              </a:ext>
            </a:extLst>
          </p:cNvPr>
          <p:cNvSpPr txBox="1"/>
          <p:nvPr/>
        </p:nvSpPr>
        <p:spPr>
          <a:xfrm>
            <a:off x="934881" y="329721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SNS Fork</a:t>
            </a:r>
          </a:p>
        </p:txBody>
      </p:sp>
    </p:spTree>
    <p:extLst>
      <p:ext uri="{BB962C8B-B14F-4D97-AF65-F5344CB8AC3E}">
        <p14:creationId xmlns:p14="http://schemas.microsoft.com/office/powerpoint/2010/main" val="233798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35C0571-37B7-8F4B-A7A2-DE4B28C7F0AA}"/>
              </a:ext>
            </a:extLst>
          </p:cNvPr>
          <p:cNvGrpSpPr/>
          <p:nvPr/>
        </p:nvGrpSpPr>
        <p:grpSpPr>
          <a:xfrm>
            <a:off x="489693" y="2194560"/>
            <a:ext cx="11212615" cy="2468880"/>
            <a:chOff x="489693" y="2230120"/>
            <a:chExt cx="11212615" cy="24688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C24674-C5DB-E145-95E3-0B647A7C7030}"/>
                </a:ext>
              </a:extLst>
            </p:cNvPr>
            <p:cNvSpPr/>
            <p:nvPr/>
          </p:nvSpPr>
          <p:spPr>
            <a:xfrm>
              <a:off x="2287881" y="2230120"/>
              <a:ext cx="7955280" cy="2468880"/>
            </a:xfrm>
            <a:prstGeom prst="rect">
              <a:avLst/>
            </a:prstGeom>
            <a:noFill/>
            <a:ln w="12700">
              <a:solidFill>
                <a:srgbClr val="B6BAB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B6BAB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sns-fork-storage-backup app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BB80B697-5C4D-5E42-8B14-72F53A9E4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40303" y="3053359"/>
              <a:ext cx="571500" cy="571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1FE1D7-5D42-7043-91E8-C9E8CB586590}"/>
                </a:ext>
              </a:extLst>
            </p:cNvPr>
            <p:cNvSpPr txBox="1"/>
            <p:nvPr/>
          </p:nvSpPr>
          <p:spPr>
            <a:xfrm>
              <a:off x="8642403" y="3703955"/>
              <a:ext cx="11950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S3 backup bucket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CDC344D-5DB6-1341-B8A6-A84140D585B0}"/>
                </a:ext>
              </a:extLst>
            </p:cNvPr>
            <p:cNvCxnSpPr>
              <a:cxnSpLocks/>
              <a:stCxn id="36" idx="3"/>
              <a:endCxn id="40" idx="1"/>
            </p:cNvCxnSpPr>
            <p:nvPr/>
          </p:nvCxnSpPr>
          <p:spPr>
            <a:xfrm>
              <a:off x="1321291" y="3339109"/>
              <a:ext cx="1428503" cy="0"/>
            </a:xfrm>
            <a:prstGeom prst="straightConnector1">
              <a:avLst/>
            </a:prstGeom>
            <a:ln w="12700">
              <a:solidFill>
                <a:srgbClr val="E6ECE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CA8B2F-5C0C-4847-8374-3CF09649970B}"/>
                </a:ext>
              </a:extLst>
            </p:cNvPr>
            <p:cNvSpPr txBox="1"/>
            <p:nvPr/>
          </p:nvSpPr>
          <p:spPr>
            <a:xfrm>
              <a:off x="1475703" y="2669500"/>
              <a:ext cx="7948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fan out filtered events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54867F2-05A9-FE40-B4F7-E1CB64BA9FB9}"/>
                </a:ext>
              </a:extLst>
            </p:cNvPr>
            <p:cNvCxnSpPr>
              <a:cxnSpLocks/>
              <a:stCxn id="40" idx="3"/>
              <a:endCxn id="30" idx="1"/>
            </p:cNvCxnSpPr>
            <p:nvPr/>
          </p:nvCxnSpPr>
          <p:spPr>
            <a:xfrm>
              <a:off x="3321294" y="3339109"/>
              <a:ext cx="1428503" cy="0"/>
            </a:xfrm>
            <a:prstGeom prst="straightConnector1">
              <a:avLst/>
            </a:prstGeom>
            <a:ln w="12700">
              <a:solidFill>
                <a:srgbClr val="E6ECE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A6F280-75A2-1347-AD40-3937D48571F0}"/>
                </a:ext>
              </a:extLst>
            </p:cNvPr>
            <p:cNvSpPr txBox="1"/>
            <p:nvPr/>
          </p:nvSpPr>
          <p:spPr>
            <a:xfrm>
              <a:off x="489693" y="3703955"/>
              <a:ext cx="10916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SNS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topic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8E921CE-9378-3848-A833-87D7453C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9791" y="3053359"/>
              <a:ext cx="571500" cy="57150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38AB42BB-9D5E-A44B-96FB-C8AB776A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9794" y="3053359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6AB1D4-9469-5E4C-8355-A9517756F8BB}"/>
                </a:ext>
              </a:extLst>
            </p:cNvPr>
            <p:cNvSpPr txBox="1"/>
            <p:nvPr/>
          </p:nvSpPr>
          <p:spPr>
            <a:xfrm>
              <a:off x="2322998" y="3703955"/>
              <a:ext cx="14250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SQS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queue</a:t>
              </a:r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17E5BA10-4CB5-6C48-B032-EF4841ECA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49800" y="2723159"/>
              <a:ext cx="762000" cy="1231900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EDCA639-BECE-454A-9BD2-9EAC896F98CC}"/>
                </a:ext>
              </a:extLst>
            </p:cNvPr>
            <p:cNvCxnSpPr>
              <a:cxnSpLocks/>
              <a:stCxn id="30" idx="3"/>
              <a:endCxn id="51" idx="1"/>
            </p:cNvCxnSpPr>
            <p:nvPr/>
          </p:nvCxnSpPr>
          <p:spPr>
            <a:xfrm>
              <a:off x="5321297" y="3339109"/>
              <a:ext cx="1428503" cy="0"/>
            </a:xfrm>
            <a:prstGeom prst="straightConnector1">
              <a:avLst/>
            </a:prstGeom>
            <a:ln w="12700">
              <a:solidFill>
                <a:srgbClr val="E6ECE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D76BD50-B1E7-5E49-B04F-81E292EAF68A}"/>
                </a:ext>
              </a:extLst>
            </p:cNvPr>
            <p:cNvCxnSpPr>
              <a:cxnSpLocks/>
              <a:stCxn id="51" idx="3"/>
              <a:endCxn id="14" idx="1"/>
            </p:cNvCxnSpPr>
            <p:nvPr/>
          </p:nvCxnSpPr>
          <p:spPr>
            <a:xfrm>
              <a:off x="7511800" y="3339109"/>
              <a:ext cx="1428503" cy="0"/>
            </a:xfrm>
            <a:prstGeom prst="straightConnector1">
              <a:avLst/>
            </a:prstGeom>
            <a:ln w="12700">
              <a:solidFill>
                <a:srgbClr val="E6ECE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1AD1130-6EDB-E444-8BD1-2E96A9C1D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40308" y="2793009"/>
              <a:ext cx="762000" cy="1092200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EBEEBD9-B869-B940-BA52-6F02A2938FD2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 flipV="1">
              <a:off x="9511803" y="3339109"/>
              <a:ext cx="1428506" cy="2"/>
            </a:xfrm>
            <a:prstGeom prst="straightConnector1">
              <a:avLst/>
            </a:prstGeom>
            <a:ln w="12700">
              <a:solidFill>
                <a:srgbClr val="E6ECE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5243916-29CF-6A4A-B2E2-86AB2F390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749797" y="3053359"/>
              <a:ext cx="571500" cy="5715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8F164A-76DF-F347-B7E0-8B2BD45D0005}"/>
                </a:ext>
              </a:extLst>
            </p:cNvPr>
            <p:cNvSpPr txBox="1"/>
            <p:nvPr/>
          </p:nvSpPr>
          <p:spPr>
            <a:xfrm>
              <a:off x="4496024" y="3703955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Lambda function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5EB679-67A2-E542-89DC-D1E384DE0745}"/>
              </a:ext>
            </a:extLst>
          </p:cNvPr>
          <p:cNvSpPr txBox="1"/>
          <p:nvPr/>
        </p:nvSpPr>
        <p:spPr>
          <a:xfrm>
            <a:off x="934881" y="329721"/>
            <a:ext cx="754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SNS Fork / Event Storage &amp; Backup Pipeline</a:t>
            </a:r>
          </a:p>
        </p:txBody>
      </p:sp>
    </p:spTree>
    <p:extLst>
      <p:ext uri="{BB962C8B-B14F-4D97-AF65-F5344CB8AC3E}">
        <p14:creationId xmlns:p14="http://schemas.microsoft.com/office/powerpoint/2010/main" val="156687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D21A63-92F5-7945-AC3B-CA90C5A786F0}"/>
              </a:ext>
            </a:extLst>
          </p:cNvPr>
          <p:cNvGrpSpPr/>
          <p:nvPr/>
        </p:nvGrpSpPr>
        <p:grpSpPr>
          <a:xfrm>
            <a:off x="454917" y="1508760"/>
            <a:ext cx="11282166" cy="3840480"/>
            <a:chOff x="454917" y="1518920"/>
            <a:chExt cx="11282166" cy="38404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C24674-C5DB-E145-95E3-0B647A7C7030}"/>
                </a:ext>
              </a:extLst>
            </p:cNvPr>
            <p:cNvSpPr/>
            <p:nvPr/>
          </p:nvSpPr>
          <p:spPr>
            <a:xfrm>
              <a:off x="2419803" y="1518920"/>
              <a:ext cx="7955280" cy="3840480"/>
            </a:xfrm>
            <a:prstGeom prst="rect">
              <a:avLst/>
            </a:prstGeom>
            <a:noFill/>
            <a:ln w="12700">
              <a:solidFill>
                <a:srgbClr val="B6BAB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B6BAB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sns-fork-search-analytics app</a:t>
              </a: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BB80B697-5C4D-5E42-8B14-72F53A9E4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76018" y="4037469"/>
              <a:ext cx="571500" cy="571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1FE1D7-5D42-7043-91E8-C9E8CB586590}"/>
                </a:ext>
              </a:extLst>
            </p:cNvPr>
            <p:cNvSpPr txBox="1"/>
            <p:nvPr/>
          </p:nvSpPr>
          <p:spPr>
            <a:xfrm>
              <a:off x="6565186" y="4695011"/>
              <a:ext cx="13931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S3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dead-letter bucket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CDC344D-5DB6-1341-B8A6-A84140D585B0}"/>
                </a:ext>
              </a:extLst>
            </p:cNvPr>
            <p:cNvCxnSpPr>
              <a:cxnSpLocks/>
            </p:cNvCxnSpPr>
            <p:nvPr/>
          </p:nvCxnSpPr>
          <p:spPr>
            <a:xfrm>
              <a:off x="1453213" y="2720758"/>
              <a:ext cx="1428503" cy="0"/>
            </a:xfrm>
            <a:prstGeom prst="straightConnector1">
              <a:avLst/>
            </a:prstGeom>
            <a:ln w="12700">
              <a:solidFill>
                <a:srgbClr val="E6ECE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CA8B2F-5C0C-4847-8374-3CF09649970B}"/>
                </a:ext>
              </a:extLst>
            </p:cNvPr>
            <p:cNvSpPr txBox="1"/>
            <p:nvPr/>
          </p:nvSpPr>
          <p:spPr>
            <a:xfrm>
              <a:off x="1607625" y="2034386"/>
              <a:ext cx="7948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fan out filtered events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54867F2-05A9-FE40-B4F7-E1CB64BA9FB9}"/>
                </a:ext>
              </a:extLst>
            </p:cNvPr>
            <p:cNvCxnSpPr>
              <a:cxnSpLocks/>
            </p:cNvCxnSpPr>
            <p:nvPr/>
          </p:nvCxnSpPr>
          <p:spPr>
            <a:xfrm>
              <a:off x="3453216" y="2720758"/>
              <a:ext cx="1428503" cy="0"/>
            </a:xfrm>
            <a:prstGeom prst="straightConnector1">
              <a:avLst/>
            </a:prstGeom>
            <a:ln w="12700">
              <a:solidFill>
                <a:srgbClr val="E6ECE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A6F280-75A2-1347-AD40-3937D48571F0}"/>
                </a:ext>
              </a:extLst>
            </p:cNvPr>
            <p:cNvSpPr txBox="1"/>
            <p:nvPr/>
          </p:nvSpPr>
          <p:spPr>
            <a:xfrm>
              <a:off x="454917" y="3079115"/>
              <a:ext cx="14250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SNS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topic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8E921CE-9378-3848-A833-87D7453C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1713" y="2435008"/>
              <a:ext cx="571500" cy="57150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38AB42BB-9D5E-A44B-96FB-C8AB776A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81716" y="2435008"/>
              <a:ext cx="571500" cy="5715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6AB1D4-9469-5E4C-8355-A9517756F8BB}"/>
                </a:ext>
              </a:extLst>
            </p:cNvPr>
            <p:cNvSpPr txBox="1"/>
            <p:nvPr/>
          </p:nvSpPr>
          <p:spPr>
            <a:xfrm>
              <a:off x="2454920" y="3079115"/>
              <a:ext cx="14250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SQS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queue</a:t>
              </a:r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17E5BA10-4CB5-6C48-B032-EF4841ECA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80768" y="2104808"/>
              <a:ext cx="762000" cy="1231900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EDCA639-BECE-454A-9BD2-9EAC896F98CC}"/>
                </a:ext>
              </a:extLst>
            </p:cNvPr>
            <p:cNvCxnSpPr>
              <a:cxnSpLocks/>
            </p:cNvCxnSpPr>
            <p:nvPr/>
          </p:nvCxnSpPr>
          <p:spPr>
            <a:xfrm>
              <a:off x="5453219" y="2720758"/>
              <a:ext cx="1428503" cy="0"/>
            </a:xfrm>
            <a:prstGeom prst="straightConnector1">
              <a:avLst/>
            </a:prstGeom>
            <a:ln w="12700">
              <a:solidFill>
                <a:srgbClr val="E6ECE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D76BD50-B1E7-5E49-B04F-81E292EAF68A}"/>
                </a:ext>
              </a:extLst>
            </p:cNvPr>
            <p:cNvCxnSpPr>
              <a:cxnSpLocks/>
            </p:cNvCxnSpPr>
            <p:nvPr/>
          </p:nvCxnSpPr>
          <p:spPr>
            <a:xfrm>
              <a:off x="7643722" y="2714269"/>
              <a:ext cx="1181630" cy="12979"/>
            </a:xfrm>
            <a:prstGeom prst="straightConnector1">
              <a:avLst/>
            </a:prstGeom>
            <a:ln w="12700">
              <a:solidFill>
                <a:srgbClr val="E6ECE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EBEEBD9-B869-B940-BA52-6F02A2938FD2}"/>
                </a:ext>
              </a:extLst>
            </p:cNvPr>
            <p:cNvCxnSpPr>
              <a:cxnSpLocks/>
              <a:stCxn id="35" idx="1"/>
              <a:endCxn id="27" idx="3"/>
            </p:cNvCxnSpPr>
            <p:nvPr/>
          </p:nvCxnSpPr>
          <p:spPr>
            <a:xfrm flipH="1">
              <a:off x="9587352" y="2720758"/>
              <a:ext cx="1352741" cy="0"/>
            </a:xfrm>
            <a:prstGeom prst="straightConnector1">
              <a:avLst/>
            </a:prstGeom>
            <a:ln w="12700">
              <a:solidFill>
                <a:srgbClr val="E6ECE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5243916-29CF-6A4A-B2E2-86AB2F390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81719" y="2435008"/>
              <a:ext cx="571500" cy="5715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8F164A-76DF-F347-B7E0-8B2BD45D0005}"/>
                </a:ext>
              </a:extLst>
            </p:cNvPr>
            <p:cNvSpPr txBox="1"/>
            <p:nvPr/>
          </p:nvSpPr>
          <p:spPr>
            <a:xfrm>
              <a:off x="4627946" y="3079115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Lambda function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40302FF-1812-7340-8320-5694FC3A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25352" y="2104808"/>
              <a:ext cx="762000" cy="1231900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0F7987B-1170-544D-B6E1-8683FEAD8774}"/>
                </a:ext>
              </a:extLst>
            </p:cNvPr>
            <p:cNvCxnSpPr>
              <a:cxnSpLocks/>
              <a:stCxn id="51" idx="2"/>
              <a:endCxn id="14" idx="0"/>
            </p:cNvCxnSpPr>
            <p:nvPr/>
          </p:nvCxnSpPr>
          <p:spPr>
            <a:xfrm>
              <a:off x="7261768" y="3336708"/>
              <a:ext cx="0" cy="700761"/>
            </a:xfrm>
            <a:prstGeom prst="straightConnector1">
              <a:avLst/>
            </a:prstGeom>
            <a:ln w="12700">
              <a:solidFill>
                <a:srgbClr val="E6ECE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2" descr="Image result for kibana icon">
              <a:extLst>
                <a:ext uri="{FF2B5EF4-FFF2-40B4-BE49-F238E27FC236}">
                  <a16:creationId xmlns:a16="http://schemas.microsoft.com/office/drawing/2014/main" id="{CEC285B2-41D9-C641-8F6F-9B7570324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0093" y="2432722"/>
              <a:ext cx="576072" cy="57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DA645C-DF28-8E4A-A310-6561032690E1}"/>
                </a:ext>
              </a:extLst>
            </p:cNvPr>
            <p:cNvSpPr txBox="1"/>
            <p:nvPr/>
          </p:nvSpPr>
          <p:spPr>
            <a:xfrm>
              <a:off x="10664333" y="3079115"/>
              <a:ext cx="10727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Kibana dashboard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215CB4-5601-7340-AB12-4939BE543360}"/>
                </a:ext>
              </a:extLst>
            </p:cNvPr>
            <p:cNvSpPr txBox="1"/>
            <p:nvPr/>
          </p:nvSpPr>
          <p:spPr>
            <a:xfrm>
              <a:off x="7463099" y="3387006"/>
              <a:ext cx="90355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store  dead-letter events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3B75E0C-659E-0147-A637-78181B0E8076}"/>
              </a:ext>
            </a:extLst>
          </p:cNvPr>
          <p:cNvSpPr txBox="1"/>
          <p:nvPr/>
        </p:nvSpPr>
        <p:spPr>
          <a:xfrm>
            <a:off x="934881" y="329721"/>
            <a:ext cx="763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SNS Fork / Event Search &amp; Analytics Pipeline</a:t>
            </a:r>
          </a:p>
        </p:txBody>
      </p:sp>
    </p:spTree>
    <p:extLst>
      <p:ext uri="{BB962C8B-B14F-4D97-AF65-F5344CB8AC3E}">
        <p14:creationId xmlns:p14="http://schemas.microsoft.com/office/powerpoint/2010/main" val="253056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EBB2CA1-104F-0E44-864B-6C43394A4F22}"/>
              </a:ext>
            </a:extLst>
          </p:cNvPr>
          <p:cNvSpPr txBox="1"/>
          <p:nvPr/>
        </p:nvSpPr>
        <p:spPr>
          <a:xfrm>
            <a:off x="934881" y="329721"/>
            <a:ext cx="5992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SNS Fork / Event Replay Pipeline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E751BC-BAAA-4149-AB0C-F9B30416E476}"/>
              </a:ext>
            </a:extLst>
          </p:cNvPr>
          <p:cNvGrpSpPr/>
          <p:nvPr/>
        </p:nvGrpSpPr>
        <p:grpSpPr>
          <a:xfrm>
            <a:off x="1368608" y="1023190"/>
            <a:ext cx="9454784" cy="5156044"/>
            <a:chOff x="489693" y="1077136"/>
            <a:chExt cx="9454784" cy="51560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B22C32-F3AC-F34B-AE08-7D1F3721BE40}"/>
                </a:ext>
              </a:extLst>
            </p:cNvPr>
            <p:cNvSpPr/>
            <p:nvPr/>
          </p:nvSpPr>
          <p:spPr>
            <a:xfrm>
              <a:off x="3119163" y="3324642"/>
              <a:ext cx="3808064" cy="2468880"/>
            </a:xfrm>
            <a:prstGeom prst="rect">
              <a:avLst/>
            </a:prstGeom>
            <a:noFill/>
            <a:ln w="12700">
              <a:solidFill>
                <a:srgbClr val="B6BAB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B6BAB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sns-fork-message-replay app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3604C3-7415-0246-8DB6-938338C30450}"/>
                </a:ext>
              </a:extLst>
            </p:cNvPr>
            <p:cNvSpPr txBox="1"/>
            <p:nvPr/>
          </p:nvSpPr>
          <p:spPr>
            <a:xfrm>
              <a:off x="1495375" y="2607975"/>
              <a:ext cx="7948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fan out filtered events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F2610DE-DDA7-4840-95CF-CB2E6F237844}"/>
                </a:ext>
              </a:extLst>
            </p:cNvPr>
            <p:cNvCxnSpPr>
              <a:cxnSpLocks/>
              <a:stCxn id="37" idx="3"/>
              <a:endCxn id="44" idx="1"/>
            </p:cNvCxnSpPr>
            <p:nvPr/>
          </p:nvCxnSpPr>
          <p:spPr>
            <a:xfrm>
              <a:off x="4152577" y="4433631"/>
              <a:ext cx="1428503" cy="0"/>
            </a:xfrm>
            <a:prstGeom prst="straightConnector1">
              <a:avLst/>
            </a:prstGeom>
            <a:ln w="12700">
              <a:solidFill>
                <a:srgbClr val="E6ECE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BD79DA-B438-144F-AB29-F86447886E4B}"/>
                </a:ext>
              </a:extLst>
            </p:cNvPr>
            <p:cNvSpPr txBox="1"/>
            <p:nvPr/>
          </p:nvSpPr>
          <p:spPr>
            <a:xfrm>
              <a:off x="489693" y="3741580"/>
              <a:ext cx="10916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SNS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topic</a:t>
              </a: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F20BA71-3434-BC42-9ED5-FBA4B8840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791" y="2987227"/>
              <a:ext cx="571500" cy="5715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6001A106-0FA0-294A-92D2-6858D1E6E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81077" y="4147881"/>
              <a:ext cx="571500" cy="5715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5D4D6B4-846B-374D-BC08-08A4FE34E2EB}"/>
                </a:ext>
              </a:extLst>
            </p:cNvPr>
            <p:cNvSpPr txBox="1"/>
            <p:nvPr/>
          </p:nvSpPr>
          <p:spPr>
            <a:xfrm>
              <a:off x="3154281" y="4798477"/>
              <a:ext cx="14250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SQS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replay queue</a:t>
              </a: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EB504C54-0497-C544-9FAC-F93C35A27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81080" y="4147881"/>
              <a:ext cx="571500" cy="5715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8D3851-C191-174D-B34F-6A9933C81206}"/>
                </a:ext>
              </a:extLst>
            </p:cNvPr>
            <p:cNvSpPr txBox="1"/>
            <p:nvPr/>
          </p:nvSpPr>
          <p:spPr>
            <a:xfrm>
              <a:off x="5278712" y="4798477"/>
              <a:ext cx="11762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Lambda replay function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5FC685-827E-284B-A7F5-D439834EC2DB}"/>
                </a:ext>
              </a:extLst>
            </p:cNvPr>
            <p:cNvSpPr/>
            <p:nvPr/>
          </p:nvSpPr>
          <p:spPr>
            <a:xfrm>
              <a:off x="3119163" y="1077136"/>
              <a:ext cx="3808064" cy="2011680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AAB7B8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Your regular event processing pipeline</a:t>
              </a:r>
            </a:p>
          </p:txBody>
        </p: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A7A77224-6425-A745-B726-BBA888640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81077" y="1826574"/>
              <a:ext cx="571500" cy="5715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FAB45F-C8B3-854D-B7C3-712206D44247}"/>
                </a:ext>
              </a:extLst>
            </p:cNvPr>
            <p:cNvSpPr txBox="1"/>
            <p:nvPr/>
          </p:nvSpPr>
          <p:spPr>
            <a:xfrm>
              <a:off x="3154281" y="2477170"/>
              <a:ext cx="14250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SQS processing queue</a:t>
              </a:r>
            </a:p>
          </p:txBody>
        </p: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52235E2E-B39B-224F-9087-B8D2D08003A7}"/>
                </a:ext>
              </a:extLst>
            </p:cNvPr>
            <p:cNvCxnSpPr>
              <a:cxnSpLocks/>
              <a:stCxn id="35" idx="3"/>
              <a:endCxn id="52" idx="1"/>
            </p:cNvCxnSpPr>
            <p:nvPr/>
          </p:nvCxnSpPr>
          <p:spPr>
            <a:xfrm flipV="1">
              <a:off x="1321291" y="2112324"/>
              <a:ext cx="2259786" cy="1160653"/>
            </a:xfrm>
            <a:prstGeom prst="bentConnector3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7FF9759F-8486-0F47-9950-0E7887962C29}"/>
                </a:ext>
              </a:extLst>
            </p:cNvPr>
            <p:cNvCxnSpPr>
              <a:cxnSpLocks/>
              <a:stCxn id="44" idx="3"/>
              <a:endCxn id="52" idx="0"/>
            </p:cNvCxnSpPr>
            <p:nvPr/>
          </p:nvCxnSpPr>
          <p:spPr>
            <a:xfrm flipH="1" flipV="1">
              <a:off x="3866827" y="1826574"/>
              <a:ext cx="2285753" cy="2607057"/>
            </a:xfrm>
            <a:prstGeom prst="bentConnector4">
              <a:avLst>
                <a:gd name="adj1" fmla="val -85065"/>
                <a:gd name="adj2" fmla="val 108769"/>
              </a:avLst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C002BD-9E46-DF44-88DE-503F24064BC8}"/>
                </a:ext>
              </a:extLst>
            </p:cNvPr>
            <p:cNvSpPr txBox="1"/>
            <p:nvPr/>
          </p:nvSpPr>
          <p:spPr>
            <a:xfrm>
              <a:off x="7101310" y="3656941"/>
              <a:ext cx="79483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enqueue events to replay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8D8D4EAC-6906-224F-B099-272BCB878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80568" y="5107388"/>
              <a:ext cx="864182" cy="86418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8F5833-35DF-1C46-A20C-808E955E90B1}"/>
                </a:ext>
              </a:extLst>
            </p:cNvPr>
            <p:cNvSpPr txBox="1"/>
            <p:nvPr/>
          </p:nvSpPr>
          <p:spPr>
            <a:xfrm>
              <a:off x="8480842" y="5971570"/>
              <a:ext cx="14636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Your operators</a:t>
              </a:r>
            </a:p>
          </p:txBody>
        </p: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7E766C7E-6B29-084B-8A06-1A1EA9979F54}"/>
                </a:ext>
              </a:extLst>
            </p:cNvPr>
            <p:cNvCxnSpPr>
              <a:cxnSpLocks/>
              <a:stCxn id="67" idx="1"/>
              <a:endCxn id="47" idx="2"/>
            </p:cNvCxnSpPr>
            <p:nvPr/>
          </p:nvCxnSpPr>
          <p:spPr>
            <a:xfrm rot="10800000">
              <a:off x="5866830" y="5229365"/>
              <a:ext cx="2913738" cy="310115"/>
            </a:xfrm>
            <a:prstGeom prst="bentConnector2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0FDAEF-A2D2-8845-B2F1-2C0B116F2EB2}"/>
                </a:ext>
              </a:extLst>
            </p:cNvPr>
            <p:cNvSpPr txBox="1"/>
            <p:nvPr/>
          </p:nvSpPr>
          <p:spPr>
            <a:xfrm>
              <a:off x="7070241" y="5175663"/>
              <a:ext cx="1651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enable/disable replay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CAFAF3E-8655-3A43-B554-C8970C1C9520}"/>
                </a:ext>
              </a:extLst>
            </p:cNvPr>
            <p:cNvCxnSpPr>
              <a:cxnSpLocks/>
            </p:cNvCxnSpPr>
            <p:nvPr/>
          </p:nvCxnSpPr>
          <p:spPr>
            <a:xfrm>
              <a:off x="4152577" y="2112324"/>
              <a:ext cx="963953" cy="0"/>
            </a:xfrm>
            <a:prstGeom prst="straightConnector1">
              <a:avLst/>
            </a:prstGeom>
            <a:ln w="12700">
              <a:solidFill>
                <a:srgbClr val="E6ECE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7AD461F-CBF4-E64E-A48A-6E2EF675C1FA}"/>
                </a:ext>
              </a:extLst>
            </p:cNvPr>
            <p:cNvSpPr txBox="1"/>
            <p:nvPr/>
          </p:nvSpPr>
          <p:spPr>
            <a:xfrm>
              <a:off x="5116530" y="1981519"/>
              <a:ext cx="1651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reprocess events…</a:t>
              </a:r>
            </a:p>
          </p:txBody>
        </p: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966755B3-C7BA-7F49-8709-4785523FBAF7}"/>
                </a:ext>
              </a:extLst>
            </p:cNvPr>
            <p:cNvCxnSpPr>
              <a:cxnSpLocks/>
              <a:stCxn id="35" idx="3"/>
              <a:endCxn id="37" idx="1"/>
            </p:cNvCxnSpPr>
            <p:nvPr/>
          </p:nvCxnSpPr>
          <p:spPr>
            <a:xfrm>
              <a:off x="1321291" y="3272977"/>
              <a:ext cx="2259786" cy="1160654"/>
            </a:xfrm>
            <a:prstGeom prst="bentConnector3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6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2BCDF7B-7FAF-B444-8896-844FD0692F20}"/>
              </a:ext>
            </a:extLst>
          </p:cNvPr>
          <p:cNvGrpSpPr/>
          <p:nvPr/>
        </p:nvGrpSpPr>
        <p:grpSpPr>
          <a:xfrm>
            <a:off x="253439" y="294588"/>
            <a:ext cx="11685122" cy="6268824"/>
            <a:chOff x="296346" y="207390"/>
            <a:chExt cx="11685122" cy="62688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A6F280-75A2-1347-AD40-3937D48571F0}"/>
                </a:ext>
              </a:extLst>
            </p:cNvPr>
            <p:cNvSpPr txBox="1"/>
            <p:nvPr/>
          </p:nvSpPr>
          <p:spPr>
            <a:xfrm>
              <a:off x="5035215" y="5035721"/>
              <a:ext cx="12350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SNS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topic “Orders”</a:t>
              </a: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8E921CE-9378-3848-A833-87D7453C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7013" y="4338799"/>
              <a:ext cx="571500" cy="571500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C24674-C5DB-E145-95E3-0B647A7C7030}"/>
                </a:ext>
              </a:extLst>
            </p:cNvPr>
            <p:cNvSpPr/>
            <p:nvPr/>
          </p:nvSpPr>
          <p:spPr>
            <a:xfrm>
              <a:off x="6947555" y="3085568"/>
              <a:ext cx="2555988" cy="859872"/>
            </a:xfrm>
            <a:prstGeom prst="rect">
              <a:avLst/>
            </a:prstGeom>
            <a:noFill/>
            <a:ln w="12700">
              <a:solidFill>
                <a:srgbClr val="B6BAB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B6BAB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Event storage &amp; backup pipeline</a:t>
              </a:r>
            </a:p>
            <a:p>
              <a:endParaRPr lang="en-US" sz="1200" dirty="0">
                <a:solidFill>
                  <a:srgbClr val="B6BAB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58B4E7-FA51-E241-8B9A-01973D019413}"/>
                </a:ext>
              </a:extLst>
            </p:cNvPr>
            <p:cNvSpPr/>
            <p:nvPr/>
          </p:nvSpPr>
          <p:spPr>
            <a:xfrm>
              <a:off x="6947555" y="4194613"/>
              <a:ext cx="2555988" cy="859872"/>
            </a:xfrm>
            <a:prstGeom prst="rect">
              <a:avLst/>
            </a:prstGeom>
            <a:noFill/>
            <a:ln w="12700">
              <a:solidFill>
                <a:srgbClr val="B6BAB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B6BAB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Event search &amp; analytics pipeline</a:t>
              </a:r>
            </a:p>
            <a:p>
              <a:endParaRPr lang="en-US" sz="1200" dirty="0">
                <a:solidFill>
                  <a:srgbClr val="B6BABF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5D2DC4-6EEF-1441-86CF-FE85F31E117C}"/>
                </a:ext>
              </a:extLst>
            </p:cNvPr>
            <p:cNvSpPr/>
            <p:nvPr/>
          </p:nvSpPr>
          <p:spPr>
            <a:xfrm>
              <a:off x="6947555" y="5303658"/>
              <a:ext cx="2555988" cy="859872"/>
            </a:xfrm>
            <a:prstGeom prst="rect">
              <a:avLst/>
            </a:prstGeom>
            <a:noFill/>
            <a:ln w="12700">
              <a:solidFill>
                <a:srgbClr val="B6BAB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B6BABF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Event replay pipeline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F9D28E-09E4-CA40-9586-3CE9836ECF80}"/>
                </a:ext>
              </a:extLst>
            </p:cNvPr>
            <p:cNvSpPr/>
            <p:nvPr/>
          </p:nvSpPr>
          <p:spPr>
            <a:xfrm>
              <a:off x="6947555" y="473407"/>
              <a:ext cx="4484518" cy="2362988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AAB7B8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Checkout event processing pipeline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04D4CB1-3677-E94A-9531-AD7CEA7A9C30}"/>
                </a:ext>
              </a:extLst>
            </p:cNvPr>
            <p:cNvSpPr txBox="1"/>
            <p:nvPr/>
          </p:nvSpPr>
          <p:spPr>
            <a:xfrm>
              <a:off x="7055274" y="4511716"/>
              <a:ext cx="13295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filtered orders (amount &gt;= $100)</a:t>
              </a:r>
            </a:p>
          </p:txBody>
        </p: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9BB000A5-E418-6C4F-A9A8-61CD57989414}"/>
                </a:ext>
              </a:extLst>
            </p:cNvPr>
            <p:cNvCxnSpPr>
              <a:cxnSpLocks/>
              <a:stCxn id="36" idx="3"/>
              <a:endCxn id="65" idx="1"/>
            </p:cNvCxnSpPr>
            <p:nvPr/>
          </p:nvCxnSpPr>
          <p:spPr>
            <a:xfrm flipV="1">
              <a:off x="5938513" y="1686498"/>
              <a:ext cx="1495768" cy="2938051"/>
            </a:xfrm>
            <a:prstGeom prst="bentConnector3">
              <a:avLst>
                <a:gd name="adj1" fmla="val 33614"/>
              </a:avLst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2765BE08-32AC-F144-A52F-EB6D12767267}"/>
                </a:ext>
              </a:extLst>
            </p:cNvPr>
            <p:cNvCxnSpPr>
              <a:cxnSpLocks/>
              <a:stCxn id="36" idx="3"/>
              <a:endCxn id="54" idx="1"/>
            </p:cNvCxnSpPr>
            <p:nvPr/>
          </p:nvCxnSpPr>
          <p:spPr>
            <a:xfrm flipV="1">
              <a:off x="5938513" y="3515504"/>
              <a:ext cx="1009042" cy="11090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E6469192-7DCC-E444-A82D-337986E99433}"/>
                </a:ext>
              </a:extLst>
            </p:cNvPr>
            <p:cNvCxnSpPr>
              <a:cxnSpLocks/>
              <a:stCxn id="36" idx="3"/>
              <a:endCxn id="33" idx="1"/>
            </p:cNvCxnSpPr>
            <p:nvPr/>
          </p:nvCxnSpPr>
          <p:spPr>
            <a:xfrm>
              <a:off x="5938513" y="4624549"/>
              <a:ext cx="1009042" cy="11090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1CDDDD8-248F-C942-8E86-AD5EACABF8DD}"/>
                </a:ext>
              </a:extLst>
            </p:cNvPr>
            <p:cNvCxnSpPr>
              <a:cxnSpLocks/>
              <a:stCxn id="36" idx="3"/>
              <a:endCxn id="27" idx="1"/>
            </p:cNvCxnSpPr>
            <p:nvPr/>
          </p:nvCxnSpPr>
          <p:spPr>
            <a:xfrm>
              <a:off x="5938513" y="4624549"/>
              <a:ext cx="100904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>
              <a:extLst>
                <a:ext uri="{FF2B5EF4-FFF2-40B4-BE49-F238E27FC236}">
                  <a16:creationId xmlns:a16="http://schemas.microsoft.com/office/drawing/2014/main" id="{F5789701-D27F-A84C-9D6A-0CF14F98BC51}"/>
                </a:ext>
              </a:extLst>
            </p:cNvPr>
            <p:cNvCxnSpPr>
              <a:cxnSpLocks/>
              <a:stCxn id="33" idx="3"/>
              <a:endCxn id="65" idx="0"/>
            </p:cNvCxnSpPr>
            <p:nvPr/>
          </p:nvCxnSpPr>
          <p:spPr>
            <a:xfrm flipH="1" flipV="1">
              <a:off x="7720031" y="1400748"/>
              <a:ext cx="1783512" cy="4332846"/>
            </a:xfrm>
            <a:prstGeom prst="bentConnector4">
              <a:avLst>
                <a:gd name="adj1" fmla="val -123813"/>
                <a:gd name="adj2" fmla="val 108539"/>
              </a:avLst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DB2766C-2E3C-8144-BEB8-2FFBBE30F3B9}"/>
                </a:ext>
              </a:extLst>
            </p:cNvPr>
            <p:cNvSpPr txBox="1"/>
            <p:nvPr/>
          </p:nvSpPr>
          <p:spPr>
            <a:xfrm>
              <a:off x="9662651" y="5798019"/>
              <a:ext cx="19797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orders to replay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028930E-B0D6-094C-B731-45EF64795DF1}"/>
                </a:ext>
              </a:extLst>
            </p:cNvPr>
            <p:cNvCxnSpPr>
              <a:cxnSpLocks/>
              <a:stCxn id="38" idx="3"/>
              <a:endCxn id="21" idx="1"/>
            </p:cNvCxnSpPr>
            <p:nvPr/>
          </p:nvCxnSpPr>
          <p:spPr>
            <a:xfrm>
              <a:off x="1153596" y="4624549"/>
              <a:ext cx="96173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22F656C-29D2-984E-8590-177914124106}"/>
                </a:ext>
              </a:extLst>
            </p:cNvPr>
            <p:cNvSpPr txBox="1"/>
            <p:nvPr/>
          </p:nvSpPr>
          <p:spPr>
            <a:xfrm>
              <a:off x="4407919" y="4123353"/>
              <a:ext cx="9496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all</a:t>
              </a:r>
            </a:p>
            <a:p>
              <a:pPr algn="ctr"/>
              <a:r>
                <a:rPr lang="en-US" sz="1100" i="1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orders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71BDD0AA-70AA-F24B-B581-39BEE76DE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346" y="1083401"/>
              <a:ext cx="1143000" cy="11430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30592ED-DFA4-2643-9245-9814826D6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5328" y="4078449"/>
              <a:ext cx="762000" cy="10922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8FFB6A90-205D-A346-ACEF-960A3F16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36421" y="4338799"/>
              <a:ext cx="571500" cy="57150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12E020-B09A-6143-9DB8-5CCF0A476D1A}"/>
                </a:ext>
              </a:extLst>
            </p:cNvPr>
            <p:cNvGrpSpPr/>
            <p:nvPr/>
          </p:nvGrpSpPr>
          <p:grpSpPr>
            <a:xfrm>
              <a:off x="1734532" y="207390"/>
              <a:ext cx="10246936" cy="6268824"/>
              <a:chOff x="1734532" y="130507"/>
              <a:chExt cx="9964132" cy="6579856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98BB8D9-8E1A-5F4F-ABF5-C9C8D88AE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34532" y="130507"/>
                <a:ext cx="342900" cy="342900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E16C925-BD1D-4346-8263-C21B2A954AFB}"/>
                  </a:ext>
                </a:extLst>
              </p:cNvPr>
              <p:cNvSpPr/>
              <p:nvPr/>
            </p:nvSpPr>
            <p:spPr>
              <a:xfrm>
                <a:off x="1734532" y="130507"/>
                <a:ext cx="9964132" cy="6579856"/>
              </a:xfrm>
              <a:prstGeom prst="rect">
                <a:avLst/>
              </a:prstGeom>
              <a:noFill/>
              <a:ln w="12700">
                <a:solidFill>
                  <a:srgbClr val="AAB7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r>
                  <a:rPr lang="en-US" sz="1200" dirty="0">
                    <a:solidFill>
                      <a:srgbClr val="AAB7B8"/>
                    </a:solidFill>
                  </a:rPr>
                  <a:t>AWS Cloud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4F2F32-C0D6-6C49-9F75-6DE2AB3368C4}"/>
                </a:ext>
              </a:extLst>
            </p:cNvPr>
            <p:cNvSpPr txBox="1"/>
            <p:nvPr/>
          </p:nvSpPr>
          <p:spPr>
            <a:xfrm>
              <a:off x="327016" y="2250788"/>
              <a:ext cx="10816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E-Commerce Users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ED0C335E-2B14-A748-BBDD-619EBEC7E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2096" y="4338799"/>
              <a:ext cx="571500" cy="5715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BAE9FB-9177-DB49-9AF0-DDF673A486B1}"/>
                </a:ext>
              </a:extLst>
            </p:cNvPr>
            <p:cNvSpPr txBox="1"/>
            <p:nvPr/>
          </p:nvSpPr>
          <p:spPr>
            <a:xfrm>
              <a:off x="327016" y="5035721"/>
              <a:ext cx="1081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Internet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D53AD2A-47A8-004B-8DE6-3BE3C9DE088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867847" y="2681675"/>
              <a:ext cx="2639" cy="1657122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20DB65-B50B-0F4F-B232-7015DA39D432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2877328" y="4624549"/>
              <a:ext cx="95909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36DD91-3C2D-2B41-8471-68B08B3C484D}"/>
                </a:ext>
              </a:extLst>
            </p:cNvPr>
            <p:cNvSpPr txBox="1"/>
            <p:nvPr/>
          </p:nvSpPr>
          <p:spPr>
            <a:xfrm>
              <a:off x="3254911" y="5035721"/>
              <a:ext cx="15459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Lambda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function “Checkout”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0CD0685-115D-3F40-8E46-06338F1DF191}"/>
                </a:ext>
              </a:extLst>
            </p:cNvPr>
            <p:cNvCxnSpPr>
              <a:cxnSpLocks/>
              <a:stCxn id="23" idx="3"/>
              <a:endCxn id="36" idx="1"/>
            </p:cNvCxnSpPr>
            <p:nvPr/>
          </p:nvCxnSpPr>
          <p:spPr>
            <a:xfrm>
              <a:off x="4407921" y="4624549"/>
              <a:ext cx="95909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E74C5AE-0F2C-1C4C-9F72-52B8237A2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34281" y="1400748"/>
              <a:ext cx="571500" cy="571500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80E217CE-C719-DF41-B88D-B63A05C01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01682" y="1400748"/>
              <a:ext cx="571500" cy="571500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2F86774F-7DB1-FD4A-B495-79FD29A80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369083" y="1400748"/>
              <a:ext cx="571500" cy="571500"/>
            </a:xfrm>
            <a:prstGeom prst="rect">
              <a:avLst/>
            </a:prstGeom>
          </p:spPr>
        </p:pic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748DEAB-2410-C044-A275-985A08CDFE98}"/>
                </a:ext>
              </a:extLst>
            </p:cNvPr>
            <p:cNvCxnSpPr>
              <a:cxnSpLocks/>
              <a:stCxn id="67" idx="1"/>
              <a:endCxn id="65" idx="3"/>
            </p:cNvCxnSpPr>
            <p:nvPr/>
          </p:nvCxnSpPr>
          <p:spPr>
            <a:xfrm flipH="1">
              <a:off x="8005781" y="1686498"/>
              <a:ext cx="89590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71F938F-8FBE-0442-8049-1BC1A68985E3}"/>
                </a:ext>
              </a:extLst>
            </p:cNvPr>
            <p:cNvCxnSpPr>
              <a:cxnSpLocks/>
              <a:stCxn id="67" idx="3"/>
              <a:endCxn id="70" idx="1"/>
            </p:cNvCxnSpPr>
            <p:nvPr/>
          </p:nvCxnSpPr>
          <p:spPr>
            <a:xfrm>
              <a:off x="9473182" y="1686498"/>
              <a:ext cx="89590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34C82D-0BB8-5F46-ABB9-05DE8FAAE5CE}"/>
                </a:ext>
              </a:extLst>
            </p:cNvPr>
            <p:cNvSpPr txBox="1"/>
            <p:nvPr/>
          </p:nvSpPr>
          <p:spPr>
            <a:xfrm>
              <a:off x="6942791" y="2098615"/>
              <a:ext cx="15544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SQS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queue “Orders”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5956E21-922B-B54D-BE05-C2C1D7A2B90A}"/>
                </a:ext>
              </a:extLst>
            </p:cNvPr>
            <p:cNvSpPr txBox="1"/>
            <p:nvPr/>
          </p:nvSpPr>
          <p:spPr>
            <a:xfrm>
              <a:off x="8410192" y="2098615"/>
              <a:ext cx="15544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Lambda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function “Process”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0EEA89E-FE71-654A-A901-5A5D5C17A74F}"/>
                </a:ext>
              </a:extLst>
            </p:cNvPr>
            <p:cNvSpPr txBox="1"/>
            <p:nvPr/>
          </p:nvSpPr>
          <p:spPr>
            <a:xfrm>
              <a:off x="9877593" y="2098615"/>
              <a:ext cx="15544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DynamoDB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table “Orders”</a:t>
              </a:r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2308A23E-E6F5-A442-9309-AE50099F8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273833" y="2970869"/>
              <a:ext cx="762000" cy="1092200"/>
            </a:xfrm>
            <a:prstGeom prst="rect">
              <a:avLst/>
            </a:prstGeom>
          </p:spPr>
        </p:pic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09D453A-21BB-C24B-A42D-18C2DE449A0E}"/>
                </a:ext>
              </a:extLst>
            </p:cNvPr>
            <p:cNvCxnSpPr>
              <a:cxnSpLocks/>
              <a:stCxn id="103" idx="1"/>
              <a:endCxn id="54" idx="3"/>
            </p:cNvCxnSpPr>
            <p:nvPr/>
          </p:nvCxnSpPr>
          <p:spPr>
            <a:xfrm flipH="1" flipV="1">
              <a:off x="9503543" y="3515504"/>
              <a:ext cx="770290" cy="146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Picture 2" descr="Image result for kibana icon">
              <a:extLst>
                <a:ext uri="{FF2B5EF4-FFF2-40B4-BE49-F238E27FC236}">
                  <a16:creationId xmlns:a16="http://schemas.microsoft.com/office/drawing/2014/main" id="{9C7E2306-4460-6F43-8D30-9DD9C3828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4511" y="4338797"/>
              <a:ext cx="576072" cy="57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CEAFBE-B142-3F42-9A38-6AB8DD92957C}"/>
                </a:ext>
              </a:extLst>
            </p:cNvPr>
            <p:cNvCxnSpPr>
              <a:cxnSpLocks/>
              <a:stCxn id="107" idx="1"/>
              <a:endCxn id="27" idx="3"/>
            </p:cNvCxnSpPr>
            <p:nvPr/>
          </p:nvCxnSpPr>
          <p:spPr>
            <a:xfrm flipH="1" flipV="1">
              <a:off x="9503543" y="4624549"/>
              <a:ext cx="860968" cy="2284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25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204</Words>
  <Application>Microsoft Macintosh PowerPoint</Application>
  <PresentationFormat>Widescreen</PresentationFormat>
  <Paragraphs>69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52</cp:revision>
  <dcterms:created xsi:type="dcterms:W3CDTF">2018-11-18T23:48:01Z</dcterms:created>
  <dcterms:modified xsi:type="dcterms:W3CDTF">2018-12-06T00:00:52Z</dcterms:modified>
</cp:coreProperties>
</file>