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613DC-C171-42BF-A248-5AC14D3F345D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CED2CC-457B-4212-88D2-00CFC4446C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Presention of the QR code</a:t>
          </a:r>
          <a:endParaRPr lang="en-US"/>
        </a:p>
      </dgm:t>
    </dgm:pt>
    <dgm:pt modelId="{8192E360-8FEA-4D6C-9573-B8B11F76CF70}" type="parTrans" cxnId="{AA8CFE9B-220C-4DB6-B1C4-5AEFC73937AD}">
      <dgm:prSet/>
      <dgm:spPr/>
      <dgm:t>
        <a:bodyPr/>
        <a:lstStyle/>
        <a:p>
          <a:endParaRPr lang="en-US"/>
        </a:p>
      </dgm:t>
    </dgm:pt>
    <dgm:pt modelId="{E502E132-1D88-4F12-8172-E22721464C3A}" type="sibTrans" cxnId="{AA8CFE9B-220C-4DB6-B1C4-5AEFC73937AD}">
      <dgm:prSet/>
      <dgm:spPr/>
      <dgm:t>
        <a:bodyPr/>
        <a:lstStyle/>
        <a:p>
          <a:endParaRPr lang="en-US"/>
        </a:p>
      </dgm:t>
    </dgm:pt>
    <dgm:pt modelId="{B1BB9294-4F8E-42DE-9D93-9F099F01EF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History of qr code</a:t>
          </a:r>
          <a:endParaRPr lang="en-US"/>
        </a:p>
      </dgm:t>
    </dgm:pt>
    <dgm:pt modelId="{11C3AC83-5E10-4EFC-A62C-C55E4CAC98DA}" type="parTrans" cxnId="{D644A1E8-23C4-4B09-B197-C8C8E0E71C71}">
      <dgm:prSet/>
      <dgm:spPr/>
      <dgm:t>
        <a:bodyPr/>
        <a:lstStyle/>
        <a:p>
          <a:endParaRPr lang="en-US"/>
        </a:p>
      </dgm:t>
    </dgm:pt>
    <dgm:pt modelId="{8EDB5936-3FDC-4E92-858A-F9E43D837679}" type="sibTrans" cxnId="{D644A1E8-23C4-4B09-B197-C8C8E0E71C71}">
      <dgm:prSet/>
      <dgm:spPr/>
      <dgm:t>
        <a:bodyPr/>
        <a:lstStyle/>
        <a:p>
          <a:endParaRPr lang="en-US"/>
        </a:p>
      </dgm:t>
    </dgm:pt>
    <dgm:pt modelId="{5F154DEF-2CB2-40B3-BFD8-EBD21AE375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Types of qr code</a:t>
          </a:r>
          <a:endParaRPr lang="en-US"/>
        </a:p>
      </dgm:t>
    </dgm:pt>
    <dgm:pt modelId="{B166D5D5-2D1F-4F88-B0B2-2E4F696733AA}" type="parTrans" cxnId="{5C6C31F1-074F-4911-B574-DB9FC91A7257}">
      <dgm:prSet/>
      <dgm:spPr/>
      <dgm:t>
        <a:bodyPr/>
        <a:lstStyle/>
        <a:p>
          <a:endParaRPr lang="en-US"/>
        </a:p>
      </dgm:t>
    </dgm:pt>
    <dgm:pt modelId="{F821250E-B1F9-48B1-9516-A6F176C9DFF6}" type="sibTrans" cxnId="{5C6C31F1-074F-4911-B574-DB9FC91A7257}">
      <dgm:prSet/>
      <dgm:spPr/>
      <dgm:t>
        <a:bodyPr/>
        <a:lstStyle/>
        <a:p>
          <a:endParaRPr lang="en-US"/>
        </a:p>
      </dgm:t>
    </dgm:pt>
    <dgm:pt modelId="{D2BC04AD-588B-40BB-8978-40EF620F26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How we can use for</a:t>
          </a:r>
          <a:endParaRPr lang="en-US"/>
        </a:p>
      </dgm:t>
    </dgm:pt>
    <dgm:pt modelId="{9B0E181E-4050-497E-8865-C1F38557666C}" type="parTrans" cxnId="{E47831B8-0309-4904-ABC1-2F56B8BF8387}">
      <dgm:prSet/>
      <dgm:spPr/>
      <dgm:t>
        <a:bodyPr/>
        <a:lstStyle/>
        <a:p>
          <a:endParaRPr lang="en-US"/>
        </a:p>
      </dgm:t>
    </dgm:pt>
    <dgm:pt modelId="{4684632C-FB0F-4B2E-9CBA-8428A0F53A59}" type="sibTrans" cxnId="{E47831B8-0309-4904-ABC1-2F56B8BF8387}">
      <dgm:prSet/>
      <dgm:spPr/>
      <dgm:t>
        <a:bodyPr/>
        <a:lstStyle/>
        <a:p>
          <a:endParaRPr lang="en-US"/>
        </a:p>
      </dgm:t>
    </dgm:pt>
    <dgm:pt modelId="{AC84DB8B-4BCD-47B5-B791-8573BE08AA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 dirty="0"/>
            <a:t>The </a:t>
          </a:r>
          <a:r>
            <a:rPr lang="fr-FR" baseline="0" dirty="0" err="1"/>
            <a:t>democratization</a:t>
          </a:r>
          <a:r>
            <a:rPr lang="fr-FR" baseline="0" dirty="0"/>
            <a:t> of the </a:t>
          </a:r>
          <a:r>
            <a:rPr lang="fr-FR" baseline="0" dirty="0" err="1"/>
            <a:t>qr</a:t>
          </a:r>
          <a:r>
            <a:rPr lang="fr-FR" baseline="0" dirty="0"/>
            <a:t> code</a:t>
          </a:r>
          <a:br>
            <a:rPr lang="fr-FR" baseline="0" dirty="0"/>
          </a:br>
          <a:endParaRPr lang="en-US" dirty="0"/>
        </a:p>
      </dgm:t>
    </dgm:pt>
    <dgm:pt modelId="{0FE6B40C-C417-4078-9E9E-70E5FF9DC3D9}" type="parTrans" cxnId="{F01EB618-6065-4B1A-A6F7-25164F18E69D}">
      <dgm:prSet/>
      <dgm:spPr/>
      <dgm:t>
        <a:bodyPr/>
        <a:lstStyle/>
        <a:p>
          <a:endParaRPr lang="en-US"/>
        </a:p>
      </dgm:t>
    </dgm:pt>
    <dgm:pt modelId="{4B0DACB6-AA02-45F7-9FB2-18189DEC9069}" type="sibTrans" cxnId="{F01EB618-6065-4B1A-A6F7-25164F18E69D}">
      <dgm:prSet/>
      <dgm:spPr/>
      <dgm:t>
        <a:bodyPr/>
        <a:lstStyle/>
        <a:p>
          <a:endParaRPr lang="en-US"/>
        </a:p>
      </dgm:t>
    </dgm:pt>
    <dgm:pt modelId="{4296B8E0-C1F0-4EDF-A4AE-F2D0698A728C}" type="pres">
      <dgm:prSet presAssocID="{1DC613DC-C171-42BF-A248-5AC14D3F345D}" presName="root" presStyleCnt="0">
        <dgm:presLayoutVars>
          <dgm:dir/>
          <dgm:resizeHandles val="exact"/>
        </dgm:presLayoutVars>
      </dgm:prSet>
      <dgm:spPr/>
    </dgm:pt>
    <dgm:pt modelId="{ECC6CC13-3B3D-4BF9-99BA-05280AE42A76}" type="pres">
      <dgm:prSet presAssocID="{A7CED2CC-457B-4212-88D2-00CFC4446CE4}" presName="compNode" presStyleCnt="0"/>
      <dgm:spPr/>
    </dgm:pt>
    <dgm:pt modelId="{8EDAC1C9-771C-441F-92E4-3483995DCABA}" type="pres">
      <dgm:prSet presAssocID="{A7CED2CC-457B-4212-88D2-00CFC4446CE4}" presName="iconBgRect" presStyleLbl="bgShp" presStyleIdx="0" presStyleCnt="5"/>
      <dgm:spPr/>
    </dgm:pt>
    <dgm:pt modelId="{B64200DF-6779-4955-9C9E-3A065F1D33DB}" type="pres">
      <dgm:prSet presAssocID="{A7CED2CC-457B-4212-88D2-00CFC4446C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/>
    </dgm:pt>
    <dgm:pt modelId="{24729936-CE56-4937-A2ED-45C448BECE30}" type="pres">
      <dgm:prSet presAssocID="{A7CED2CC-457B-4212-88D2-00CFC4446CE4}" presName="spaceRect" presStyleCnt="0"/>
      <dgm:spPr/>
    </dgm:pt>
    <dgm:pt modelId="{F1D221A2-2F9E-4075-B93F-85E3A82B8443}" type="pres">
      <dgm:prSet presAssocID="{A7CED2CC-457B-4212-88D2-00CFC4446CE4}" presName="textRect" presStyleLbl="revTx" presStyleIdx="0" presStyleCnt="5">
        <dgm:presLayoutVars>
          <dgm:chMax val="1"/>
          <dgm:chPref val="1"/>
        </dgm:presLayoutVars>
      </dgm:prSet>
      <dgm:spPr/>
    </dgm:pt>
    <dgm:pt modelId="{695A5175-79DF-4528-8862-8C47CABA06D1}" type="pres">
      <dgm:prSet presAssocID="{E502E132-1D88-4F12-8172-E22721464C3A}" presName="sibTrans" presStyleCnt="0"/>
      <dgm:spPr/>
    </dgm:pt>
    <dgm:pt modelId="{EB303EB6-8444-4971-98F4-9691B9F6F5A6}" type="pres">
      <dgm:prSet presAssocID="{B1BB9294-4F8E-42DE-9D93-9F099F01EFAB}" presName="compNode" presStyleCnt="0"/>
      <dgm:spPr/>
    </dgm:pt>
    <dgm:pt modelId="{8455BB4A-92F1-4FD4-B366-17C17D7AEDCF}" type="pres">
      <dgm:prSet presAssocID="{B1BB9294-4F8E-42DE-9D93-9F099F01EFAB}" presName="iconBgRect" presStyleLbl="bgShp" presStyleIdx="1" presStyleCnt="5"/>
      <dgm:spPr/>
    </dgm:pt>
    <dgm:pt modelId="{87433767-4D0B-45FC-A14E-8E350F988022}" type="pres">
      <dgm:prSet presAssocID="{B1BB9294-4F8E-42DE-9D93-9F099F01EF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6E25D808-E7DA-49A5-93B2-CD79EA9C3781}" type="pres">
      <dgm:prSet presAssocID="{B1BB9294-4F8E-42DE-9D93-9F099F01EFAB}" presName="spaceRect" presStyleCnt="0"/>
      <dgm:spPr/>
    </dgm:pt>
    <dgm:pt modelId="{8517B58D-F082-4F58-86C5-674B7F5A8DF5}" type="pres">
      <dgm:prSet presAssocID="{B1BB9294-4F8E-42DE-9D93-9F099F01EFAB}" presName="textRect" presStyleLbl="revTx" presStyleIdx="1" presStyleCnt="5">
        <dgm:presLayoutVars>
          <dgm:chMax val="1"/>
          <dgm:chPref val="1"/>
        </dgm:presLayoutVars>
      </dgm:prSet>
      <dgm:spPr/>
    </dgm:pt>
    <dgm:pt modelId="{6A310DE0-AE3A-45E7-8156-990AB6E5DFF2}" type="pres">
      <dgm:prSet presAssocID="{8EDB5936-3FDC-4E92-858A-F9E43D837679}" presName="sibTrans" presStyleCnt="0"/>
      <dgm:spPr/>
    </dgm:pt>
    <dgm:pt modelId="{E44A00AA-6A7C-45EA-B2BA-228940BAA6EB}" type="pres">
      <dgm:prSet presAssocID="{5F154DEF-2CB2-40B3-BFD8-EBD21AE375E3}" presName="compNode" presStyleCnt="0"/>
      <dgm:spPr/>
    </dgm:pt>
    <dgm:pt modelId="{A2E1454F-FBDF-4640-96FE-D3ABDD138BE3}" type="pres">
      <dgm:prSet presAssocID="{5F154DEF-2CB2-40B3-BFD8-EBD21AE375E3}" presName="iconBgRect" presStyleLbl="bgShp" presStyleIdx="2" presStyleCnt="5"/>
      <dgm:spPr/>
    </dgm:pt>
    <dgm:pt modelId="{A8499877-FD14-4184-B16F-475051B37DC7}" type="pres">
      <dgm:prSet presAssocID="{5F154DEF-2CB2-40B3-BFD8-EBD21AE375E3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5C14D5D-D595-4998-B3C1-6FD632163F14}" type="pres">
      <dgm:prSet presAssocID="{5F154DEF-2CB2-40B3-BFD8-EBD21AE375E3}" presName="spaceRect" presStyleCnt="0"/>
      <dgm:spPr/>
    </dgm:pt>
    <dgm:pt modelId="{C711B700-B2BC-4BBF-B9ED-6F027DE4C02B}" type="pres">
      <dgm:prSet presAssocID="{5F154DEF-2CB2-40B3-BFD8-EBD21AE375E3}" presName="textRect" presStyleLbl="revTx" presStyleIdx="2" presStyleCnt="5">
        <dgm:presLayoutVars>
          <dgm:chMax val="1"/>
          <dgm:chPref val="1"/>
        </dgm:presLayoutVars>
      </dgm:prSet>
      <dgm:spPr/>
    </dgm:pt>
    <dgm:pt modelId="{BDDD55FE-1F2D-4CAF-AEFF-7A4417336F69}" type="pres">
      <dgm:prSet presAssocID="{F821250E-B1F9-48B1-9516-A6F176C9DFF6}" presName="sibTrans" presStyleCnt="0"/>
      <dgm:spPr/>
    </dgm:pt>
    <dgm:pt modelId="{9E00DC02-6F64-4B4E-8126-C5D8CEE43C38}" type="pres">
      <dgm:prSet presAssocID="{D2BC04AD-588B-40BB-8978-40EF620F260B}" presName="compNode" presStyleCnt="0"/>
      <dgm:spPr/>
    </dgm:pt>
    <dgm:pt modelId="{D426BA59-EBC2-4974-AB3D-3DF1E502DFC3}" type="pres">
      <dgm:prSet presAssocID="{D2BC04AD-588B-40BB-8978-40EF620F260B}" presName="iconBgRect" presStyleLbl="bgShp" presStyleIdx="3" presStyleCnt="5"/>
      <dgm:spPr/>
    </dgm:pt>
    <dgm:pt modelId="{48C65B01-2637-4C6F-A4BB-95B19A1D1385}" type="pres">
      <dgm:prSet presAssocID="{D2BC04AD-588B-40BB-8978-40EF620F26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8DAA346-CC8A-43FF-ABC5-94617361EB2A}" type="pres">
      <dgm:prSet presAssocID="{D2BC04AD-588B-40BB-8978-40EF620F260B}" presName="spaceRect" presStyleCnt="0"/>
      <dgm:spPr/>
    </dgm:pt>
    <dgm:pt modelId="{6FDD457D-09DA-4EEA-B5C2-2A6F64DA435A}" type="pres">
      <dgm:prSet presAssocID="{D2BC04AD-588B-40BB-8978-40EF620F260B}" presName="textRect" presStyleLbl="revTx" presStyleIdx="3" presStyleCnt="5">
        <dgm:presLayoutVars>
          <dgm:chMax val="1"/>
          <dgm:chPref val="1"/>
        </dgm:presLayoutVars>
      </dgm:prSet>
      <dgm:spPr/>
    </dgm:pt>
    <dgm:pt modelId="{52324CBE-8055-44B8-9FB1-AB5C63E29B10}" type="pres">
      <dgm:prSet presAssocID="{4684632C-FB0F-4B2E-9CBA-8428A0F53A59}" presName="sibTrans" presStyleCnt="0"/>
      <dgm:spPr/>
    </dgm:pt>
    <dgm:pt modelId="{D5FCC751-DD18-42FD-8FBE-015393F8F75C}" type="pres">
      <dgm:prSet presAssocID="{AC84DB8B-4BCD-47B5-B791-8573BE08AA59}" presName="compNode" presStyleCnt="0"/>
      <dgm:spPr/>
    </dgm:pt>
    <dgm:pt modelId="{F209B6AC-4546-4F12-AA6D-BB8ED48F804F}" type="pres">
      <dgm:prSet presAssocID="{AC84DB8B-4BCD-47B5-B791-8573BE08AA59}" presName="iconBgRect" presStyleLbl="bgShp" presStyleIdx="4" presStyleCnt="5"/>
      <dgm:spPr/>
    </dgm:pt>
    <dgm:pt modelId="{8AE20820-BA37-4EFA-865D-5B75EE48AECC}" type="pres">
      <dgm:prSet presAssocID="{AC84DB8B-4BCD-47B5-B791-8573BE08AA59}" presName="iconRect" presStyleLbl="node1" presStyleIdx="4" presStyleCnt="5" custLinFactX="-700000" custLinFactY="-66078" custLinFactNeighborX="-735925" custLinFactNeighborY="-100000"/>
      <dgm:spPr>
        <a:noFill/>
      </dgm:spPr>
      <dgm:extLst/>
    </dgm:pt>
    <dgm:pt modelId="{1B337201-1428-4512-B453-D14390DE5114}" type="pres">
      <dgm:prSet presAssocID="{AC84DB8B-4BCD-47B5-B791-8573BE08AA59}" presName="spaceRect" presStyleCnt="0"/>
      <dgm:spPr/>
    </dgm:pt>
    <dgm:pt modelId="{0484FDBC-2774-49B7-B2F4-DA46F7129318}" type="pres">
      <dgm:prSet presAssocID="{AC84DB8B-4BCD-47B5-B791-8573BE08AA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1EB618-6065-4B1A-A6F7-25164F18E69D}" srcId="{1DC613DC-C171-42BF-A248-5AC14D3F345D}" destId="{AC84DB8B-4BCD-47B5-B791-8573BE08AA59}" srcOrd="4" destOrd="0" parTransId="{0FE6B40C-C417-4078-9E9E-70E5FF9DC3D9}" sibTransId="{4B0DACB6-AA02-45F7-9FB2-18189DEC9069}"/>
    <dgm:cxn modelId="{837D9062-B2F2-4AB3-A5CF-E34D29CC2F0E}" type="presOf" srcId="{1DC613DC-C171-42BF-A248-5AC14D3F345D}" destId="{4296B8E0-C1F0-4EDF-A4AE-F2D0698A728C}" srcOrd="0" destOrd="0" presId="urn:microsoft.com/office/officeart/2018/5/layout/IconCircleLabelList"/>
    <dgm:cxn modelId="{5491CB7F-3D53-44D7-82D2-85BDD25D69C4}" type="presOf" srcId="{B1BB9294-4F8E-42DE-9D93-9F099F01EFAB}" destId="{8517B58D-F082-4F58-86C5-674B7F5A8DF5}" srcOrd="0" destOrd="0" presId="urn:microsoft.com/office/officeart/2018/5/layout/IconCircleLabelList"/>
    <dgm:cxn modelId="{412E4D9B-8A48-4C0C-975E-E2215047A08F}" type="presOf" srcId="{AC84DB8B-4BCD-47B5-B791-8573BE08AA59}" destId="{0484FDBC-2774-49B7-B2F4-DA46F7129318}" srcOrd="0" destOrd="0" presId="urn:microsoft.com/office/officeart/2018/5/layout/IconCircleLabelList"/>
    <dgm:cxn modelId="{AA8CFE9B-220C-4DB6-B1C4-5AEFC73937AD}" srcId="{1DC613DC-C171-42BF-A248-5AC14D3F345D}" destId="{A7CED2CC-457B-4212-88D2-00CFC4446CE4}" srcOrd="0" destOrd="0" parTransId="{8192E360-8FEA-4D6C-9573-B8B11F76CF70}" sibTransId="{E502E132-1D88-4F12-8172-E22721464C3A}"/>
    <dgm:cxn modelId="{572E2EAF-D25C-4B46-98D9-3DBC55978965}" type="presOf" srcId="{5F154DEF-2CB2-40B3-BFD8-EBD21AE375E3}" destId="{C711B700-B2BC-4BBF-B9ED-6F027DE4C02B}" srcOrd="0" destOrd="0" presId="urn:microsoft.com/office/officeart/2018/5/layout/IconCircleLabelList"/>
    <dgm:cxn modelId="{8B9CBDB5-3C92-4409-B667-97FBC0CB179B}" type="presOf" srcId="{A7CED2CC-457B-4212-88D2-00CFC4446CE4}" destId="{F1D221A2-2F9E-4075-B93F-85E3A82B8443}" srcOrd="0" destOrd="0" presId="urn:microsoft.com/office/officeart/2018/5/layout/IconCircleLabelList"/>
    <dgm:cxn modelId="{E47831B8-0309-4904-ABC1-2F56B8BF8387}" srcId="{1DC613DC-C171-42BF-A248-5AC14D3F345D}" destId="{D2BC04AD-588B-40BB-8978-40EF620F260B}" srcOrd="3" destOrd="0" parTransId="{9B0E181E-4050-497E-8865-C1F38557666C}" sibTransId="{4684632C-FB0F-4B2E-9CBA-8428A0F53A59}"/>
    <dgm:cxn modelId="{7A4D33C6-5167-4337-96CB-BEEE2F6A7AC2}" type="presOf" srcId="{D2BC04AD-588B-40BB-8978-40EF620F260B}" destId="{6FDD457D-09DA-4EEA-B5C2-2A6F64DA435A}" srcOrd="0" destOrd="0" presId="urn:microsoft.com/office/officeart/2018/5/layout/IconCircleLabelList"/>
    <dgm:cxn modelId="{D644A1E8-23C4-4B09-B197-C8C8E0E71C71}" srcId="{1DC613DC-C171-42BF-A248-5AC14D3F345D}" destId="{B1BB9294-4F8E-42DE-9D93-9F099F01EFAB}" srcOrd="1" destOrd="0" parTransId="{11C3AC83-5E10-4EFC-A62C-C55E4CAC98DA}" sibTransId="{8EDB5936-3FDC-4E92-858A-F9E43D837679}"/>
    <dgm:cxn modelId="{5C6C31F1-074F-4911-B574-DB9FC91A7257}" srcId="{1DC613DC-C171-42BF-A248-5AC14D3F345D}" destId="{5F154DEF-2CB2-40B3-BFD8-EBD21AE375E3}" srcOrd="2" destOrd="0" parTransId="{B166D5D5-2D1F-4F88-B0B2-2E4F696733AA}" sibTransId="{F821250E-B1F9-48B1-9516-A6F176C9DFF6}"/>
    <dgm:cxn modelId="{D61D5B94-1AD1-4CF3-903A-BB3F81051609}" type="presParOf" srcId="{4296B8E0-C1F0-4EDF-A4AE-F2D0698A728C}" destId="{ECC6CC13-3B3D-4BF9-99BA-05280AE42A76}" srcOrd="0" destOrd="0" presId="urn:microsoft.com/office/officeart/2018/5/layout/IconCircleLabelList"/>
    <dgm:cxn modelId="{8E33E1E3-E16A-4137-BE63-642FE6BDD5C0}" type="presParOf" srcId="{ECC6CC13-3B3D-4BF9-99BA-05280AE42A76}" destId="{8EDAC1C9-771C-441F-92E4-3483995DCABA}" srcOrd="0" destOrd="0" presId="urn:microsoft.com/office/officeart/2018/5/layout/IconCircleLabelList"/>
    <dgm:cxn modelId="{01C69E97-EF30-43F8-B0AD-DAC7FC0CCF78}" type="presParOf" srcId="{ECC6CC13-3B3D-4BF9-99BA-05280AE42A76}" destId="{B64200DF-6779-4955-9C9E-3A065F1D33DB}" srcOrd="1" destOrd="0" presId="urn:microsoft.com/office/officeart/2018/5/layout/IconCircleLabelList"/>
    <dgm:cxn modelId="{A1B5126C-EAD6-4027-B5E9-50EC5DFB1B6B}" type="presParOf" srcId="{ECC6CC13-3B3D-4BF9-99BA-05280AE42A76}" destId="{24729936-CE56-4937-A2ED-45C448BECE30}" srcOrd="2" destOrd="0" presId="urn:microsoft.com/office/officeart/2018/5/layout/IconCircleLabelList"/>
    <dgm:cxn modelId="{E7B10876-8179-4C9C-AA9C-74884EC7267F}" type="presParOf" srcId="{ECC6CC13-3B3D-4BF9-99BA-05280AE42A76}" destId="{F1D221A2-2F9E-4075-B93F-85E3A82B8443}" srcOrd="3" destOrd="0" presId="urn:microsoft.com/office/officeart/2018/5/layout/IconCircleLabelList"/>
    <dgm:cxn modelId="{147712A4-62CA-4275-8AE3-96A99D0AA1C0}" type="presParOf" srcId="{4296B8E0-C1F0-4EDF-A4AE-F2D0698A728C}" destId="{695A5175-79DF-4528-8862-8C47CABA06D1}" srcOrd="1" destOrd="0" presId="urn:microsoft.com/office/officeart/2018/5/layout/IconCircleLabelList"/>
    <dgm:cxn modelId="{A462C471-2F38-453B-A3B5-C39A025454A7}" type="presParOf" srcId="{4296B8E0-C1F0-4EDF-A4AE-F2D0698A728C}" destId="{EB303EB6-8444-4971-98F4-9691B9F6F5A6}" srcOrd="2" destOrd="0" presId="urn:microsoft.com/office/officeart/2018/5/layout/IconCircleLabelList"/>
    <dgm:cxn modelId="{E3D2A2D1-65BE-4374-AD83-BB4FCADCA5C3}" type="presParOf" srcId="{EB303EB6-8444-4971-98F4-9691B9F6F5A6}" destId="{8455BB4A-92F1-4FD4-B366-17C17D7AEDCF}" srcOrd="0" destOrd="0" presId="urn:microsoft.com/office/officeart/2018/5/layout/IconCircleLabelList"/>
    <dgm:cxn modelId="{19D1A557-0F7D-4EC3-904F-A748B211CB11}" type="presParOf" srcId="{EB303EB6-8444-4971-98F4-9691B9F6F5A6}" destId="{87433767-4D0B-45FC-A14E-8E350F988022}" srcOrd="1" destOrd="0" presId="urn:microsoft.com/office/officeart/2018/5/layout/IconCircleLabelList"/>
    <dgm:cxn modelId="{F06A3B02-B20B-479D-A317-08C754FB1451}" type="presParOf" srcId="{EB303EB6-8444-4971-98F4-9691B9F6F5A6}" destId="{6E25D808-E7DA-49A5-93B2-CD79EA9C3781}" srcOrd="2" destOrd="0" presId="urn:microsoft.com/office/officeart/2018/5/layout/IconCircleLabelList"/>
    <dgm:cxn modelId="{D4100D4E-1395-4BC8-BB57-A73024337034}" type="presParOf" srcId="{EB303EB6-8444-4971-98F4-9691B9F6F5A6}" destId="{8517B58D-F082-4F58-86C5-674B7F5A8DF5}" srcOrd="3" destOrd="0" presId="urn:microsoft.com/office/officeart/2018/5/layout/IconCircleLabelList"/>
    <dgm:cxn modelId="{015A7777-4894-474B-ABC2-4F8CEAA698A6}" type="presParOf" srcId="{4296B8E0-C1F0-4EDF-A4AE-F2D0698A728C}" destId="{6A310DE0-AE3A-45E7-8156-990AB6E5DFF2}" srcOrd="3" destOrd="0" presId="urn:microsoft.com/office/officeart/2018/5/layout/IconCircleLabelList"/>
    <dgm:cxn modelId="{768A3B4C-849C-4D5B-9B2E-9F456AA4B309}" type="presParOf" srcId="{4296B8E0-C1F0-4EDF-A4AE-F2D0698A728C}" destId="{E44A00AA-6A7C-45EA-B2BA-228940BAA6EB}" srcOrd="4" destOrd="0" presId="urn:microsoft.com/office/officeart/2018/5/layout/IconCircleLabelList"/>
    <dgm:cxn modelId="{E81EFA72-1207-48C6-B510-13AC8D4BEECA}" type="presParOf" srcId="{E44A00AA-6A7C-45EA-B2BA-228940BAA6EB}" destId="{A2E1454F-FBDF-4640-96FE-D3ABDD138BE3}" srcOrd="0" destOrd="0" presId="urn:microsoft.com/office/officeart/2018/5/layout/IconCircleLabelList"/>
    <dgm:cxn modelId="{42000DC3-187E-49D5-8D07-C06C68727941}" type="presParOf" srcId="{E44A00AA-6A7C-45EA-B2BA-228940BAA6EB}" destId="{A8499877-FD14-4184-B16F-475051B37DC7}" srcOrd="1" destOrd="0" presId="urn:microsoft.com/office/officeart/2018/5/layout/IconCircleLabelList"/>
    <dgm:cxn modelId="{7EC6D7A8-DD26-43AF-9317-8FD5F52529E6}" type="presParOf" srcId="{E44A00AA-6A7C-45EA-B2BA-228940BAA6EB}" destId="{75C14D5D-D595-4998-B3C1-6FD632163F14}" srcOrd="2" destOrd="0" presId="urn:microsoft.com/office/officeart/2018/5/layout/IconCircleLabelList"/>
    <dgm:cxn modelId="{95CF53E6-249D-41A5-A7C9-F6AA95835084}" type="presParOf" srcId="{E44A00AA-6A7C-45EA-B2BA-228940BAA6EB}" destId="{C711B700-B2BC-4BBF-B9ED-6F027DE4C02B}" srcOrd="3" destOrd="0" presId="urn:microsoft.com/office/officeart/2018/5/layout/IconCircleLabelList"/>
    <dgm:cxn modelId="{D44CAF47-A977-4BEF-B87B-C168D80A320B}" type="presParOf" srcId="{4296B8E0-C1F0-4EDF-A4AE-F2D0698A728C}" destId="{BDDD55FE-1F2D-4CAF-AEFF-7A4417336F69}" srcOrd="5" destOrd="0" presId="urn:microsoft.com/office/officeart/2018/5/layout/IconCircleLabelList"/>
    <dgm:cxn modelId="{43A4D41A-733A-4528-A06C-365107FBBDA5}" type="presParOf" srcId="{4296B8E0-C1F0-4EDF-A4AE-F2D0698A728C}" destId="{9E00DC02-6F64-4B4E-8126-C5D8CEE43C38}" srcOrd="6" destOrd="0" presId="urn:microsoft.com/office/officeart/2018/5/layout/IconCircleLabelList"/>
    <dgm:cxn modelId="{1DBEAC2B-E886-4616-B1BD-9A3ED87C7E6D}" type="presParOf" srcId="{9E00DC02-6F64-4B4E-8126-C5D8CEE43C38}" destId="{D426BA59-EBC2-4974-AB3D-3DF1E502DFC3}" srcOrd="0" destOrd="0" presId="urn:microsoft.com/office/officeart/2018/5/layout/IconCircleLabelList"/>
    <dgm:cxn modelId="{25EA07F5-9016-4C41-B02F-971D25E61F1B}" type="presParOf" srcId="{9E00DC02-6F64-4B4E-8126-C5D8CEE43C38}" destId="{48C65B01-2637-4C6F-A4BB-95B19A1D1385}" srcOrd="1" destOrd="0" presId="urn:microsoft.com/office/officeart/2018/5/layout/IconCircleLabelList"/>
    <dgm:cxn modelId="{965D5582-5EBC-4FC8-87D7-0AB6B59F0AB6}" type="presParOf" srcId="{9E00DC02-6F64-4B4E-8126-C5D8CEE43C38}" destId="{58DAA346-CC8A-43FF-ABC5-94617361EB2A}" srcOrd="2" destOrd="0" presId="urn:microsoft.com/office/officeart/2018/5/layout/IconCircleLabelList"/>
    <dgm:cxn modelId="{B5CCFDB6-D612-4E28-A36D-7C0A47205CE7}" type="presParOf" srcId="{9E00DC02-6F64-4B4E-8126-C5D8CEE43C38}" destId="{6FDD457D-09DA-4EEA-B5C2-2A6F64DA435A}" srcOrd="3" destOrd="0" presId="urn:microsoft.com/office/officeart/2018/5/layout/IconCircleLabelList"/>
    <dgm:cxn modelId="{F7397447-8293-4F27-8CD8-C3514D0F1408}" type="presParOf" srcId="{4296B8E0-C1F0-4EDF-A4AE-F2D0698A728C}" destId="{52324CBE-8055-44B8-9FB1-AB5C63E29B10}" srcOrd="7" destOrd="0" presId="urn:microsoft.com/office/officeart/2018/5/layout/IconCircleLabelList"/>
    <dgm:cxn modelId="{57D62245-3D3B-4085-B98E-7ACEDE13BB40}" type="presParOf" srcId="{4296B8E0-C1F0-4EDF-A4AE-F2D0698A728C}" destId="{D5FCC751-DD18-42FD-8FBE-015393F8F75C}" srcOrd="8" destOrd="0" presId="urn:microsoft.com/office/officeart/2018/5/layout/IconCircleLabelList"/>
    <dgm:cxn modelId="{8EE07D40-B9C2-4CE2-953C-D479C759449C}" type="presParOf" srcId="{D5FCC751-DD18-42FD-8FBE-015393F8F75C}" destId="{F209B6AC-4546-4F12-AA6D-BB8ED48F804F}" srcOrd="0" destOrd="0" presId="urn:microsoft.com/office/officeart/2018/5/layout/IconCircleLabelList"/>
    <dgm:cxn modelId="{E24BDC5F-C12E-43BC-80A8-597EEDEF1F30}" type="presParOf" srcId="{D5FCC751-DD18-42FD-8FBE-015393F8F75C}" destId="{8AE20820-BA37-4EFA-865D-5B75EE48AECC}" srcOrd="1" destOrd="0" presId="urn:microsoft.com/office/officeart/2018/5/layout/IconCircleLabelList"/>
    <dgm:cxn modelId="{A79E310A-3565-43FE-BEB1-FF103A0FB613}" type="presParOf" srcId="{D5FCC751-DD18-42FD-8FBE-015393F8F75C}" destId="{1B337201-1428-4512-B453-D14390DE5114}" srcOrd="2" destOrd="0" presId="urn:microsoft.com/office/officeart/2018/5/layout/IconCircleLabelList"/>
    <dgm:cxn modelId="{2AF24C90-C0BD-483B-AE1E-99A1C5FCFB7C}" type="presParOf" srcId="{D5FCC751-DD18-42FD-8FBE-015393F8F75C}" destId="{0484FDBC-2774-49B7-B2F4-DA46F71293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AC1C9-771C-441F-92E4-3483995DCABA}">
      <dsp:nvSpPr>
        <dsp:cNvPr id="0" name=""/>
        <dsp:cNvSpPr/>
      </dsp:nvSpPr>
      <dsp:spPr>
        <a:xfrm>
          <a:off x="329621" y="780309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4200DF-6779-4955-9C9E-3A065F1D33DB}">
      <dsp:nvSpPr>
        <dsp:cNvPr id="0" name=""/>
        <dsp:cNvSpPr/>
      </dsp:nvSpPr>
      <dsp:spPr>
        <a:xfrm>
          <a:off x="548539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D221A2-2F9E-4075-B93F-85E3A82B8443}">
      <dsp:nvSpPr>
        <dsp:cNvPr id="0" name=""/>
        <dsp:cNvSpPr/>
      </dsp:nvSpPr>
      <dsp:spPr>
        <a:xfrm>
          <a:off x="1244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baseline="0"/>
            <a:t>Presention of the QR code</a:t>
          </a:r>
          <a:endParaRPr lang="en-US" sz="1300" kern="1200"/>
        </a:p>
      </dsp:txBody>
      <dsp:txXfrm>
        <a:off x="1244" y="2127496"/>
        <a:ext cx="1683984" cy="673593"/>
      </dsp:txXfrm>
    </dsp:sp>
    <dsp:sp modelId="{8455BB4A-92F1-4FD4-B366-17C17D7AEDCF}">
      <dsp:nvSpPr>
        <dsp:cNvPr id="0" name=""/>
        <dsp:cNvSpPr/>
      </dsp:nvSpPr>
      <dsp:spPr>
        <a:xfrm>
          <a:off x="2308303" y="780309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433767-4D0B-45FC-A14E-8E350F988022}">
      <dsp:nvSpPr>
        <dsp:cNvPr id="0" name=""/>
        <dsp:cNvSpPr/>
      </dsp:nvSpPr>
      <dsp:spPr>
        <a:xfrm>
          <a:off x="2527221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17B58D-F082-4F58-86C5-674B7F5A8DF5}">
      <dsp:nvSpPr>
        <dsp:cNvPr id="0" name=""/>
        <dsp:cNvSpPr/>
      </dsp:nvSpPr>
      <dsp:spPr>
        <a:xfrm>
          <a:off x="1979926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baseline="0"/>
            <a:t>History of qr code</a:t>
          </a:r>
          <a:endParaRPr lang="en-US" sz="1300" kern="1200"/>
        </a:p>
      </dsp:txBody>
      <dsp:txXfrm>
        <a:off x="1979926" y="2127496"/>
        <a:ext cx="1683984" cy="673593"/>
      </dsp:txXfrm>
    </dsp:sp>
    <dsp:sp modelId="{A2E1454F-FBDF-4640-96FE-D3ABDD138BE3}">
      <dsp:nvSpPr>
        <dsp:cNvPr id="0" name=""/>
        <dsp:cNvSpPr/>
      </dsp:nvSpPr>
      <dsp:spPr>
        <a:xfrm>
          <a:off x="4286984" y="780309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499877-FD14-4184-B16F-475051B37DC7}">
      <dsp:nvSpPr>
        <dsp:cNvPr id="0" name=""/>
        <dsp:cNvSpPr/>
      </dsp:nvSpPr>
      <dsp:spPr>
        <a:xfrm>
          <a:off x="4505902" y="999227"/>
          <a:ext cx="589394" cy="58939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11B700-B2BC-4BBF-B9ED-6F027DE4C02B}">
      <dsp:nvSpPr>
        <dsp:cNvPr id="0" name=""/>
        <dsp:cNvSpPr/>
      </dsp:nvSpPr>
      <dsp:spPr>
        <a:xfrm>
          <a:off x="3958607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baseline="0"/>
            <a:t>Types of qr code</a:t>
          </a:r>
          <a:endParaRPr lang="en-US" sz="1300" kern="1200"/>
        </a:p>
      </dsp:txBody>
      <dsp:txXfrm>
        <a:off x="3958607" y="2127496"/>
        <a:ext cx="1683984" cy="673593"/>
      </dsp:txXfrm>
    </dsp:sp>
    <dsp:sp modelId="{D426BA59-EBC2-4974-AB3D-3DF1E502DFC3}">
      <dsp:nvSpPr>
        <dsp:cNvPr id="0" name=""/>
        <dsp:cNvSpPr/>
      </dsp:nvSpPr>
      <dsp:spPr>
        <a:xfrm>
          <a:off x="6265666" y="780309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C65B01-2637-4C6F-A4BB-95B19A1D1385}">
      <dsp:nvSpPr>
        <dsp:cNvPr id="0" name=""/>
        <dsp:cNvSpPr/>
      </dsp:nvSpPr>
      <dsp:spPr>
        <a:xfrm>
          <a:off x="6484584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DD457D-09DA-4EEA-B5C2-2A6F64DA435A}">
      <dsp:nvSpPr>
        <dsp:cNvPr id="0" name=""/>
        <dsp:cNvSpPr/>
      </dsp:nvSpPr>
      <dsp:spPr>
        <a:xfrm>
          <a:off x="5937289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baseline="0"/>
            <a:t>How we can use for</a:t>
          </a:r>
          <a:endParaRPr lang="en-US" sz="1300" kern="1200"/>
        </a:p>
      </dsp:txBody>
      <dsp:txXfrm>
        <a:off x="5937289" y="2127496"/>
        <a:ext cx="1683984" cy="673593"/>
      </dsp:txXfrm>
    </dsp:sp>
    <dsp:sp modelId="{F209B6AC-4546-4F12-AA6D-BB8ED48F804F}">
      <dsp:nvSpPr>
        <dsp:cNvPr id="0" name=""/>
        <dsp:cNvSpPr/>
      </dsp:nvSpPr>
      <dsp:spPr>
        <a:xfrm>
          <a:off x="8244348" y="780309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E20820-BA37-4EFA-865D-5B75EE48AECC}">
      <dsp:nvSpPr>
        <dsp:cNvPr id="0" name=""/>
        <dsp:cNvSpPr/>
      </dsp:nvSpPr>
      <dsp:spPr>
        <a:xfrm>
          <a:off x="2" y="20372"/>
          <a:ext cx="589394" cy="58939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84FDBC-2774-49B7-B2F4-DA46F7129318}">
      <dsp:nvSpPr>
        <dsp:cNvPr id="0" name=""/>
        <dsp:cNvSpPr/>
      </dsp:nvSpPr>
      <dsp:spPr>
        <a:xfrm>
          <a:off x="7915971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baseline="0" dirty="0"/>
            <a:t>The </a:t>
          </a:r>
          <a:r>
            <a:rPr lang="fr-FR" sz="1300" kern="1200" baseline="0" dirty="0" err="1"/>
            <a:t>democratization</a:t>
          </a:r>
          <a:r>
            <a:rPr lang="fr-FR" sz="1300" kern="1200" baseline="0" dirty="0"/>
            <a:t> of the </a:t>
          </a:r>
          <a:r>
            <a:rPr lang="fr-FR" sz="1300" kern="1200" baseline="0" dirty="0" err="1"/>
            <a:t>qr</a:t>
          </a:r>
          <a:r>
            <a:rPr lang="fr-FR" sz="1300" kern="1200" baseline="0" dirty="0"/>
            <a:t> code</a:t>
          </a:r>
          <a:br>
            <a:rPr lang="fr-FR" sz="1300" kern="1200" baseline="0" dirty="0"/>
          </a:br>
          <a:endParaRPr lang="en-US" sz="1300" kern="1200" dirty="0"/>
        </a:p>
      </dsp:txBody>
      <dsp:txXfrm>
        <a:off x="7915971" y="2127496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955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2387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0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6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1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44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EE0070-05D4-4822-8C2A-BFC66ABF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594" y="1562582"/>
            <a:ext cx="4798243" cy="3732835"/>
          </a:xfrm>
        </p:spPr>
        <p:txBody>
          <a:bodyPr>
            <a:normAutofit fontScale="90000"/>
          </a:bodyPr>
          <a:lstStyle/>
          <a:p>
            <a:r>
              <a:rPr lang="fr-FR" sz="138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QR CODE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C5BD36-CA90-4B3A-99D9-FBBFE12A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429" y="987655"/>
            <a:ext cx="5108910" cy="5108910"/>
          </a:xfrm>
          <a:prstGeom prst="rect">
            <a:avLst/>
          </a:prstGeom>
        </p:spPr>
      </p:pic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8F1FC8EE-5889-43FD-8DB3-33948B7DA2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75" y="2640557"/>
            <a:ext cx="1780359" cy="178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0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A147E-6E2A-4949-AA03-6A351CDB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sz="6600" b="1" dirty="0"/>
              <a:t>Table of contents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BD0B3F21-3D1C-40E8-B605-06170B9B1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25525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 descr="Smart Phone">
            <a:extLst>
              <a:ext uri="{FF2B5EF4-FFF2-40B4-BE49-F238E27FC236}">
                <a16:creationId xmlns:a16="http://schemas.microsoft.com/office/drawing/2014/main" id="{F8C635BF-64B3-4630-A6EA-E5EBC93BF923}"/>
              </a:ext>
            </a:extLst>
          </p:cNvPr>
          <p:cNvSpPr/>
          <p:nvPr/>
        </p:nvSpPr>
        <p:spPr>
          <a:xfrm>
            <a:off x="9856468" y="3266824"/>
            <a:ext cx="589394" cy="58939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1223584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Franklin Gothic Book</vt:lpstr>
      <vt:lpstr>Cadrage</vt:lpstr>
      <vt:lpstr>QR CODE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dc:creator>STS1 Samuel LITZLER</dc:creator>
  <cp:lastModifiedBy>STS1 Samuel LITZLER</cp:lastModifiedBy>
  <cp:revision>3</cp:revision>
  <dcterms:created xsi:type="dcterms:W3CDTF">2019-03-26T10:38:09Z</dcterms:created>
  <dcterms:modified xsi:type="dcterms:W3CDTF">2019-03-26T12:37:06Z</dcterms:modified>
</cp:coreProperties>
</file>