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5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2/11/2019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premiere%20app&#233;lation%20des%20%22gilets%20jaunes%2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C70C-24E5-48AA-B36D-33C73125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79215"/>
            <a:ext cx="9966960" cy="3035808"/>
          </a:xfrm>
        </p:spPr>
        <p:txBody>
          <a:bodyPr/>
          <a:lstStyle/>
          <a:p>
            <a:pPr algn="ctr"/>
            <a:r>
              <a:rPr lang="fr-FR" sz="5400" dirty="0"/>
              <a:t>L’influence des réseaux sociaux sur le mouvement des gilets jaunes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15F36-6DA7-4A09-9E82-88C251512B05}"/>
              </a:ext>
            </a:extLst>
          </p:cNvPr>
          <p:cNvSpPr txBox="1"/>
          <p:nvPr/>
        </p:nvSpPr>
        <p:spPr>
          <a:xfrm>
            <a:off x="9975350" y="4324307"/>
            <a:ext cx="51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11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8491F-26DA-4CB9-B48C-37AC921B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61" y="-97958"/>
            <a:ext cx="10648122" cy="1855304"/>
          </a:xfrm>
        </p:spPr>
        <p:txBody>
          <a:bodyPr>
            <a:normAutofit/>
          </a:bodyPr>
          <a:lstStyle/>
          <a:p>
            <a:r>
              <a:rPr lang="fr-FR" b="1" dirty="0"/>
              <a:t>Le problème de </a:t>
            </a:r>
            <a:br>
              <a:rPr lang="fr-FR" b="1" dirty="0"/>
            </a:br>
            <a:r>
              <a:rPr lang="fr-FR" b="1" dirty="0"/>
              <a:t>l’information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A722F1-BCDE-4D22-B197-455587BC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959" y="203629"/>
            <a:ext cx="4627580" cy="28089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D7BAF-25CB-448D-BFEB-BE75BA3F1C2D}"/>
              </a:ext>
            </a:extLst>
          </p:cNvPr>
          <p:cNvSpPr txBox="1"/>
          <p:nvPr/>
        </p:nvSpPr>
        <p:spPr>
          <a:xfrm>
            <a:off x="7040959" y="3220820"/>
            <a:ext cx="4998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BFM TV à eu beaucoup de visibilité vu qu’ils critique les gilets jaunes, ils y a des débats pour et contre les gilets jaunes ont eu lui sur cette chaîne.</a:t>
            </a:r>
          </a:p>
          <a:p>
            <a:pPr algn="just"/>
            <a:br>
              <a:rPr lang="fr-FR" dirty="0"/>
            </a:br>
            <a:r>
              <a:rPr lang="fr-FR" dirty="0"/>
              <a:t>Les direct sont partagé sur les réseaux sociaux et cela donne encore plus de colère à ceux qui n’étaient pas au courant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7254996-6C10-457F-96F4-466F76C3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73" y="1757346"/>
            <a:ext cx="4486275" cy="43529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D2EA02-5B55-412B-B5E9-8FE0DDB0E887}"/>
              </a:ext>
            </a:extLst>
          </p:cNvPr>
          <p:cNvSpPr txBox="1"/>
          <p:nvPr/>
        </p:nvSpPr>
        <p:spPr>
          <a:xfrm>
            <a:off x="11423373" y="627178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05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CB2B4-1303-497F-BE54-F670B009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25" y="-105222"/>
            <a:ext cx="10058400" cy="1609344"/>
          </a:xfrm>
        </p:spPr>
        <p:txBody>
          <a:bodyPr/>
          <a:lstStyle/>
          <a:p>
            <a:r>
              <a:rPr lang="fr-FR" b="1" dirty="0"/>
              <a:t>Le problème de l’information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A55B82-745E-4E5E-BC30-74C171F0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0" y="1292766"/>
            <a:ext cx="6168584" cy="42724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EE1AEF-568B-4A0A-8C48-2C58066C76B2}"/>
              </a:ext>
            </a:extLst>
          </p:cNvPr>
          <p:cNvSpPr txBox="1"/>
          <p:nvPr/>
        </p:nvSpPr>
        <p:spPr>
          <a:xfrm>
            <a:off x="460922" y="5701830"/>
            <a:ext cx="600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Dans tout grand évènements, il y a toujours des profiteurs comme les casseurs mais aussi des personnes qui font des fakes news juste pour avoir de la visibilité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46459-1EF1-4117-835A-22A1BFF2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82" y="1292766"/>
            <a:ext cx="3269259" cy="39638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B1C555-949B-4B58-BDA1-D4AB9DFEB39F}"/>
              </a:ext>
            </a:extLst>
          </p:cNvPr>
          <p:cNvSpPr txBox="1"/>
          <p:nvPr/>
        </p:nvSpPr>
        <p:spPr>
          <a:xfrm>
            <a:off x="7462382" y="5308923"/>
            <a:ext cx="377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Suppression de publications par les réseaux sociaux, parfois justifié mais en partie injustifié.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449286-EE15-428E-AC8F-C3B681B87CC0}"/>
              </a:ext>
            </a:extLst>
          </p:cNvPr>
          <p:cNvSpPr txBox="1"/>
          <p:nvPr/>
        </p:nvSpPr>
        <p:spPr>
          <a:xfrm>
            <a:off x="11423373" y="627178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132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8491F-26DA-4CB9-B48C-37AC921B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0"/>
            <a:ext cx="10648122" cy="1855304"/>
          </a:xfrm>
        </p:spPr>
        <p:txBody>
          <a:bodyPr>
            <a:normAutofit/>
          </a:bodyPr>
          <a:lstStyle/>
          <a:p>
            <a:r>
              <a:rPr lang="fr-FR" b="1" dirty="0"/>
              <a:t>Des divergences de points de vue naissent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830D6-8DDF-4250-9545-B63E6986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9" y="1737095"/>
            <a:ext cx="5436969" cy="4928748"/>
          </a:xfrm>
        </p:spPr>
        <p:txBody>
          <a:bodyPr/>
          <a:lstStyle/>
          <a:p>
            <a:r>
              <a:rPr lang="fr-FR" dirty="0"/>
              <a:t>Naissance d’un autre mouvement : les foulards rouges</a:t>
            </a:r>
          </a:p>
          <a:p>
            <a:r>
              <a:rPr lang="fr-FR" dirty="0"/>
              <a:t>Des casseurs caché dans le mouvement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924940-D8CA-468A-B4E1-3BCC7D6A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021867"/>
            <a:ext cx="5804452" cy="51372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2BEA4C-0C43-4748-9829-1DF5578A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7" y="3029158"/>
            <a:ext cx="5416702" cy="36366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B38CD0-5576-4985-872F-E5978425D5E6}"/>
              </a:ext>
            </a:extLst>
          </p:cNvPr>
          <p:cNvSpPr txBox="1"/>
          <p:nvPr/>
        </p:nvSpPr>
        <p:spPr>
          <a:xfrm>
            <a:off x="11423373" y="627178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866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DB298-D0D9-47CB-BC24-319E6E67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1" y="0"/>
            <a:ext cx="10058400" cy="1609344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6146" name="Picture 2" descr="Image associÃ©e">
            <a:extLst>
              <a:ext uri="{FF2B5EF4-FFF2-40B4-BE49-F238E27FC236}">
                <a16:creationId xmlns:a16="http://schemas.microsoft.com/office/drawing/2014/main" id="{85C3E292-2B55-46F1-95CE-B9A1E2676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0" y="1802295"/>
            <a:ext cx="6262063" cy="352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Ã©e">
            <a:extLst>
              <a:ext uri="{FF2B5EF4-FFF2-40B4-BE49-F238E27FC236}">
                <a16:creationId xmlns:a16="http://schemas.microsoft.com/office/drawing/2014/main" id="{8E70CF0B-7916-4C05-8CC0-A9EA4247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60" y="661987"/>
            <a:ext cx="395287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84601D-B95B-4D99-95A0-AB0AB8BF092F}"/>
              </a:ext>
            </a:extLst>
          </p:cNvPr>
          <p:cNvSpPr txBox="1"/>
          <p:nvPr/>
        </p:nvSpPr>
        <p:spPr>
          <a:xfrm>
            <a:off x="11423373" y="6271787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13</a:t>
            </a:r>
          </a:p>
          <a:p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2F4574D-413D-4A74-A50F-E61727F10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0619" y="4424003"/>
            <a:ext cx="3200400" cy="1447799"/>
          </a:xfrm>
        </p:spPr>
        <p:txBody>
          <a:bodyPr>
            <a:normAutofit/>
          </a:bodyPr>
          <a:lstStyle/>
          <a:p>
            <a:pPr algn="just"/>
            <a:r>
              <a:rPr lang="fr-FR" sz="1800" b="1" dirty="0"/>
              <a:t>Mouvement initialement Français, qui s’est propagé dans le monde entier.</a:t>
            </a:r>
          </a:p>
        </p:txBody>
      </p:sp>
      <p:pic>
        <p:nvPicPr>
          <p:cNvPr id="2052" name="Picture 4" descr="SOUTIEN TOTAL AUX GILETS JAUNESâ¦ | Autonewsinfo">
            <a:extLst>
              <a:ext uri="{FF2B5EF4-FFF2-40B4-BE49-F238E27FC236}">
                <a16:creationId xmlns:a16="http://schemas.microsoft.com/office/drawing/2014/main" id="{08F4855D-FE0E-4C12-9CC1-4A720273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1" y="1562"/>
            <a:ext cx="4530621" cy="58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amp;quot;Gilets jaunes&amp;quot; : une nouvelle rÃ©volution">
            <a:extLst>
              <a:ext uri="{FF2B5EF4-FFF2-40B4-BE49-F238E27FC236}">
                <a16:creationId xmlns:a16="http://schemas.microsoft.com/office/drawing/2014/main" id="{F407E5CE-3420-496D-A381-86B7BA11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94" y="371061"/>
            <a:ext cx="66008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EE14A8D-1EEE-4568-95E4-8908FBA497E4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33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inkedin, ne confondez pas avec facebook">
            <a:extLst>
              <a:ext uri="{FF2B5EF4-FFF2-40B4-BE49-F238E27FC236}">
                <a16:creationId xmlns:a16="http://schemas.microsoft.com/office/drawing/2014/main" id="{2073A865-411A-4465-9328-23B3EAA1D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5"/>
          <a:stretch/>
        </p:blipFill>
        <p:spPr bwMode="auto">
          <a:xfrm>
            <a:off x="416570" y="5265275"/>
            <a:ext cx="2498507" cy="13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C52A00-5A55-4635-AAAE-2A7C6280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147464"/>
            <a:ext cx="5307893" cy="2235818"/>
          </a:xfrm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Un réseau social est un ensemble d’individus ou d’organisations reliés par des interactions sociales régulières.</a:t>
            </a:r>
          </a:p>
          <a:p>
            <a:pPr marL="0" indent="0" algn="just">
              <a:buNone/>
            </a:pPr>
            <a:r>
              <a:rPr lang="fr-FR" dirty="0"/>
              <a:t>Il y a des réseaux sociaux professionnels (</a:t>
            </a:r>
            <a:r>
              <a:rPr lang="fr-FR" dirty="0" err="1"/>
              <a:t>Linkedin</a:t>
            </a:r>
            <a:r>
              <a:rPr lang="fr-FR" dirty="0"/>
              <a:t>), des blogs (twitter, </a:t>
            </a:r>
            <a:r>
              <a:rPr lang="fr-FR" dirty="0" err="1"/>
              <a:t>facebook</a:t>
            </a:r>
            <a:r>
              <a:rPr lang="fr-FR" dirty="0"/>
              <a:t>…) mais aussi des réseaux sociaux locaux pour les habitants.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599C68-A204-4D6E-8D99-98C1600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997" y="1147464"/>
            <a:ext cx="5403707" cy="1237927"/>
          </a:xfrm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Mouvement de protestation parti du 16 novembre 2018 en France, initialement pour s’opposer à la hausse du carburant et plus généralement à la vie chère.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AB2FA4-4F6F-4531-B17A-500A7AEAB870}"/>
              </a:ext>
            </a:extLst>
          </p:cNvPr>
          <p:cNvSpPr txBox="1"/>
          <p:nvPr/>
        </p:nvSpPr>
        <p:spPr>
          <a:xfrm>
            <a:off x="443947" y="224134"/>
            <a:ext cx="530789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réseaux sociaux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42152E-2F3A-46E8-AEFC-8D10C46313DC}"/>
              </a:ext>
            </a:extLst>
          </p:cNvPr>
          <p:cNvSpPr txBox="1"/>
          <p:nvPr/>
        </p:nvSpPr>
        <p:spPr>
          <a:xfrm>
            <a:off x="6509997" y="224132"/>
            <a:ext cx="530789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Mouvement des gilets jaunes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5853F9B-9DDF-4DBC-B8FA-66546BD83D80}"/>
              </a:ext>
            </a:extLst>
          </p:cNvPr>
          <p:cNvSpPr/>
          <p:nvPr/>
        </p:nvSpPr>
        <p:spPr>
          <a:xfrm>
            <a:off x="6096000" y="269333"/>
            <a:ext cx="45720" cy="631933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ow to Link Your Facebook Account to the PS4 - Guide ...">
            <a:extLst>
              <a:ext uri="{FF2B5EF4-FFF2-40B4-BE49-F238E27FC236}">
                <a16:creationId xmlns:a16="http://schemas.microsoft.com/office/drawing/2014/main" id="{DD0E0F9E-0698-448E-85B2-E9125633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57" y="5098159"/>
            <a:ext cx="2176292" cy="1224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Twitter â Boarische Wikipedia">
            <a:extLst>
              <a:ext uri="{FF2B5EF4-FFF2-40B4-BE49-F238E27FC236}">
                <a16:creationId xmlns:a16="http://schemas.microsoft.com/office/drawing/2014/main" id="{07B60E09-022E-4B90-A009-C3ED64C1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48" y="3711254"/>
            <a:ext cx="1303301" cy="105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: Mega-Neuerung">
            <a:extLst>
              <a:ext uri="{FF2B5EF4-FFF2-40B4-BE49-F238E27FC236}">
                <a16:creationId xmlns:a16="http://schemas.microsoft.com/office/drawing/2014/main" id="{F1FD6E3E-2D5A-45DF-A5EF-54D5BC38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" y="3623533"/>
            <a:ext cx="1474626" cy="1474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extLst/>
        </p:spPr>
      </p:pic>
      <p:pic>
        <p:nvPicPr>
          <p:cNvPr id="1036" name="Picture 12" descr="La carte des blocages prÃ©vus par les Â« gilets jaunes ...">
            <a:extLst>
              <a:ext uri="{FF2B5EF4-FFF2-40B4-BE49-F238E27FC236}">
                <a16:creationId xmlns:a16="http://schemas.microsoft.com/office/drawing/2014/main" id="{C6EC6C73-0FA7-40B2-BBC0-A22C94DF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72" y="2594665"/>
            <a:ext cx="3469332" cy="25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N DIRECT - Suivez la manifestation des &amp;quot;gilets jaunes ...">
            <a:extLst>
              <a:ext uri="{FF2B5EF4-FFF2-40B4-BE49-F238E27FC236}">
                <a16:creationId xmlns:a16="http://schemas.microsoft.com/office/drawing/2014/main" id="{0F7D7630-828D-4AA2-9940-54928DA6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43" y="3429000"/>
            <a:ext cx="3889061" cy="292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A84E239-7C42-4348-A883-7904FED5686C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87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97139-1A8E-46B3-A50C-F4EAB8D1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7669"/>
            <a:ext cx="10058400" cy="4050792"/>
          </a:xfrm>
        </p:spPr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réseaux sociaux </a:t>
            </a:r>
            <a:r>
              <a:rPr lang="fr-FR" sz="2800">
                <a:latin typeface="Arial" panose="020B0604020202020204" pitchFamily="34" charset="0"/>
                <a:cs typeface="Arial" panose="020B0604020202020204" pitchFamily="34" charset="0"/>
              </a:rPr>
              <a:t>: des outils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pour le mouvement des gilets jaunes</a:t>
            </a: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La guerre de l’information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7D5497-EF9B-457D-A4D0-95BC53A0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173339"/>
            <a:ext cx="11595652" cy="1391478"/>
          </a:xfrm>
        </p:spPr>
        <p:txBody>
          <a:bodyPr>
            <a:noAutofit/>
          </a:bodyPr>
          <a:lstStyle/>
          <a:p>
            <a:r>
              <a:rPr lang="fr-FR" sz="3200" dirty="0"/>
              <a:t>Comment les réseaux sociaux ont influencé le mouvement des gilets jaunes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59134F-93C8-4B64-993B-7B8FCC5F4051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41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8A5B5-9041-45F7-A12D-089443BC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1" y="587334"/>
            <a:ext cx="12028137" cy="248054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latin typeface="Arial" panose="020B0604020202020204" pitchFamily="34" charset="0"/>
                <a:cs typeface="Arial" panose="020B0604020202020204" pitchFamily="34" charset="0"/>
              </a:rPr>
              <a:t>Les réseaux sociaux : un outil pour le mouvement des gilets jaunes</a:t>
            </a:r>
            <a:endParaRPr lang="fr-FR" sz="6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139AF9-839B-4640-A9C3-58C89EF95364}"/>
              </a:ext>
            </a:extLst>
          </p:cNvPr>
          <p:cNvSpPr txBox="1"/>
          <p:nvPr/>
        </p:nvSpPr>
        <p:spPr>
          <a:xfrm>
            <a:off x="1415563" y="3260035"/>
            <a:ext cx="10694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Les origines du mouvement</a:t>
            </a:r>
          </a:p>
          <a:p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Organisation du mouvement via les réseaux sociaux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/>
          </a:p>
          <a:p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89FB31-04BA-4B0F-BBE4-6171052B5B22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9450-B907-47A3-BB27-21F48E44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28" y="-153320"/>
            <a:ext cx="10058400" cy="1609344"/>
          </a:xfrm>
        </p:spPr>
        <p:txBody>
          <a:bodyPr/>
          <a:lstStyle/>
          <a:p>
            <a:r>
              <a:rPr lang="fr-FR" dirty="0"/>
              <a:t>Les origines du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E7A3E4-2BC6-4405-A002-5DA326F81D48}"/>
              </a:ext>
            </a:extLst>
          </p:cNvPr>
          <p:cNvSpPr txBox="1"/>
          <p:nvPr/>
        </p:nvSpPr>
        <p:spPr>
          <a:xfrm>
            <a:off x="6404969" y="1400383"/>
            <a:ext cx="2451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Initialement, des petits groupes ce sont créés contre la réduction à 80 km/h de la vitesse sur une grande partie du réseaux routier, mais aussi contre le coût de la vie.</a:t>
            </a:r>
          </a:p>
        </p:txBody>
      </p:sp>
      <p:pic>
        <p:nvPicPr>
          <p:cNvPr id="3074" name="Picture 2" descr="Baisse de la vitesse: &amp;quot;Ã©lectrochoc&amp;quot; salutaire pour la ...">
            <a:extLst>
              <a:ext uri="{FF2B5EF4-FFF2-40B4-BE49-F238E27FC236}">
                <a16:creationId xmlns:a16="http://schemas.microsoft.com/office/drawing/2014/main" id="{49C9DBE5-E50F-4ADC-A465-E96BD266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9" y="4164955"/>
            <a:ext cx="4542893" cy="255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duction de la vitesse Ã  80km/h : l&amp;#39;expÃ©rimentation &amp;quot;n&amp;#39;a ...">
            <a:extLst>
              <a:ext uri="{FF2B5EF4-FFF2-40B4-BE49-F238E27FC236}">
                <a16:creationId xmlns:a16="http://schemas.microsoft.com/office/drawing/2014/main" id="{B28CAEC3-8497-44C5-B4F9-5208F3D6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62" y="1308634"/>
            <a:ext cx="2760620" cy="26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A9477C3-0741-4B92-8446-CEF029D8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26" y="4653154"/>
            <a:ext cx="5407864" cy="1580207"/>
          </a:xfrm>
        </p:spPr>
        <p:txBody>
          <a:bodyPr>
            <a:noAutofit/>
          </a:bodyPr>
          <a:lstStyle/>
          <a:p>
            <a:pPr algn="just"/>
            <a:r>
              <a:rPr lang="fr-FR" sz="1800" dirty="0" err="1">
                <a:hlinkClick r:id="rId4"/>
              </a:rPr>
              <a:t>premiere</a:t>
            </a:r>
            <a:r>
              <a:rPr lang="fr-FR" sz="1800" dirty="0">
                <a:hlinkClick r:id="rId4"/>
              </a:rPr>
              <a:t> </a:t>
            </a:r>
            <a:r>
              <a:rPr lang="fr-FR" sz="1800" dirty="0" err="1">
                <a:hlinkClick r:id="rId4"/>
              </a:rPr>
              <a:t>appélation</a:t>
            </a:r>
            <a:r>
              <a:rPr lang="fr-FR" sz="1800" dirty="0">
                <a:hlinkClick r:id="rId4"/>
              </a:rPr>
              <a:t> des "gilets jaunes"</a:t>
            </a:r>
            <a:r>
              <a:rPr lang="fr-FR" sz="1800" dirty="0"/>
              <a:t> (vidéo France 2)</a:t>
            </a:r>
          </a:p>
          <a:p>
            <a:pPr algn="just"/>
            <a:r>
              <a:rPr lang="fr-FR" sz="1800" dirty="0"/>
              <a:t>Sur France 2, le 29 mars 2018 , un mouvement de protestation contre la ligne à grand vitesse Paris-Rennes se sont fait appelé les « gilets jaunes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68D892-8F99-40D1-A36F-D6477321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34" y="991387"/>
            <a:ext cx="5892094" cy="34589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1BE5F6-DB19-448D-99CA-EF702511BAA6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556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04CE1F8-004E-484D-9658-4A5DADA0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0"/>
            <a:ext cx="5353878" cy="1609725"/>
          </a:xfrm>
        </p:spPr>
        <p:txBody>
          <a:bodyPr/>
          <a:lstStyle/>
          <a:p>
            <a:pPr algn="ctr"/>
            <a:r>
              <a:rPr lang="fr-FR" dirty="0"/>
              <a:t>Les origines </a:t>
            </a:r>
            <a:br>
              <a:rPr lang="fr-FR" dirty="0"/>
            </a:br>
            <a:r>
              <a:rPr lang="fr-FR" dirty="0"/>
              <a:t>du mouvement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8EFE7E-92B5-45D0-8EFC-2E40D0830F6E}"/>
              </a:ext>
            </a:extLst>
          </p:cNvPr>
          <p:cNvSpPr txBox="1"/>
          <p:nvPr/>
        </p:nvSpPr>
        <p:spPr>
          <a:xfrm>
            <a:off x="278295" y="1609725"/>
            <a:ext cx="5678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 mouvement des Gilets jaunes se lance et se développe initialement via le web. Plus particulièrement via les réseaux sociaux (Facebook, Twitter, </a:t>
            </a:r>
            <a:r>
              <a:rPr lang="fr-FR" dirty="0" err="1"/>
              <a:t>Youtube</a:t>
            </a:r>
            <a:r>
              <a:rPr lang="fr-FR" dirty="0"/>
              <a:t>)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L’organisation c’est passé chronologiquement.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Pétition créée le 29 mai 2018 par une automobiliste pour réclamer une baisse du carburant.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 10 octobre 2018, deux chauffeurs routiers lancent un appel au « blocage national contre la hausse du carburant » le 17 novembre 2018.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Les réseaux ont aidé à la propagation rapide sur le net pour la mobilisation du mouvement des gilets jaunes (visibilité très rapide)</a:t>
            </a:r>
            <a:br>
              <a:rPr lang="fr-FR" dirty="0"/>
            </a:br>
            <a:endParaRPr lang="fr-FR" dirty="0"/>
          </a:p>
        </p:txBody>
      </p:sp>
      <p:pic>
        <p:nvPicPr>
          <p:cNvPr id="5122" name="Picture 2" descr="https://static1.7sur7.be/static/photo/2018/4/0/7/20181207091322/album_large_10699987.jpg">
            <a:extLst>
              <a:ext uri="{FF2B5EF4-FFF2-40B4-BE49-F238E27FC236}">
                <a16:creationId xmlns:a16="http://schemas.microsoft.com/office/drawing/2014/main" id="{FB5C4B6C-D0B0-4A57-91F0-C28E5C67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522"/>
            <a:ext cx="5137184" cy="6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A95B0E-9E71-43D4-9EF2-864EBADEB395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750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AFBF2-4EE1-4398-94FD-F2665D6E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8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Organisation du mouvement via les réseaux sociaux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FE568-9990-46C9-84F9-FAD7383E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40" y="5367596"/>
            <a:ext cx="4111754" cy="966944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1800" dirty="0"/>
              <a:t>Le mouvement s’est rependu surtout via le réseau social </a:t>
            </a:r>
            <a:r>
              <a:rPr lang="fr-FR" sz="1800" dirty="0" err="1"/>
              <a:t>facebook</a:t>
            </a:r>
            <a:r>
              <a:rPr lang="fr-FR" sz="1800" dirty="0"/>
              <a:t>  (vidéos, groupe, page, débat d’avis…)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1E525B-4D14-4FD7-BE18-DA005F03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245" y="1858900"/>
            <a:ext cx="4791075" cy="3209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496DC7-5DC2-4B58-A2F1-1A9F91EA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1" y="3717002"/>
            <a:ext cx="5730116" cy="296116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EBF5D-8850-4FD7-A72E-658BCD8C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05" y="1618558"/>
            <a:ext cx="5098152" cy="47159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0C9086-3976-47F0-B888-AF7644550927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60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8A5B5-9041-45F7-A12D-089443BC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812"/>
            <a:ext cx="12028137" cy="248054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latin typeface="Arial" panose="020B0604020202020204" pitchFamily="34" charset="0"/>
                <a:cs typeface="Arial" panose="020B0604020202020204" pitchFamily="34" charset="0"/>
              </a:rPr>
              <a:t>Ces réseaux peuvent aussi avoir des aspects négatifs sur le mouvement.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139AF9-839B-4640-A9C3-58C89EF95364}"/>
              </a:ext>
            </a:extLst>
          </p:cNvPr>
          <p:cNvSpPr txBox="1"/>
          <p:nvPr/>
        </p:nvSpPr>
        <p:spPr>
          <a:xfrm>
            <a:off x="1028832" y="3601277"/>
            <a:ext cx="10694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Le problème de l’information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Des divergences de points de vues naissent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E4C51-E498-4925-B51A-D7EA0A39D778}"/>
              </a:ext>
            </a:extLst>
          </p:cNvPr>
          <p:cNvSpPr txBox="1"/>
          <p:nvPr/>
        </p:nvSpPr>
        <p:spPr>
          <a:xfrm>
            <a:off x="11472845" y="6262517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694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867</TotalTime>
  <Words>460</Words>
  <Application>Microsoft Office PowerPoint</Application>
  <PresentationFormat>Grand écran</PresentationFormat>
  <Paragraphs>59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Wingdings</vt:lpstr>
      <vt:lpstr>Type de bois</vt:lpstr>
      <vt:lpstr>L’influence des réseaux sociaux sur le mouvement des gilets jaunes</vt:lpstr>
      <vt:lpstr>Présentation PowerPoint</vt:lpstr>
      <vt:lpstr>Présentation PowerPoint</vt:lpstr>
      <vt:lpstr>Comment les réseaux sociaux ont influencé le mouvement des gilets jaunes ?</vt:lpstr>
      <vt:lpstr>Les réseaux sociaux : un outil pour le mouvement des gilets jaunes</vt:lpstr>
      <vt:lpstr>Les origines du mouvement</vt:lpstr>
      <vt:lpstr>Les origines  du mouvement</vt:lpstr>
      <vt:lpstr>Organisation du mouvement via les réseaux sociaux</vt:lpstr>
      <vt:lpstr>Ces réseaux peuvent aussi avoir des aspects négatifs sur le mouvement.</vt:lpstr>
      <vt:lpstr>Le problème de  l’information</vt:lpstr>
      <vt:lpstr>Le problème de l’information</vt:lpstr>
      <vt:lpstr>Des divergences de points de vue naissent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L’influence des réseaux sociaux sur le mouvement des gilets jaunes</dc:title>
  <dc:creator>samuel.litzler.pro@gmail.com</dc:creator>
  <cp:lastModifiedBy>samuel.litzler.pro@gmail.com</cp:lastModifiedBy>
  <cp:revision>23</cp:revision>
  <dcterms:created xsi:type="dcterms:W3CDTF">2019-02-10T19:49:17Z</dcterms:created>
  <dcterms:modified xsi:type="dcterms:W3CDTF">2019-02-11T11:26:45Z</dcterms:modified>
</cp:coreProperties>
</file>