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4482A3-9CFE-4916-8A47-1D7DE53CE408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7480F4-D95D-4457-8382-864B21BC3C53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53882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82A3-9CFE-4916-8A47-1D7DE53CE408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80F4-D95D-4457-8382-864B21BC3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62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82A3-9CFE-4916-8A47-1D7DE53CE408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80F4-D95D-4457-8382-864B21BC3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72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82A3-9CFE-4916-8A47-1D7DE53CE408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80F4-D95D-4457-8382-864B21BC3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00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482A3-9CFE-4916-8A47-1D7DE53CE408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7480F4-D95D-4457-8382-864B21BC3C5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80477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82A3-9CFE-4916-8A47-1D7DE53CE408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80F4-D95D-4457-8382-864B21BC3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08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82A3-9CFE-4916-8A47-1D7DE53CE408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80F4-D95D-4457-8382-864B21BC3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01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82A3-9CFE-4916-8A47-1D7DE53CE408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80F4-D95D-4457-8382-864B21BC3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81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82A3-9CFE-4916-8A47-1D7DE53CE408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80F4-D95D-4457-8382-864B21BC3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17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482A3-9CFE-4916-8A47-1D7DE53CE408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7480F4-D95D-4457-8382-864B21BC3C5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949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482A3-9CFE-4916-8A47-1D7DE53CE408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7480F4-D95D-4457-8382-864B21BC3C5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010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24482A3-9CFE-4916-8A47-1D7DE53CE408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47480F4-D95D-4457-8382-864B21BC3C5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459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E1D944A-A352-48BB-8873-62C93C130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RÃ©sultat de recherche d'images pour &quot;makerbuino&quot;">
            <a:extLst>
              <a:ext uri="{FF2B5EF4-FFF2-40B4-BE49-F238E27FC236}">
                <a16:creationId xmlns:a16="http://schemas.microsoft.com/office/drawing/2014/main" id="{2825ABB1-8C47-48DB-A7A2-72E2CEF8F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04" y="1215059"/>
            <a:ext cx="7871791" cy="442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8DF0A4A-ED7C-42DB-AFA4-C7DB09CD5294}"/>
              </a:ext>
            </a:extLst>
          </p:cNvPr>
          <p:cNvSpPr txBox="1"/>
          <p:nvPr/>
        </p:nvSpPr>
        <p:spPr>
          <a:xfrm>
            <a:off x="11807215" y="0"/>
            <a:ext cx="384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91118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082DB-3DBA-46DC-9364-B6FB5E24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96" y="247650"/>
            <a:ext cx="9601200" cy="1485900"/>
          </a:xfrm>
        </p:spPr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opinion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6CFC1B-7D8D-4FD8-8D32-52ADBA063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FBC871-35DA-4F4F-9CEE-212F4010DAF9}"/>
              </a:ext>
            </a:extLst>
          </p:cNvPr>
          <p:cNvSpPr txBox="1"/>
          <p:nvPr/>
        </p:nvSpPr>
        <p:spPr>
          <a:xfrm>
            <a:off x="11516139" y="-13960"/>
            <a:ext cx="623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2936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442F3-8C4C-4668-A7F0-53C0CB8A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40B6E-48FF-49DE-AFA1-DBFFADEEB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618" y="1901687"/>
            <a:ext cx="9601200" cy="358140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General </a:t>
            </a:r>
            <a:r>
              <a:rPr lang="fr-FR" dirty="0" err="1"/>
              <a:t>presentation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Components</a:t>
            </a:r>
          </a:p>
          <a:p>
            <a:pPr lvl="1"/>
            <a:r>
              <a:rPr lang="fr-FR" dirty="0"/>
              <a:t>Button, </a:t>
            </a:r>
            <a:r>
              <a:rPr lang="fr-FR" dirty="0" err="1"/>
              <a:t>sound</a:t>
            </a:r>
            <a:r>
              <a:rPr lang="fr-FR" dirty="0"/>
              <a:t> and </a:t>
            </a:r>
            <a:r>
              <a:rPr lang="fr-FR" dirty="0" err="1"/>
              <a:t>storage</a:t>
            </a:r>
            <a:endParaRPr lang="fr-FR" dirty="0"/>
          </a:p>
          <a:p>
            <a:pPr lvl="1"/>
            <a:r>
              <a:rPr lang="fr-FR" dirty="0"/>
              <a:t>12C </a:t>
            </a:r>
            <a:r>
              <a:rPr lang="fr-FR" dirty="0" err="1"/>
              <a:t>protocol</a:t>
            </a:r>
            <a:endParaRPr lang="fr-FR" dirty="0"/>
          </a:p>
          <a:p>
            <a:pPr lvl="1"/>
            <a:r>
              <a:rPr lang="fr-FR" dirty="0" err="1"/>
              <a:t>Adapters</a:t>
            </a:r>
            <a:r>
              <a:rPr lang="fr-FR" dirty="0"/>
              <a:t> and </a:t>
            </a:r>
            <a:r>
              <a:rPr lang="fr-FR" dirty="0" err="1"/>
              <a:t>connectivity</a:t>
            </a:r>
            <a:endParaRPr lang="fr-FR" dirty="0"/>
          </a:p>
          <a:p>
            <a:pPr lvl="1"/>
            <a:r>
              <a:rPr lang="fr-FR" dirty="0" err="1"/>
              <a:t>Resistor</a:t>
            </a:r>
            <a:r>
              <a:rPr lang="fr-FR" dirty="0"/>
              <a:t>, </a:t>
            </a:r>
            <a:r>
              <a:rPr lang="fr-FR" dirty="0" err="1"/>
              <a:t>capacitors</a:t>
            </a:r>
            <a:r>
              <a:rPr lang="fr-FR" dirty="0"/>
              <a:t>, quartz and micro </a:t>
            </a:r>
            <a:r>
              <a:rPr lang="fr-FR" dirty="0" err="1"/>
              <a:t>controler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Step</a:t>
            </a:r>
            <a:r>
              <a:rPr lang="fr-FR" dirty="0"/>
              <a:t> of the </a:t>
            </a:r>
            <a:r>
              <a:rPr lang="fr-FR" dirty="0" err="1"/>
              <a:t>build</a:t>
            </a:r>
            <a:endParaRPr lang="fr-FR" dirty="0"/>
          </a:p>
          <a:p>
            <a:r>
              <a:rPr lang="fr-FR" dirty="0"/>
              <a:t>Community</a:t>
            </a:r>
          </a:p>
          <a:p>
            <a:r>
              <a:rPr lang="fr-FR" dirty="0" err="1"/>
              <a:t>My</a:t>
            </a:r>
            <a:r>
              <a:rPr lang="fr-FR" dirty="0"/>
              <a:t> opinion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704FE31-71CE-46E4-9553-6FBF80576740}"/>
              </a:ext>
            </a:extLst>
          </p:cNvPr>
          <p:cNvSpPr txBox="1"/>
          <p:nvPr/>
        </p:nvSpPr>
        <p:spPr>
          <a:xfrm>
            <a:off x="11754920" y="-13960"/>
            <a:ext cx="384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563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5C33B-7356-471E-B725-17F16749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110" y="214700"/>
            <a:ext cx="9601200" cy="1485900"/>
          </a:xfrm>
        </p:spPr>
        <p:txBody>
          <a:bodyPr/>
          <a:lstStyle/>
          <a:p>
            <a:r>
              <a:rPr lang="fr-FR" dirty="0"/>
              <a:t>General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AD20B1-8733-4F1B-8974-3508D0BA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805" y="1836450"/>
            <a:ext cx="9601200" cy="3581400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Open source </a:t>
            </a:r>
            <a:r>
              <a:rPr lang="fr-FR" dirty="0" err="1"/>
              <a:t>gameboy</a:t>
            </a:r>
            <a:r>
              <a:rPr lang="fr-FR" dirty="0"/>
              <a:t> DIY (Do It </a:t>
            </a:r>
            <a:r>
              <a:rPr lang="fr-FR" dirty="0" err="1"/>
              <a:t>Yourself</a:t>
            </a:r>
            <a:r>
              <a:rPr lang="fr-FR" dirty="0"/>
              <a:t>)</a:t>
            </a:r>
          </a:p>
          <a:p>
            <a:pPr>
              <a:buFontTx/>
              <a:buChar char="-"/>
            </a:pP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games</a:t>
            </a: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Build</a:t>
            </a:r>
            <a:r>
              <a:rPr lang="fr-FR" dirty="0"/>
              <a:t> time : 5 – 6 h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soldering</a:t>
            </a:r>
            <a:r>
              <a:rPr lang="fr-FR" dirty="0"/>
              <a:t> </a:t>
            </a:r>
            <a:r>
              <a:rPr lang="fr-FR" dirty="0" err="1"/>
              <a:t>iron</a:t>
            </a: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Remote</a:t>
            </a:r>
            <a:r>
              <a:rPr lang="fr-FR" dirty="0"/>
              <a:t> control</a:t>
            </a:r>
          </a:p>
          <a:p>
            <a:pPr>
              <a:buFontTx/>
              <a:buChar char="-"/>
            </a:pPr>
            <a:r>
              <a:rPr lang="fr-FR" dirty="0" err="1"/>
              <a:t>customization</a:t>
            </a: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C6D82B-37BC-4C3B-87DF-25D6F7A86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10" y="4192400"/>
            <a:ext cx="4554428" cy="24509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509010F-7FB1-4378-8480-7AFC1F8F8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10" y="1119518"/>
            <a:ext cx="4554428" cy="23852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F8B4092-E717-47E1-B572-83933E9A1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943" y="5441215"/>
            <a:ext cx="5711530" cy="120208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5D97F9C-5AFB-4519-A60B-93F54EC97DDF}"/>
              </a:ext>
            </a:extLst>
          </p:cNvPr>
          <p:cNvSpPr txBox="1"/>
          <p:nvPr/>
        </p:nvSpPr>
        <p:spPr>
          <a:xfrm>
            <a:off x="11754920" y="-13960"/>
            <a:ext cx="384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7815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AD770-37E2-4F1D-BA1D-D574C320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339" y="354496"/>
            <a:ext cx="9601200" cy="1485900"/>
          </a:xfrm>
        </p:spPr>
        <p:txBody>
          <a:bodyPr/>
          <a:lstStyle/>
          <a:p>
            <a:r>
              <a:rPr lang="fr-FR" dirty="0"/>
              <a:t>Buttons, </a:t>
            </a:r>
            <a:r>
              <a:rPr lang="fr-FR" dirty="0" err="1"/>
              <a:t>sound</a:t>
            </a:r>
            <a:r>
              <a:rPr lang="fr-FR" dirty="0"/>
              <a:t> and </a:t>
            </a:r>
            <a:r>
              <a:rPr lang="fr-FR" dirty="0" err="1"/>
              <a:t>storage</a:t>
            </a:r>
            <a:endParaRPr lang="fr-FR" dirty="0"/>
          </a:p>
        </p:txBody>
      </p:sp>
      <p:pic>
        <p:nvPicPr>
          <p:cNvPr id="4" name="Picture 2" descr="https://www.makerbuino.com/wp-content/uploads/2017/04/diagram4-01_1123x800_768x768.png">
            <a:extLst>
              <a:ext uri="{FF2B5EF4-FFF2-40B4-BE49-F238E27FC236}">
                <a16:creationId xmlns:a16="http://schemas.microsoft.com/office/drawing/2014/main" id="{63847F32-9E0D-43B3-A31F-4F739656C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86" t="29759" r="386" b="21933"/>
          <a:stretch/>
        </p:blipFill>
        <p:spPr bwMode="auto">
          <a:xfrm>
            <a:off x="2923760" y="1097446"/>
            <a:ext cx="6344477" cy="306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Ã©sultat de recherche d'images pour &quot;makerbuino&quot;">
            <a:extLst>
              <a:ext uri="{FF2B5EF4-FFF2-40B4-BE49-F238E27FC236}">
                <a16:creationId xmlns:a16="http://schemas.microsoft.com/office/drawing/2014/main" id="{A2337576-DF81-4010-A20C-2C9900992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948" y="4214837"/>
            <a:ext cx="5290103" cy="252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B8013D-D3F0-4816-94B5-7D1A15E1B0D5}"/>
              </a:ext>
            </a:extLst>
          </p:cNvPr>
          <p:cNvSpPr/>
          <p:nvPr/>
        </p:nvSpPr>
        <p:spPr>
          <a:xfrm>
            <a:off x="9886166" y="1097446"/>
            <a:ext cx="18552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Potentiomete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 A B C up down right </a:t>
            </a:r>
            <a:r>
              <a:rPr lang="fr-FR" dirty="0" err="1"/>
              <a:t>left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On/off</a:t>
            </a:r>
          </a:p>
          <a:p>
            <a:pPr marL="285750" indent="-285750">
              <a:buFontTx/>
              <a:buChar char="-"/>
            </a:pPr>
            <a:r>
              <a:rPr lang="fr-FR" dirty="0"/>
              <a:t>Mute</a:t>
            </a:r>
          </a:p>
          <a:p>
            <a:pPr marL="285750" indent="-285750">
              <a:buFontTx/>
              <a:buChar char="-"/>
            </a:pPr>
            <a:r>
              <a:rPr lang="fr-FR" dirty="0"/>
              <a:t>Jack</a:t>
            </a:r>
          </a:p>
          <a:p>
            <a:pPr marL="285750" indent="-285750">
              <a:buFontTx/>
              <a:buChar char="-"/>
            </a:pPr>
            <a:r>
              <a:rPr lang="fr-FR" dirty="0"/>
              <a:t>SD socket</a:t>
            </a:r>
          </a:p>
          <a:p>
            <a:pPr marL="285750" indent="-285750">
              <a:buFontTx/>
              <a:buChar char="-"/>
            </a:pPr>
            <a:r>
              <a:rPr lang="fr-FR" dirty="0"/>
              <a:t>SD </a:t>
            </a:r>
            <a:r>
              <a:rPr lang="fr-FR" dirty="0" err="1"/>
              <a:t>card</a:t>
            </a:r>
            <a:r>
              <a:rPr lang="fr-FR" dirty="0"/>
              <a:t> 128Mo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48D199-074E-4F91-A5B3-ADF9DBB69C27}"/>
              </a:ext>
            </a:extLst>
          </p:cNvPr>
          <p:cNvSpPr txBox="1"/>
          <p:nvPr/>
        </p:nvSpPr>
        <p:spPr>
          <a:xfrm>
            <a:off x="11754920" y="-13960"/>
            <a:ext cx="384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2458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88959-E201-428B-A7F0-9AE28B0C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r>
              <a:rPr lang="fr-FR" dirty="0"/>
              <a:t>I2C </a:t>
            </a:r>
            <a:r>
              <a:rPr lang="fr-FR" dirty="0" err="1"/>
              <a:t>protocol</a:t>
            </a:r>
            <a:endParaRPr lang="fr-FR" dirty="0"/>
          </a:p>
        </p:txBody>
      </p:sp>
      <p:pic>
        <p:nvPicPr>
          <p:cNvPr id="4" name="Picture 2" descr="https://www.makerbuino.com/wp-content/uploads/2017/04/diagram4-01_1123x800_768x768.png">
            <a:extLst>
              <a:ext uri="{FF2B5EF4-FFF2-40B4-BE49-F238E27FC236}">
                <a16:creationId xmlns:a16="http://schemas.microsoft.com/office/drawing/2014/main" id="{5F78342B-B209-49A5-A740-E03299EE29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2" t="29759" r="386" b="52279"/>
          <a:stretch/>
        </p:blipFill>
        <p:spPr bwMode="auto">
          <a:xfrm>
            <a:off x="998981" y="1156689"/>
            <a:ext cx="10346438" cy="188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Ã©sultat de recherche d'images pour &quot;makerbuino&quot;">
            <a:extLst>
              <a:ext uri="{FF2B5EF4-FFF2-40B4-BE49-F238E27FC236}">
                <a16:creationId xmlns:a16="http://schemas.microsoft.com/office/drawing/2014/main" id="{834DD248-FC48-456C-A13D-40CCEF85FC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1" t="-53" r="18794" b="70945"/>
          <a:stretch/>
        </p:blipFill>
        <p:spPr bwMode="auto">
          <a:xfrm>
            <a:off x="2726634" y="3348312"/>
            <a:ext cx="6891131" cy="157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56D8C7F4-EB1F-4493-9480-904F1FFBED70}"/>
              </a:ext>
            </a:extLst>
          </p:cNvPr>
          <p:cNvSpPr/>
          <p:nvPr/>
        </p:nvSpPr>
        <p:spPr>
          <a:xfrm>
            <a:off x="8070575" y="3429000"/>
            <a:ext cx="1236800" cy="1232715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943DF56-2401-4810-ADA9-ACEEA58E5F8D}"/>
              </a:ext>
            </a:extLst>
          </p:cNvPr>
          <p:cNvSpPr/>
          <p:nvPr/>
        </p:nvSpPr>
        <p:spPr>
          <a:xfrm>
            <a:off x="4181062" y="2097593"/>
            <a:ext cx="1099930" cy="1046922"/>
          </a:xfrm>
          <a:prstGeom prst="ellips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68A87F4-EA97-4FD0-8618-07E737A76AD4}"/>
              </a:ext>
            </a:extLst>
          </p:cNvPr>
          <p:cNvSpPr/>
          <p:nvPr/>
        </p:nvSpPr>
        <p:spPr>
          <a:xfrm>
            <a:off x="6970645" y="2249993"/>
            <a:ext cx="1099930" cy="1046922"/>
          </a:xfrm>
          <a:prstGeom prst="ellips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458AD2-D36D-491E-A2AB-AAD1F098F4B6}"/>
              </a:ext>
            </a:extLst>
          </p:cNvPr>
          <p:cNvSpPr/>
          <p:nvPr/>
        </p:nvSpPr>
        <p:spPr>
          <a:xfrm>
            <a:off x="2884626" y="3428999"/>
            <a:ext cx="1236800" cy="1232715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7181930-D661-4ECD-B729-E38520D63980}"/>
              </a:ext>
            </a:extLst>
          </p:cNvPr>
          <p:cNvSpPr txBox="1"/>
          <p:nvPr/>
        </p:nvSpPr>
        <p:spPr>
          <a:xfrm>
            <a:off x="1881809" y="5062330"/>
            <a:ext cx="1934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SDA : </a:t>
            </a:r>
          </a:p>
          <a:p>
            <a:r>
              <a:rPr lang="fr-FR" dirty="0"/>
              <a:t>SCL :</a:t>
            </a:r>
          </a:p>
          <a:p>
            <a:r>
              <a:rPr lang="fr-FR" dirty="0"/>
              <a:t>GND:</a:t>
            </a:r>
          </a:p>
          <a:p>
            <a:r>
              <a:rPr lang="fr-FR" dirty="0"/>
              <a:t>VCC: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6A458BC-7A13-4881-B8D9-CA326270EB6E}"/>
              </a:ext>
            </a:extLst>
          </p:cNvPr>
          <p:cNvSpPr txBox="1"/>
          <p:nvPr/>
        </p:nvSpPr>
        <p:spPr>
          <a:xfrm>
            <a:off x="11754920" y="-13960"/>
            <a:ext cx="384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5451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2C881-B3A5-46C2-AAD2-C10072BC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57" y="102704"/>
            <a:ext cx="9601200" cy="1485900"/>
          </a:xfrm>
        </p:spPr>
        <p:txBody>
          <a:bodyPr/>
          <a:lstStyle/>
          <a:p>
            <a:r>
              <a:rPr lang="fr-FR" dirty="0" err="1"/>
              <a:t>Adapters</a:t>
            </a:r>
            <a:r>
              <a:rPr lang="fr-FR" dirty="0"/>
              <a:t> and </a:t>
            </a:r>
            <a:r>
              <a:rPr lang="fr-FR" dirty="0" err="1"/>
              <a:t>connectivity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2CF97B-BA20-485D-B27E-F0132F45A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0174" y="1588604"/>
            <a:ext cx="2292626" cy="4278796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 err="1"/>
              <a:t>Usb</a:t>
            </a:r>
            <a:r>
              <a:rPr lang="fr-FR" dirty="0"/>
              <a:t> adapter</a:t>
            </a:r>
          </a:p>
          <a:p>
            <a:pPr>
              <a:buFontTx/>
              <a:buChar char="-"/>
            </a:pPr>
            <a:r>
              <a:rPr lang="fr-FR" dirty="0"/>
              <a:t>ICSP port</a:t>
            </a:r>
          </a:p>
          <a:p>
            <a:pPr>
              <a:buFontTx/>
              <a:buChar char="-"/>
            </a:pPr>
            <a:r>
              <a:rPr lang="fr-FR" dirty="0"/>
              <a:t>Extra </a:t>
            </a:r>
            <a:r>
              <a:rPr lang="fr-FR" dirty="0" err="1"/>
              <a:t>breakout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Serial adapter</a:t>
            </a:r>
          </a:p>
          <a:p>
            <a:pPr>
              <a:buFontTx/>
              <a:buChar char="-"/>
            </a:pPr>
            <a:r>
              <a:rPr lang="fr-FR" dirty="0"/>
              <a:t>screen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2" descr="https://www.makerbuino.com/wp-content/uploads/2017/04/diagram4-01_1123x800_768x768.png">
            <a:extLst>
              <a:ext uri="{FF2B5EF4-FFF2-40B4-BE49-F238E27FC236}">
                <a16:creationId xmlns:a16="http://schemas.microsoft.com/office/drawing/2014/main" id="{05B4A856-F7C4-4426-A030-C359E444C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86" t="29759" r="386" b="21933"/>
          <a:stretch/>
        </p:blipFill>
        <p:spPr bwMode="auto">
          <a:xfrm>
            <a:off x="1919909" y="2049745"/>
            <a:ext cx="6344477" cy="306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C3A13645-355A-4616-A92A-32984EFC56AA}"/>
              </a:ext>
            </a:extLst>
          </p:cNvPr>
          <p:cNvSpPr/>
          <p:nvPr/>
        </p:nvSpPr>
        <p:spPr>
          <a:xfrm>
            <a:off x="6003234" y="2173357"/>
            <a:ext cx="556592" cy="1292086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E6ECC31-D1A2-4800-8CC5-01A1FF2E767D}"/>
              </a:ext>
            </a:extLst>
          </p:cNvPr>
          <p:cNvSpPr/>
          <p:nvPr/>
        </p:nvSpPr>
        <p:spPr>
          <a:xfrm>
            <a:off x="3573945" y="2627243"/>
            <a:ext cx="569844" cy="583094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395BADB-296F-4725-809F-45E43579BA19}"/>
              </a:ext>
            </a:extLst>
          </p:cNvPr>
          <p:cNvSpPr/>
          <p:nvPr/>
        </p:nvSpPr>
        <p:spPr>
          <a:xfrm>
            <a:off x="3144905" y="2999134"/>
            <a:ext cx="569844" cy="583094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10DAEBD-3996-42BF-BA25-9E70A85FA0EF}"/>
              </a:ext>
            </a:extLst>
          </p:cNvPr>
          <p:cNvSpPr/>
          <p:nvPr/>
        </p:nvSpPr>
        <p:spPr>
          <a:xfrm>
            <a:off x="6419022" y="2989193"/>
            <a:ext cx="569844" cy="583094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4BBAB77-0E4D-440C-8F02-558B81BC473C}"/>
              </a:ext>
            </a:extLst>
          </p:cNvPr>
          <p:cNvSpPr txBox="1"/>
          <p:nvPr/>
        </p:nvSpPr>
        <p:spPr>
          <a:xfrm>
            <a:off x="11754920" y="-13960"/>
            <a:ext cx="384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5863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568E0-7541-4296-8B82-3FDA2BCC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21" y="142461"/>
            <a:ext cx="9601200" cy="1485900"/>
          </a:xfrm>
        </p:spPr>
        <p:txBody>
          <a:bodyPr>
            <a:normAutofit/>
          </a:bodyPr>
          <a:lstStyle/>
          <a:p>
            <a:r>
              <a:rPr lang="fr-FR" dirty="0" err="1"/>
              <a:t>Resistor</a:t>
            </a:r>
            <a:r>
              <a:rPr lang="fr-FR" dirty="0"/>
              <a:t>, </a:t>
            </a:r>
            <a:r>
              <a:rPr lang="fr-FR" dirty="0" err="1"/>
              <a:t>capacitors</a:t>
            </a:r>
            <a:r>
              <a:rPr lang="fr-FR" dirty="0"/>
              <a:t>, quartz and micro </a:t>
            </a:r>
            <a:r>
              <a:rPr lang="fr-FR" dirty="0" err="1"/>
              <a:t>controler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96EF560-23AC-405D-82E6-3EED426A3052}"/>
              </a:ext>
            </a:extLst>
          </p:cNvPr>
          <p:cNvSpPr txBox="1"/>
          <p:nvPr/>
        </p:nvSpPr>
        <p:spPr>
          <a:xfrm>
            <a:off x="11754920" y="-13960"/>
            <a:ext cx="384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1983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F6A1A-7D58-4E5F-85E9-4F35B9AB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48" y="247650"/>
            <a:ext cx="9601200" cy="1485900"/>
          </a:xfrm>
        </p:spPr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of the </a:t>
            </a:r>
            <a:r>
              <a:rPr lang="fr-FR" dirty="0" err="1"/>
              <a:t>built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120465-704C-49CC-8DDB-3568259A236C}"/>
              </a:ext>
            </a:extLst>
          </p:cNvPr>
          <p:cNvSpPr txBox="1"/>
          <p:nvPr/>
        </p:nvSpPr>
        <p:spPr>
          <a:xfrm>
            <a:off x="828256" y="1225440"/>
            <a:ext cx="164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– SD socket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6D959D-1302-463F-9CBF-A6F73FFA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533" y="1086474"/>
            <a:ext cx="954156" cy="6472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CCBE70B-AA9D-490D-9ECD-36FDCC6B5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14" r="-6250" b="10100"/>
          <a:stretch/>
        </p:blipFill>
        <p:spPr>
          <a:xfrm>
            <a:off x="2471526" y="1950248"/>
            <a:ext cx="1126440" cy="79487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C70A673-4A6A-44AD-AC25-E201094D58C8}"/>
              </a:ext>
            </a:extLst>
          </p:cNvPr>
          <p:cNvSpPr txBox="1"/>
          <p:nvPr/>
        </p:nvSpPr>
        <p:spPr>
          <a:xfrm>
            <a:off x="828256" y="1902307"/>
            <a:ext cx="1643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– </a:t>
            </a:r>
            <a:r>
              <a:rPr lang="fr-FR" dirty="0" err="1"/>
              <a:t>Microcomputer</a:t>
            </a:r>
            <a:r>
              <a:rPr lang="fr-FR" dirty="0"/>
              <a:t> </a:t>
            </a:r>
            <a:r>
              <a:rPr lang="fr-FR" dirty="0" err="1"/>
              <a:t>socket’s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383EEC3-4FF5-4EB7-80C1-333EA0432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388" y="2995721"/>
            <a:ext cx="1015868" cy="91390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F63B9B2-8925-478B-9076-098A661E7B95}"/>
              </a:ext>
            </a:extLst>
          </p:cNvPr>
          <p:cNvSpPr txBox="1"/>
          <p:nvPr/>
        </p:nvSpPr>
        <p:spPr>
          <a:xfrm>
            <a:off x="881263" y="3452673"/>
            <a:ext cx="1643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 –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resistor</a:t>
            </a:r>
            <a:r>
              <a:rPr lang="fr-FR" dirty="0"/>
              <a:t>, quartz, buttons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31B8FB1-0653-47E5-8C25-C2A503F8C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020" y="3993112"/>
            <a:ext cx="1047750" cy="9144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AF96F9D-73E0-40ED-A218-71F732E19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7277" y="3495380"/>
            <a:ext cx="962025" cy="8763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7374BDE-C60A-4187-A6D2-B2017F9278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2126" y="5183161"/>
            <a:ext cx="1325240" cy="129431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7C3BC79-39B0-4622-AA97-1C54694C69E0}"/>
              </a:ext>
            </a:extLst>
          </p:cNvPr>
          <p:cNvSpPr txBox="1"/>
          <p:nvPr/>
        </p:nvSpPr>
        <p:spPr>
          <a:xfrm>
            <a:off x="862414" y="5157619"/>
            <a:ext cx="1325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 – transistor and </a:t>
            </a:r>
            <a:r>
              <a:rPr lang="fr-FR" dirty="0" err="1"/>
              <a:t>capacitors</a:t>
            </a:r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430A70C-1178-43AB-B0D2-B375C8533F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2065" y="560711"/>
            <a:ext cx="1068075" cy="93043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13E1F75-1FC0-4383-A494-C1EEC6B623FD}"/>
              </a:ext>
            </a:extLst>
          </p:cNvPr>
          <p:cNvSpPr txBox="1"/>
          <p:nvPr/>
        </p:nvSpPr>
        <p:spPr>
          <a:xfrm>
            <a:off x="5191528" y="832842"/>
            <a:ext cx="132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 – screen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43E1427-7178-400D-B4FB-42954F19455C}"/>
              </a:ext>
            </a:extLst>
          </p:cNvPr>
          <p:cNvSpPr txBox="1"/>
          <p:nvPr/>
        </p:nvSpPr>
        <p:spPr>
          <a:xfrm>
            <a:off x="5119659" y="1733550"/>
            <a:ext cx="336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6– headers, </a:t>
            </a:r>
            <a:r>
              <a:rPr lang="fr-FR" dirty="0" err="1"/>
              <a:t>others</a:t>
            </a:r>
            <a:r>
              <a:rPr lang="fr-FR" dirty="0"/>
              <a:t> </a:t>
            </a:r>
            <a:r>
              <a:rPr lang="fr-FR" dirty="0" err="1"/>
              <a:t>resistor</a:t>
            </a:r>
            <a:r>
              <a:rPr lang="fr-FR" dirty="0"/>
              <a:t> / </a:t>
            </a:r>
            <a:r>
              <a:rPr lang="fr-FR" dirty="0" err="1"/>
              <a:t>capacitors</a:t>
            </a:r>
            <a:r>
              <a:rPr lang="fr-FR" dirty="0"/>
              <a:t> and </a:t>
            </a:r>
            <a:r>
              <a:rPr lang="fr-FR" dirty="0" err="1"/>
              <a:t>potentiometers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ED84A9D0-0108-4736-B452-6E1C9D06D6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2277" y="3087502"/>
            <a:ext cx="921895" cy="9144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47F224B-E2F4-4A9E-9EA8-59A35CB2EF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7977" y="2749069"/>
            <a:ext cx="1807787" cy="141761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52D7326-82DD-4142-96E4-6005E798E2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6179" y="4522555"/>
            <a:ext cx="952500" cy="942975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59F4CBD-F17D-42E9-9492-971A6C51E992}"/>
              </a:ext>
            </a:extLst>
          </p:cNvPr>
          <p:cNvSpPr txBox="1"/>
          <p:nvPr/>
        </p:nvSpPr>
        <p:spPr>
          <a:xfrm>
            <a:off x="5293217" y="4682694"/>
            <a:ext cx="199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 –</a:t>
            </a:r>
            <a:r>
              <a:rPr lang="fr-FR" dirty="0" err="1"/>
              <a:t>headphone</a:t>
            </a:r>
            <a:r>
              <a:rPr lang="fr-FR" dirty="0"/>
              <a:t> </a:t>
            </a:r>
            <a:r>
              <a:rPr lang="fr-FR" dirty="0" err="1"/>
              <a:t>connector</a:t>
            </a:r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55531B54-37A1-47C8-81C1-7D755C3D1E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8937" y="5696709"/>
            <a:ext cx="1066984" cy="942975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2D2F307A-85EE-4C90-99B6-AA65CDDC2105}"/>
              </a:ext>
            </a:extLst>
          </p:cNvPr>
          <p:cNvSpPr txBox="1"/>
          <p:nvPr/>
        </p:nvSpPr>
        <p:spPr>
          <a:xfrm>
            <a:off x="5318415" y="5845032"/>
            <a:ext cx="199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 –charger</a:t>
            </a:r>
          </a:p>
          <a:p>
            <a:r>
              <a:rPr lang="fr-FR" dirty="0"/>
              <a:t> </a:t>
            </a:r>
            <a:r>
              <a:rPr lang="fr-FR" dirty="0" err="1"/>
              <a:t>board</a:t>
            </a:r>
            <a:endParaRPr lang="fr-FR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3EF853FD-CCD7-4B21-A5BF-691140CC1F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66347" y="513665"/>
            <a:ext cx="1562100" cy="154305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762568EE-CC06-48E1-A867-449BBD84BD81}"/>
              </a:ext>
            </a:extLst>
          </p:cNvPr>
          <p:cNvSpPr txBox="1"/>
          <p:nvPr/>
        </p:nvSpPr>
        <p:spPr>
          <a:xfrm>
            <a:off x="8641107" y="859142"/>
            <a:ext cx="1325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 – multiplayer headers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77EC1A9D-7D55-4A8D-B81B-EFB1F9482DE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59952" y="2399505"/>
            <a:ext cx="1504950" cy="13049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8259ECD-C665-4E8B-BBF9-9735C281AA0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87968" y="4101761"/>
            <a:ext cx="1385636" cy="1244724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F51384DD-37DE-4412-B187-BE35078E0E9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17007" y="5998858"/>
            <a:ext cx="929706" cy="790746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BFD0E302-EE01-42E5-8724-4D36E2F544C9}"/>
              </a:ext>
            </a:extLst>
          </p:cNvPr>
          <p:cNvSpPr txBox="1"/>
          <p:nvPr/>
        </p:nvSpPr>
        <p:spPr>
          <a:xfrm>
            <a:off x="8594036" y="2510085"/>
            <a:ext cx="159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10– </a:t>
            </a:r>
            <a:r>
              <a:rPr lang="fr-FR" dirty="0" err="1"/>
              <a:t>pushbuttons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9C07DE3-A821-4290-855A-8AA21882CC6C}"/>
              </a:ext>
            </a:extLst>
          </p:cNvPr>
          <p:cNvSpPr txBox="1"/>
          <p:nvPr/>
        </p:nvSpPr>
        <p:spPr>
          <a:xfrm>
            <a:off x="8704351" y="4243701"/>
            <a:ext cx="159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11– </a:t>
            </a:r>
            <a:r>
              <a:rPr lang="fr-FR" dirty="0" err="1"/>
              <a:t>speacker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54D8215-17E3-4177-80E6-01482F6D144C}"/>
              </a:ext>
            </a:extLst>
          </p:cNvPr>
          <p:cNvSpPr txBox="1"/>
          <p:nvPr/>
        </p:nvSpPr>
        <p:spPr>
          <a:xfrm>
            <a:off x="8867881" y="5356147"/>
            <a:ext cx="159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12– set up and have fun !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37676E5-3A09-477E-BF76-49B5217E38AF}"/>
              </a:ext>
            </a:extLst>
          </p:cNvPr>
          <p:cNvSpPr txBox="1"/>
          <p:nvPr/>
        </p:nvSpPr>
        <p:spPr>
          <a:xfrm>
            <a:off x="11754920" y="-13960"/>
            <a:ext cx="384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8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A66128F8-A941-4378-9957-843DEBC2FDA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61813" y="5573462"/>
            <a:ext cx="1524646" cy="106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4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3FD8F-C0FB-414F-AEB1-515340E4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Community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0C630C-7A58-46E6-95C3-D79CD8554182}"/>
              </a:ext>
            </a:extLst>
          </p:cNvPr>
          <p:cNvSpPr txBox="1"/>
          <p:nvPr/>
        </p:nvSpPr>
        <p:spPr>
          <a:xfrm>
            <a:off x="11754920" y="-13960"/>
            <a:ext cx="384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9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A2940C-2B5E-4663-A2AB-0B08451F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37" y="2413552"/>
            <a:ext cx="107727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11608"/>
      </p:ext>
    </p:extLst>
  </p:cSld>
  <p:clrMapOvr>
    <a:masterClrMapping/>
  </p:clrMapOvr>
</p:sld>
</file>

<file path=ppt/theme/theme1.xml><?xml version="1.0" encoding="utf-8"?>
<a:theme xmlns:a="http://schemas.openxmlformats.org/drawingml/2006/main" name="Rognage">
  <a:themeElements>
    <a:clrScheme name="Rogn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ogn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gn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Rogner</Template>
  <TotalTime>1356</TotalTime>
  <Words>190</Words>
  <Application>Microsoft Office PowerPoint</Application>
  <PresentationFormat>Grand écran</PresentationFormat>
  <Paragraphs>67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2" baseType="lpstr">
      <vt:lpstr>Franklin Gothic Book</vt:lpstr>
      <vt:lpstr>Rognage</vt:lpstr>
      <vt:lpstr>Présentation PowerPoint</vt:lpstr>
      <vt:lpstr>Table of contents</vt:lpstr>
      <vt:lpstr>General presentation</vt:lpstr>
      <vt:lpstr>Buttons, sound and storage</vt:lpstr>
      <vt:lpstr>I2C protocol</vt:lpstr>
      <vt:lpstr>Adapters and connectivity</vt:lpstr>
      <vt:lpstr>Resistor, capacitors, quartz and micro controler</vt:lpstr>
      <vt:lpstr>Step of the built</vt:lpstr>
      <vt:lpstr>Community</vt:lpstr>
      <vt:lpstr>My opinion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 Litz</dc:creator>
  <cp:lastModifiedBy>Sam Litz</cp:lastModifiedBy>
  <cp:revision>14</cp:revision>
  <dcterms:created xsi:type="dcterms:W3CDTF">2018-11-16T09:29:12Z</dcterms:created>
  <dcterms:modified xsi:type="dcterms:W3CDTF">2018-11-23T04:51:03Z</dcterms:modified>
</cp:coreProperties>
</file>