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69" r:id="rId6"/>
    <p:sldId id="267" r:id="rId7"/>
    <p:sldId id="268" r:id="rId8"/>
    <p:sldId id="270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5BB92EB-36CE-4E16-97B2-14EB0A4C9214}">
          <p14:sldIdLst>
            <p14:sldId id="256"/>
            <p14:sldId id="257"/>
            <p14:sldId id="258"/>
            <p14:sldId id="266"/>
            <p14:sldId id="269"/>
            <p14:sldId id="267"/>
            <p14:sldId id="268"/>
            <p14:sldId id="27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19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12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3647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2251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86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330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78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39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6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59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02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1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61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72D-BF44-4867-ABC7-65F7BCDC414A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47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F72D-BF44-4867-ABC7-65F7BCDC414A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1DB1AD9-F782-4ACF-A876-1710C227E3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32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09154DA-D3EC-4EA2-8165-DC0AF9D6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9505" y="4756891"/>
            <a:ext cx="8532581" cy="1086237"/>
          </a:xfrm>
        </p:spPr>
        <p:txBody>
          <a:bodyPr>
            <a:noAutofit/>
          </a:bodyPr>
          <a:lstStyle/>
          <a:p>
            <a:pPr algn="l"/>
            <a:r>
              <a:rPr lang="fr-FR" sz="4800" b="1" dirty="0" err="1"/>
              <a:t>What</a:t>
            </a:r>
            <a:r>
              <a:rPr lang="fr-FR" sz="4800" b="1" dirty="0"/>
              <a:t> </a:t>
            </a:r>
            <a:r>
              <a:rPr lang="fr-FR" sz="4800" b="1" dirty="0" err="1"/>
              <a:t>is</a:t>
            </a:r>
            <a:r>
              <a:rPr lang="fr-FR" sz="4800" b="1" dirty="0"/>
              <a:t> Google Glass?</a:t>
            </a:r>
          </a:p>
        </p:txBody>
      </p:sp>
      <p:pic>
        <p:nvPicPr>
          <p:cNvPr id="1026" name="Picture 2" descr="5 Reasons Why Google Glass was a Miserable Failure">
            <a:extLst>
              <a:ext uri="{FF2B5EF4-FFF2-40B4-BE49-F238E27FC236}">
                <a16:creationId xmlns:a16="http://schemas.microsoft.com/office/drawing/2014/main" id="{2360A39A-6E30-4192-9A78-097F2989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838" r="92479">
                        <a14:foregroundMark x1="8547" y1="55128" x2="6838" y2="51538"/>
                        <a14:foregroundMark x1="90769" y1="44615" x2="92479" y2="42308"/>
                        <a14:foregroundMark x1="33846" y1="55128" x2="30598" y2="62308"/>
                        <a14:foregroundMark x1="34017" y1="58205" x2="32479" y2="63590"/>
                        <a14:foregroundMark x1="35043" y1="57179" x2="34872" y2="62051"/>
                        <a14:foregroundMark x1="34530" y1="53846" x2="26496" y2="62308"/>
                        <a14:foregroundMark x1="61709" y1="53846" x2="60855" y2="69744"/>
                        <a14:foregroundMark x1="60855" y1="69744" x2="61709" y2="728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022" y="940763"/>
            <a:ext cx="6305744" cy="420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41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21D98-BC50-4C33-B8DB-48BA73AA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sz="6000" b="1" dirty="0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971724-161B-463D-A9FE-28927D443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171700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Introduction to Google Glass</a:t>
            </a:r>
          </a:p>
          <a:p>
            <a:r>
              <a:rPr lang="en-US" sz="2800" dirty="0"/>
              <a:t>Components and technical features</a:t>
            </a:r>
          </a:p>
          <a:p>
            <a:r>
              <a:rPr lang="en-US" sz="2800" dirty="0"/>
              <a:t>How does it works ?</a:t>
            </a:r>
          </a:p>
          <a:p>
            <a:r>
              <a:rPr lang="en-US" sz="2800" dirty="0"/>
              <a:t>The uses</a:t>
            </a:r>
          </a:p>
          <a:p>
            <a:r>
              <a:rPr lang="en-US" sz="2800" dirty="0"/>
              <a:t>Derived products</a:t>
            </a:r>
          </a:p>
          <a:p>
            <a:r>
              <a:rPr lang="en-US" sz="2800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2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693C9-300F-4A7B-99C0-A3C9B4F1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628" y="625755"/>
            <a:ext cx="6311031" cy="642045"/>
          </a:xfrm>
        </p:spPr>
        <p:txBody>
          <a:bodyPr>
            <a:normAutofit fontScale="90000"/>
          </a:bodyPr>
          <a:lstStyle/>
          <a:p>
            <a:r>
              <a:rPr lang="fr-FR" dirty="0"/>
              <a:t>Introduction to Google Glass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854BAA-AB1A-4A79-9AA5-7C49F5DB444B}"/>
              </a:ext>
            </a:extLst>
          </p:cNvPr>
          <p:cNvSpPr txBox="1"/>
          <p:nvPr/>
        </p:nvSpPr>
        <p:spPr>
          <a:xfrm>
            <a:off x="8319753" y="1083134"/>
            <a:ext cx="39917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Prototype : </a:t>
            </a:r>
            <a:r>
              <a:rPr lang="fr-FR" dirty="0" err="1"/>
              <a:t>april</a:t>
            </a:r>
            <a:r>
              <a:rPr lang="fr-FR" dirty="0"/>
              <a:t> 15, 2013</a:t>
            </a:r>
          </a:p>
          <a:p>
            <a:r>
              <a:rPr lang="fr-FR" dirty="0"/>
              <a:t>-  </a:t>
            </a:r>
            <a:r>
              <a:rPr lang="fr-FR" dirty="0" err="1"/>
              <a:t>Developed</a:t>
            </a:r>
            <a:r>
              <a:rPr lang="fr-FR" dirty="0"/>
              <a:t> by </a:t>
            </a:r>
            <a:r>
              <a:rPr lang="en-US" dirty="0"/>
              <a:t>Google X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$1,500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Public </a:t>
            </a:r>
            <a:r>
              <a:rPr lang="fr-FR" dirty="0" err="1"/>
              <a:t>may</a:t>
            </a:r>
            <a:r>
              <a:rPr lang="fr-FR" dirty="0"/>
              <a:t> 15 2014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Google Glass Enterprise Edition </a:t>
            </a:r>
          </a:p>
          <a:p>
            <a:r>
              <a:rPr lang="fr-FR" dirty="0" err="1"/>
              <a:t>announced</a:t>
            </a:r>
            <a:r>
              <a:rPr lang="fr-FR" dirty="0"/>
              <a:t> in </a:t>
            </a:r>
            <a:r>
              <a:rPr lang="fr-FR" dirty="0" err="1"/>
              <a:t>july</a:t>
            </a:r>
            <a:r>
              <a:rPr lang="fr-FR" dirty="0"/>
              <a:t> 2017</a:t>
            </a:r>
          </a:p>
        </p:txBody>
      </p:sp>
      <p:pic>
        <p:nvPicPr>
          <p:cNvPr id="6" name="Picture 2" descr="Google Glass photo.JPG">
            <a:extLst>
              <a:ext uri="{FF2B5EF4-FFF2-40B4-BE49-F238E27FC236}">
                <a16:creationId xmlns:a16="http://schemas.microsoft.com/office/drawing/2014/main" id="{A3D282B4-2208-4886-A01C-27540BD0C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497" y="3292850"/>
            <a:ext cx="4505788" cy="33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of X (company).svg">
            <a:extLst>
              <a:ext uri="{FF2B5EF4-FFF2-40B4-BE49-F238E27FC236}">
                <a16:creationId xmlns:a16="http://schemas.microsoft.com/office/drawing/2014/main" id="{61E0EE6A-4098-4FF2-9CC7-A4C676748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10" y="1449944"/>
            <a:ext cx="1660762" cy="16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46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693C9-300F-4A7B-99C0-A3C9B4F1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628" y="625755"/>
            <a:ext cx="6311031" cy="642045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 and technical features</a:t>
            </a:r>
          </a:p>
        </p:txBody>
      </p:sp>
      <p:pic>
        <p:nvPicPr>
          <p:cNvPr id="2050" name="Picture 2" descr="The Daily Show Hilariously Takes on Google Glass &amp;quot;Eye ...">
            <a:extLst>
              <a:ext uri="{FF2B5EF4-FFF2-40B4-BE49-F238E27FC236}">
                <a16:creationId xmlns:a16="http://schemas.microsoft.com/office/drawing/2014/main" id="{D56DCCD4-ED34-423E-ADBF-077F7E3C1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939" y="1785256"/>
            <a:ext cx="3896526" cy="253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 Glasses And Pebble Watches For Investors">
            <a:extLst>
              <a:ext uri="{FF2B5EF4-FFF2-40B4-BE49-F238E27FC236}">
                <a16:creationId xmlns:a16="http://schemas.microsoft.com/office/drawing/2014/main" id="{B3E03242-6F82-47ED-A30C-CE51690A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939" y="4440302"/>
            <a:ext cx="3896526" cy="218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EDC0183-16C8-4938-8028-73D71DDEE06A}"/>
              </a:ext>
            </a:extLst>
          </p:cNvPr>
          <p:cNvSpPr txBox="1"/>
          <p:nvPr/>
        </p:nvSpPr>
        <p:spPr>
          <a:xfrm>
            <a:off x="8229600" y="2394251"/>
            <a:ext cx="355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Touchpad</a:t>
            </a:r>
          </a:p>
          <a:p>
            <a:pPr marL="285750" indent="-285750">
              <a:buFontTx/>
              <a:buChar char="-"/>
            </a:pPr>
            <a:r>
              <a:rPr lang="fr-FR" dirty="0"/>
              <a:t>Glasses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Prism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2 GB ram</a:t>
            </a:r>
          </a:p>
          <a:p>
            <a:pPr marL="285750" indent="-285750">
              <a:buFontTx/>
              <a:buChar char="-"/>
            </a:pPr>
            <a:r>
              <a:rPr lang="fr-FR" dirty="0"/>
              <a:t>16 GB </a:t>
            </a:r>
            <a:r>
              <a:rPr lang="fr-FR" dirty="0" err="1"/>
              <a:t>storage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Glass OS / Android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Wifi,Bluetooth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36g</a:t>
            </a:r>
          </a:p>
          <a:p>
            <a:pPr marL="285750" indent="-285750">
              <a:buFontTx/>
              <a:buChar char="-"/>
            </a:pPr>
            <a:r>
              <a:rPr lang="fr-FR" dirty="0"/>
              <a:t>Camera 5Mp , 720p </a:t>
            </a:r>
            <a:r>
              <a:rPr lang="fr-FR" dirty="0" err="1"/>
              <a:t>video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Battery 570 mAh</a:t>
            </a:r>
          </a:p>
          <a:p>
            <a:pPr marL="285750" indent="-285750">
              <a:buFontTx/>
              <a:buChar char="-"/>
            </a:pPr>
            <a:r>
              <a:rPr lang="fr-FR" dirty="0"/>
              <a:t>Micro </a:t>
            </a:r>
            <a:r>
              <a:rPr lang="fr-FR" dirty="0" err="1"/>
              <a:t>usb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16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693C9-300F-4A7B-99C0-A3C9B4F1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628" y="625755"/>
            <a:ext cx="6311031" cy="642045"/>
          </a:xfrm>
        </p:spPr>
        <p:txBody>
          <a:bodyPr>
            <a:normAutofit/>
          </a:bodyPr>
          <a:lstStyle/>
          <a:p>
            <a:r>
              <a:rPr lang="en-US" dirty="0"/>
              <a:t>How does it works ?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3A8C0A2-6807-4A80-B9AB-65AAE564F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689" y="946777"/>
            <a:ext cx="5276850" cy="20669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DA12790-3371-4D52-B13E-A3A1124DC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41" y="1666421"/>
            <a:ext cx="4752975" cy="22479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67D6961-C2E4-4FC8-B2E6-C68A6FD4D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086" y="3456042"/>
            <a:ext cx="5343525" cy="21621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423EC40-6CBC-4FFA-AC1B-ADFC3B73A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251" y="4312942"/>
            <a:ext cx="50863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5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693C9-300F-4A7B-99C0-A3C9B4F1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628" y="625755"/>
            <a:ext cx="6311031" cy="642045"/>
          </a:xfrm>
        </p:spPr>
        <p:txBody>
          <a:bodyPr>
            <a:normAutofit/>
          </a:bodyPr>
          <a:lstStyle/>
          <a:p>
            <a:r>
              <a:rPr lang="en-US" dirty="0"/>
              <a:t>The uses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AC9F07-7C9A-4549-B996-37DF057C126E}"/>
              </a:ext>
            </a:extLst>
          </p:cNvPr>
          <p:cNvSpPr/>
          <p:nvPr/>
        </p:nvSpPr>
        <p:spPr>
          <a:xfrm>
            <a:off x="7336859" y="1267800"/>
            <a:ext cx="29991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000000"/>
                </a:solidFill>
                <a:latin typeface="Linux Libertine"/>
              </a:rPr>
              <a:t>Hospital </a:t>
            </a:r>
            <a:r>
              <a:rPr lang="fr-FR" dirty="0" err="1">
                <a:solidFill>
                  <a:srgbClr val="000000"/>
                </a:solidFill>
                <a:latin typeface="Linux Libertine"/>
              </a:rPr>
              <a:t>Utilization</a:t>
            </a:r>
            <a:endParaRPr lang="fr-FR" dirty="0">
              <a:solidFill>
                <a:srgbClr val="000000"/>
              </a:solidFill>
              <a:latin typeface="Linux Libertine"/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  <a:latin typeface="Linux Libertine"/>
              </a:rPr>
              <a:t>Surgeries</a:t>
            </a:r>
            <a:r>
              <a:rPr lang="fr-FR" dirty="0">
                <a:solidFill>
                  <a:srgbClr val="000000"/>
                </a:solidFill>
                <a:latin typeface="Linux Libertine"/>
              </a:rPr>
              <a:t> and </a:t>
            </a:r>
            <a:r>
              <a:rPr lang="fr-FR" dirty="0" err="1">
                <a:solidFill>
                  <a:srgbClr val="000000"/>
                </a:solidFill>
                <a:latin typeface="Linux Libertine"/>
              </a:rPr>
              <a:t>Procedures</a:t>
            </a:r>
            <a:endParaRPr lang="fr-FR" dirty="0">
              <a:solidFill>
                <a:srgbClr val="000000"/>
              </a:solidFill>
              <a:latin typeface="Linux Libertine"/>
            </a:endParaRPr>
          </a:p>
          <a:p>
            <a:pPr marL="285750" indent="-285750">
              <a:buFontTx/>
              <a:buChar char="-"/>
            </a:pPr>
            <a:r>
              <a:rPr lang="fr-FR" b="0" i="0" dirty="0">
                <a:solidFill>
                  <a:srgbClr val="000000"/>
                </a:solidFill>
                <a:effectLst/>
                <a:latin typeface="Linux Libertine"/>
              </a:rPr>
              <a:t>Help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Linux Libertine"/>
              </a:rPr>
              <a:t>au</a:t>
            </a:r>
            <a:r>
              <a:rPr lang="fr-FR" dirty="0" err="1">
                <a:solidFill>
                  <a:srgbClr val="000000"/>
                </a:solidFill>
                <a:latin typeface="Linux Libertine"/>
              </a:rPr>
              <a:t>tism</a:t>
            </a:r>
            <a:r>
              <a:rPr lang="fr-FR" dirty="0">
                <a:solidFill>
                  <a:srgbClr val="000000"/>
                </a:solidFill>
                <a:latin typeface="Linux Libertine"/>
              </a:rPr>
              <a:t> people</a:t>
            </a:r>
          </a:p>
          <a:p>
            <a:pPr marL="285750" indent="-285750">
              <a:buFontTx/>
              <a:buChar char="-"/>
            </a:pPr>
            <a:r>
              <a:rPr lang="fr-FR" b="0" i="0" dirty="0" err="1">
                <a:solidFill>
                  <a:srgbClr val="000000"/>
                </a:solidFill>
                <a:effectLst/>
                <a:latin typeface="Linux Libertine"/>
              </a:rPr>
              <a:t>poachers</a:t>
            </a:r>
            <a:endParaRPr lang="fr-FR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pic>
        <p:nvPicPr>
          <p:cNvPr id="3074" name="Picture 2" descr="https://upload.wikimedia.org/wikipedia/commons/4/45/SmallWorldSocial_BreastfeedingSupportProject_GeorgiawithBabyEve.jpg">
            <a:extLst>
              <a:ext uri="{FF2B5EF4-FFF2-40B4-BE49-F238E27FC236}">
                <a16:creationId xmlns:a16="http://schemas.microsoft.com/office/drawing/2014/main" id="{44255F04-400A-4EC0-AD42-DA589ED26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91067" y="1375048"/>
            <a:ext cx="4451048" cy="250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l Hospital de Molina realiza la primera intervenciÃ³n ...">
            <a:extLst>
              <a:ext uri="{FF2B5EF4-FFF2-40B4-BE49-F238E27FC236}">
                <a16:creationId xmlns:a16="http://schemas.microsoft.com/office/drawing/2014/main" id="{67FC20E2-1478-4D0E-8C25-0AB3241F0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87" y="3141939"/>
            <a:ext cx="4344612" cy="289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hotos &amp;amp; Videos | WWF">
            <a:extLst>
              <a:ext uri="{FF2B5EF4-FFF2-40B4-BE49-F238E27FC236}">
                <a16:creationId xmlns:a16="http://schemas.microsoft.com/office/drawing/2014/main" id="{C1D61C0B-1321-4139-B868-7B5F1B34D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796" y="3986010"/>
            <a:ext cx="3829318" cy="28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78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693C9-300F-4A7B-99C0-A3C9B4F1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628" y="625755"/>
            <a:ext cx="6311031" cy="642045"/>
          </a:xfrm>
        </p:spPr>
        <p:txBody>
          <a:bodyPr>
            <a:normAutofit/>
          </a:bodyPr>
          <a:lstStyle/>
          <a:p>
            <a:r>
              <a:rPr lang="en-US" dirty="0"/>
              <a:t>Derived products</a:t>
            </a:r>
          </a:p>
        </p:txBody>
      </p:sp>
      <p:pic>
        <p:nvPicPr>
          <p:cNvPr id="1026" name="Picture 2" descr="Intel Vaunt - Product Hunt">
            <a:extLst>
              <a:ext uri="{FF2B5EF4-FFF2-40B4-BE49-F238E27FC236}">
                <a16:creationId xmlns:a16="http://schemas.microsoft.com/office/drawing/2014/main" id="{AA680765-131C-4575-AF74-33444284D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998" y="599786"/>
            <a:ext cx="3450076" cy="172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7B7AED-6009-49C9-B0BF-C2EC5A284F9D}"/>
              </a:ext>
            </a:extLst>
          </p:cNvPr>
          <p:cNvSpPr/>
          <p:nvPr/>
        </p:nvSpPr>
        <p:spPr>
          <a:xfrm>
            <a:off x="9663142" y="6258214"/>
            <a:ext cx="1871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>
                <a:solidFill>
                  <a:srgbClr val="FFFFFF"/>
                </a:solidFill>
                <a:latin typeface="Helvetica" panose="020B0604020202020204" pitchFamily="34" charset="0"/>
              </a:rPr>
              <a:t>I</a:t>
            </a:r>
            <a:r>
              <a:rPr lang="fr-FR" sz="2400" b="1" dirty="0" err="1"/>
              <a:t>Intel</a:t>
            </a:r>
            <a:r>
              <a:rPr lang="fr-FR" sz="2400" b="1" dirty="0"/>
              <a:t> </a:t>
            </a:r>
            <a:r>
              <a:rPr lang="fr-FR" sz="2400" b="1" dirty="0" err="1"/>
              <a:t>Vaunt</a:t>
            </a:r>
            <a:endParaRPr lang="fr-FR" sz="2400" b="1" dirty="0"/>
          </a:p>
        </p:txBody>
      </p:sp>
      <p:pic>
        <p:nvPicPr>
          <p:cNvPr id="1028" name="Picture 4" descr="WordPlop - Over 10 years of tech coverage: news, reviews ...">
            <a:extLst>
              <a:ext uri="{FF2B5EF4-FFF2-40B4-BE49-F238E27FC236}">
                <a16:creationId xmlns:a16="http://schemas.microsoft.com/office/drawing/2014/main" id="{6A2F95E4-F14F-48C8-9FC6-1B00061A4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7" y="2608487"/>
            <a:ext cx="660082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0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693C9-300F-4A7B-99C0-A3C9B4F1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628" y="625755"/>
            <a:ext cx="6311031" cy="642045"/>
          </a:xfrm>
        </p:spPr>
        <p:txBody>
          <a:bodyPr>
            <a:normAutofit/>
          </a:bodyPr>
          <a:lstStyle/>
          <a:p>
            <a:r>
              <a:rPr lang="en-US" dirty="0"/>
              <a:t>Derived products</a:t>
            </a:r>
          </a:p>
        </p:txBody>
      </p:sp>
      <p:pic>
        <p:nvPicPr>
          <p:cNvPr id="2050" name="Picture 2" descr="Recon Jet HUD Sunglasses - Paperblog">
            <a:extLst>
              <a:ext uri="{FF2B5EF4-FFF2-40B4-BE49-F238E27FC236}">
                <a16:creationId xmlns:a16="http://schemas.microsoft.com/office/drawing/2014/main" id="{2F82C95C-029B-405A-AC7C-6F57C479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75" y="1352953"/>
            <a:ext cx="557212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A5090BF-D713-4359-A099-037734AE1CCE}"/>
              </a:ext>
            </a:extLst>
          </p:cNvPr>
          <p:cNvSpPr txBox="1"/>
          <p:nvPr/>
        </p:nvSpPr>
        <p:spPr>
          <a:xfrm>
            <a:off x="2217606" y="5274214"/>
            <a:ext cx="164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Jet </a:t>
            </a:r>
            <a:r>
              <a:rPr lang="fr-FR" sz="2400" b="1" dirty="0" err="1"/>
              <a:t>recon</a:t>
            </a:r>
            <a:endParaRPr lang="fr-FR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4AA645-A7FB-49B7-865D-2450AD29F08E}"/>
              </a:ext>
            </a:extLst>
          </p:cNvPr>
          <p:cNvSpPr/>
          <p:nvPr/>
        </p:nvSpPr>
        <p:spPr>
          <a:xfrm>
            <a:off x="8245662" y="5274214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Gear Glass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samsumg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05FAC1-C8AF-473A-80F2-84B3A8168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64" y="1772053"/>
            <a:ext cx="52197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7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FD481D-44AB-44FC-86FF-AA63DFC9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551" y="2686050"/>
            <a:ext cx="9601200" cy="1485900"/>
          </a:xfrm>
        </p:spPr>
        <p:txBody>
          <a:bodyPr>
            <a:normAutofit/>
          </a:bodyPr>
          <a:lstStyle/>
          <a:p>
            <a:r>
              <a:rPr lang="fr-FR" sz="7200" b="1" dirty="0"/>
              <a:t>General conclusion</a:t>
            </a:r>
          </a:p>
        </p:txBody>
      </p:sp>
    </p:spTree>
    <p:extLst>
      <p:ext uri="{BB962C8B-B14F-4D97-AF65-F5344CB8AC3E}">
        <p14:creationId xmlns:p14="http://schemas.microsoft.com/office/powerpoint/2010/main" val="342899037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1498</TotalTime>
  <Words>113</Words>
  <Application>Microsoft Office PowerPoint</Application>
  <PresentationFormat>Grand écran</PresentationFormat>
  <Paragraphs>41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Helvetica</vt:lpstr>
      <vt:lpstr>Linux Libertine</vt:lpstr>
      <vt:lpstr>Wingdings 3</vt:lpstr>
      <vt:lpstr>Brin</vt:lpstr>
      <vt:lpstr>Présentation PowerPoint</vt:lpstr>
      <vt:lpstr>Summary</vt:lpstr>
      <vt:lpstr>Introduction to Google Glass</vt:lpstr>
      <vt:lpstr>Components and technical features</vt:lpstr>
      <vt:lpstr>How does it works ?</vt:lpstr>
      <vt:lpstr>The uses</vt:lpstr>
      <vt:lpstr>Derived products</vt:lpstr>
      <vt:lpstr>Derived products</vt:lpstr>
      <vt:lpstr>General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LITZLER</dc:creator>
  <cp:lastModifiedBy>Sam Litz</cp:lastModifiedBy>
  <cp:revision>50</cp:revision>
  <dcterms:created xsi:type="dcterms:W3CDTF">2018-09-14T09:33:27Z</dcterms:created>
  <dcterms:modified xsi:type="dcterms:W3CDTF">2018-10-19T12:45:41Z</dcterms:modified>
</cp:coreProperties>
</file>