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71820-2DF0-4D46-B0CB-5EAB356F2817}" type="datetimeFigureOut">
              <a:rPr lang="fr-FR" smtClean="0"/>
              <a:t>23/01/2019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B366C-84E5-41FD-999C-8CE2E7FF8C6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290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71820-2DF0-4D46-B0CB-5EAB356F2817}" type="datetimeFigureOut">
              <a:rPr lang="fr-FR" smtClean="0"/>
              <a:t>23/01/2019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B366C-84E5-41FD-999C-8CE2E7FF8C6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0999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71820-2DF0-4D46-B0CB-5EAB356F2817}" type="datetimeFigureOut">
              <a:rPr lang="fr-FR" smtClean="0"/>
              <a:t>23/01/2019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B366C-84E5-41FD-999C-8CE2E7FF8C6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0159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71820-2DF0-4D46-B0CB-5EAB356F2817}" type="datetimeFigureOut">
              <a:rPr lang="fr-FR" smtClean="0"/>
              <a:t>23/01/2019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B366C-84E5-41FD-999C-8CE2E7FF8C6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04486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71820-2DF0-4D46-B0CB-5EAB356F2817}" type="datetimeFigureOut">
              <a:rPr lang="fr-FR" smtClean="0"/>
              <a:t>23/01/2019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B366C-84E5-41FD-999C-8CE2E7FF8C6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77801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71820-2DF0-4D46-B0CB-5EAB356F2817}" type="datetimeFigureOut">
              <a:rPr lang="fr-FR" smtClean="0"/>
              <a:t>23/01/2019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B366C-84E5-41FD-999C-8CE2E7FF8C6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98297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71820-2DF0-4D46-B0CB-5EAB356F2817}" type="datetimeFigureOut">
              <a:rPr lang="fr-FR" smtClean="0"/>
              <a:t>23/01/2019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B366C-84E5-41FD-999C-8CE2E7FF8C6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47094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71820-2DF0-4D46-B0CB-5EAB356F2817}" type="datetimeFigureOut">
              <a:rPr lang="fr-FR" smtClean="0"/>
              <a:t>23/01/2019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B366C-84E5-41FD-999C-8CE2E7FF8C6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1369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71820-2DF0-4D46-B0CB-5EAB356F2817}" type="datetimeFigureOut">
              <a:rPr lang="fr-FR" smtClean="0"/>
              <a:t>23/01/2019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B366C-84E5-41FD-999C-8CE2E7FF8C6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4076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71820-2DF0-4D46-B0CB-5EAB356F2817}" type="datetimeFigureOut">
              <a:rPr lang="fr-FR" smtClean="0"/>
              <a:t>23/01/2019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63EB366C-84E5-41FD-999C-8CE2E7FF8C6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6419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71820-2DF0-4D46-B0CB-5EAB356F2817}" type="datetimeFigureOut">
              <a:rPr lang="fr-FR" smtClean="0"/>
              <a:t>23/01/2019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B366C-84E5-41FD-999C-8CE2E7FF8C6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5028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71820-2DF0-4D46-B0CB-5EAB356F2817}" type="datetimeFigureOut">
              <a:rPr lang="fr-FR" smtClean="0"/>
              <a:t>23/01/2019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B366C-84E5-41FD-999C-8CE2E7FF8C6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4327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71820-2DF0-4D46-B0CB-5EAB356F2817}" type="datetimeFigureOut">
              <a:rPr lang="fr-FR" smtClean="0"/>
              <a:t>23/01/2019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B366C-84E5-41FD-999C-8CE2E7FF8C6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1879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71820-2DF0-4D46-B0CB-5EAB356F2817}" type="datetimeFigureOut">
              <a:rPr lang="fr-FR" smtClean="0"/>
              <a:t>23/01/2019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B366C-84E5-41FD-999C-8CE2E7FF8C6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6411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71820-2DF0-4D46-B0CB-5EAB356F2817}" type="datetimeFigureOut">
              <a:rPr lang="fr-FR" smtClean="0"/>
              <a:t>23/01/2019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B366C-84E5-41FD-999C-8CE2E7FF8C6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5305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71820-2DF0-4D46-B0CB-5EAB356F2817}" type="datetimeFigureOut">
              <a:rPr lang="fr-FR" smtClean="0"/>
              <a:t>23/01/2019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B366C-84E5-41FD-999C-8CE2E7FF8C6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7807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71820-2DF0-4D46-B0CB-5EAB356F2817}" type="datetimeFigureOut">
              <a:rPr lang="fr-FR" smtClean="0"/>
              <a:t>23/01/2019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B366C-84E5-41FD-999C-8CE2E7FF8C6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9655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0671820-2DF0-4D46-B0CB-5EAB356F2817}" type="datetimeFigureOut">
              <a:rPr lang="fr-FR" smtClean="0"/>
              <a:t>23/01/2019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3EB366C-84E5-41FD-999C-8CE2E7FF8C6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75182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  <p:sldLayoutId id="214748378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0BAB3D-13B5-4C25-B923-93032FCD40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1237" y="1192695"/>
            <a:ext cx="10204310" cy="2922842"/>
          </a:xfrm>
        </p:spPr>
        <p:txBody>
          <a:bodyPr>
            <a:normAutofit fontScale="90000"/>
          </a:bodyPr>
          <a:lstStyle/>
          <a:p>
            <a:r>
              <a:rPr lang="fr-FR" sz="88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Concept of the </a:t>
            </a:r>
            <a:r>
              <a:rPr lang="fr-FR" sz="16700" b="1" dirty="0">
                <a:solidFill>
                  <a:schemeClr val="bg1">
                    <a:lumMod val="95000"/>
                    <a:lumOff val="5000"/>
                  </a:schemeClr>
                </a:solidFill>
                <a:latin typeface="Arial Black" panose="020B0A04020102020204" pitchFamily="34" charset="0"/>
              </a:rPr>
              <a:t>DarkNet</a:t>
            </a:r>
            <a:endParaRPr lang="fr-FR" sz="8800" b="1" dirty="0">
              <a:solidFill>
                <a:schemeClr val="bg1">
                  <a:lumMod val="95000"/>
                  <a:lumOff val="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5ACEA43-5745-4070-90B4-02802BC703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26194" y="4621327"/>
            <a:ext cx="6987645" cy="1388534"/>
          </a:xfrm>
        </p:spPr>
        <p:txBody>
          <a:bodyPr/>
          <a:lstStyle/>
          <a:p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the DarkNet? </a:t>
            </a:r>
          </a:p>
        </p:txBody>
      </p:sp>
    </p:spTree>
    <p:extLst>
      <p:ext uri="{BB962C8B-B14F-4D97-AF65-F5344CB8AC3E}">
        <p14:creationId xmlns:p14="http://schemas.microsoft.com/office/powerpoint/2010/main" val="151718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71BB86-96C6-4D50-A3A7-83DCE7069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7200" dirty="0">
                <a:solidFill>
                  <a:schemeClr val="bg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Table of contents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BB4659E-0A8C-449C-97E8-73F2A094A8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438399"/>
            <a:ext cx="10018713" cy="3124201"/>
          </a:xfrm>
        </p:spPr>
        <p:txBody>
          <a:bodyPr>
            <a:normAutofit/>
          </a:bodyPr>
          <a:lstStyle/>
          <a:p>
            <a:r>
              <a:rPr lang="fr-FR" sz="3200" b="1" dirty="0" err="1">
                <a:solidFill>
                  <a:schemeClr val="accent6">
                    <a:lumMod val="50000"/>
                  </a:schemeClr>
                </a:solidFill>
              </a:rPr>
              <a:t>Presentation</a:t>
            </a:r>
            <a:endParaRPr lang="fr-FR" sz="3200" b="1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fr-FR" sz="3200" b="1" dirty="0" err="1">
                <a:solidFill>
                  <a:schemeClr val="accent6">
                    <a:lumMod val="50000"/>
                  </a:schemeClr>
                </a:solidFill>
              </a:rPr>
              <a:t>Useful</a:t>
            </a:r>
            <a:r>
              <a:rPr lang="fr-FR" sz="32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fr-FR" sz="3200" b="1" dirty="0" err="1">
                <a:solidFill>
                  <a:schemeClr val="accent6">
                    <a:lumMod val="50000"/>
                  </a:schemeClr>
                </a:solidFill>
              </a:rPr>
              <a:t>examples</a:t>
            </a:r>
            <a:r>
              <a:rPr lang="fr-FR" sz="3200" b="1" dirty="0">
                <a:solidFill>
                  <a:schemeClr val="accent6">
                    <a:lumMod val="50000"/>
                  </a:schemeClr>
                </a:solidFill>
              </a:rPr>
              <a:t> : </a:t>
            </a:r>
            <a:r>
              <a:rPr lang="fr-FR" sz="3200" b="1" dirty="0" err="1">
                <a:solidFill>
                  <a:schemeClr val="accent6">
                    <a:lumMod val="50000"/>
                  </a:schemeClr>
                </a:solidFill>
              </a:rPr>
              <a:t>advantages</a:t>
            </a:r>
            <a:endParaRPr lang="fr-FR" sz="3200" b="1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fr-FR" sz="3200" b="1" dirty="0" err="1">
                <a:solidFill>
                  <a:schemeClr val="accent6">
                    <a:lumMod val="50000"/>
                  </a:schemeClr>
                </a:solidFill>
              </a:rPr>
              <a:t>Disadvantages</a:t>
            </a:r>
            <a:endParaRPr lang="fr-FR" sz="3200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6082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C06ABB-B13F-4557-8B82-1EC059F85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22365" cy="1078092"/>
          </a:xfrm>
        </p:spPr>
        <p:txBody>
          <a:bodyPr>
            <a:normAutofit/>
          </a:bodyPr>
          <a:lstStyle/>
          <a:p>
            <a:r>
              <a:rPr lang="en-US" sz="6000" b="1" dirty="0">
                <a:solidFill>
                  <a:schemeClr val="accent6">
                    <a:lumMod val="50000"/>
                  </a:schemeClr>
                </a:solidFill>
              </a:rPr>
              <a:t>Presentation</a:t>
            </a:r>
          </a:p>
        </p:txBody>
      </p:sp>
      <p:pic>
        <p:nvPicPr>
          <p:cNvPr id="1026" name="Picture 2" descr="https://darkwebnews.com/wp-content/uploads/2017/11/internet-deep-web-darknet.png">
            <a:extLst>
              <a:ext uri="{FF2B5EF4-FFF2-40B4-BE49-F238E27FC236}">
                <a16:creationId xmlns:a16="http://schemas.microsoft.com/office/drawing/2014/main" id="{A9403747-0C36-4160-8C97-7A98E5F0832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2217" y="1191616"/>
            <a:ext cx="6713330" cy="5073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82EC5D2A-05D1-4CA9-8335-F4926EF22DB6}"/>
              </a:ext>
            </a:extLst>
          </p:cNvPr>
          <p:cNvSpPr txBox="1"/>
          <p:nvPr/>
        </p:nvSpPr>
        <p:spPr>
          <a:xfrm>
            <a:off x="1510748" y="1298713"/>
            <a:ext cx="318052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Portions of internet not open to public view </a:t>
            </a:r>
            <a:r>
              <a:rPr lang="fr-FR" dirty="0"/>
              <a:t>or </a:t>
            </a:r>
            <a:r>
              <a:rPr lang="fr-FR" dirty="0" err="1"/>
              <a:t>hidden</a:t>
            </a:r>
            <a:r>
              <a:rPr lang="fr-FR" dirty="0"/>
              <a:t> networks</a:t>
            </a:r>
            <a:br>
              <a:rPr lang="fr-FR" dirty="0"/>
            </a:br>
            <a:br>
              <a:rPr lang="fr-FR" dirty="0"/>
            </a:br>
            <a:r>
              <a:rPr lang="en-US" dirty="0"/>
              <a:t>Originally described computers on ARPANET</a:t>
            </a:r>
            <a:br>
              <a:rPr lang="en-US" dirty="0"/>
            </a:br>
            <a:br>
              <a:rPr lang="en-US" dirty="0"/>
            </a:br>
            <a:r>
              <a:rPr lang="en-US" dirty="0" err="1"/>
              <a:t>Url</a:t>
            </a:r>
            <a:r>
              <a:rPr lang="en-US" dirty="0"/>
              <a:t> with .onion</a:t>
            </a:r>
          </a:p>
          <a:p>
            <a:endParaRPr lang="en-US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27857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9D1DDE2B-B457-4957-84E0-4D18864F47D4}"/>
              </a:ext>
            </a:extLst>
          </p:cNvPr>
          <p:cNvSpPr txBox="1"/>
          <p:nvPr/>
        </p:nvSpPr>
        <p:spPr>
          <a:xfrm>
            <a:off x="6361044" y="3923808"/>
            <a:ext cx="532737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Needs</a:t>
            </a:r>
            <a:r>
              <a:rPr lang="fr-FR" dirty="0"/>
              <a:t> </a:t>
            </a:r>
          </a:p>
          <a:p>
            <a:r>
              <a:rPr lang="fr-FR" dirty="0"/>
              <a:t>	Computer</a:t>
            </a:r>
          </a:p>
          <a:p>
            <a:r>
              <a:rPr lang="fr-FR" dirty="0"/>
              <a:t>	Bitcoin </a:t>
            </a:r>
            <a:r>
              <a:rPr lang="fr-FR" dirty="0" err="1"/>
              <a:t>wallet</a:t>
            </a:r>
            <a:endParaRPr lang="fr-FR" dirty="0"/>
          </a:p>
          <a:p>
            <a:r>
              <a:rPr lang="fr-FR" dirty="0"/>
              <a:t>	</a:t>
            </a:r>
            <a:r>
              <a:rPr lang="fr-FR" dirty="0" err="1"/>
              <a:t>Cryptocurrency</a:t>
            </a:r>
            <a:r>
              <a:rPr lang="fr-FR" dirty="0"/>
              <a:t> like bitcoin,  </a:t>
            </a:r>
            <a:r>
              <a:rPr lang="fr-FR" dirty="0" err="1"/>
              <a:t>monero</a:t>
            </a:r>
            <a:r>
              <a:rPr lang="fr-FR" dirty="0"/>
              <a:t> , </a:t>
            </a:r>
            <a:r>
              <a:rPr lang="fr-FR" dirty="0" err="1"/>
              <a:t>etherum</a:t>
            </a:r>
            <a:br>
              <a:rPr lang="fr-FR" dirty="0"/>
            </a:br>
            <a:br>
              <a:rPr lang="fr-FR" dirty="0"/>
            </a:br>
            <a:r>
              <a:rPr lang="fr-FR" dirty="0"/>
              <a:t>TOR (the </a:t>
            </a:r>
            <a:r>
              <a:rPr lang="fr-FR" dirty="0" err="1"/>
              <a:t>onion</a:t>
            </a:r>
            <a:r>
              <a:rPr lang="fr-FR" dirty="0"/>
              <a:t> </a:t>
            </a:r>
            <a:r>
              <a:rPr lang="fr-FR" dirty="0" err="1"/>
              <a:t>touter</a:t>
            </a:r>
            <a:r>
              <a:rPr lang="fr-FR" dirty="0"/>
              <a:t>) or I2P (invisible internet </a:t>
            </a:r>
            <a:r>
              <a:rPr lang="fr-FR" dirty="0" err="1"/>
              <a:t>project</a:t>
            </a:r>
            <a:r>
              <a:rPr lang="fr-FR" dirty="0"/>
              <a:t>) </a:t>
            </a:r>
            <a:r>
              <a:rPr lang="fr-FR" dirty="0" err="1"/>
              <a:t>cloack</a:t>
            </a:r>
            <a:r>
              <a:rPr lang="fr-FR" dirty="0"/>
              <a:t> </a:t>
            </a:r>
            <a:r>
              <a:rPr lang="fr-FR" dirty="0" err="1"/>
              <a:t>you</a:t>
            </a:r>
            <a:r>
              <a:rPr lang="fr-FR" dirty="0"/>
              <a:t> and </a:t>
            </a:r>
            <a:r>
              <a:rPr lang="fr-FR" dirty="0" err="1"/>
              <a:t>anonymazing</a:t>
            </a:r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1026" name="Picture 2" descr="Simple Tor setup on macOS Â¦ kremalicious">
            <a:extLst>
              <a:ext uri="{FF2B5EF4-FFF2-40B4-BE49-F238E27FC236}">
                <a16:creationId xmlns:a16="http://schemas.microsoft.com/office/drawing/2014/main" id="{3EF5D047-660E-491E-A0F3-B36A6FF061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58" t="19" r="-1" b="16364"/>
          <a:stretch/>
        </p:blipFill>
        <p:spPr bwMode="auto">
          <a:xfrm>
            <a:off x="303450" y="87358"/>
            <a:ext cx="6343019" cy="3406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ow To Send Bitcoins From A Paper Wallet | 99 Bitcoins">
            <a:extLst>
              <a:ext uri="{FF2B5EF4-FFF2-40B4-BE49-F238E27FC236}">
                <a16:creationId xmlns:a16="http://schemas.microsoft.com/office/drawing/2014/main" id="{4BB2E7F5-5BE2-4DA9-99C4-85BAC87CE9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60620">
            <a:off x="8321332" y="1572399"/>
            <a:ext cx="2040812" cy="2040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Ethereum - Wikipedia">
            <a:extLst>
              <a:ext uri="{FF2B5EF4-FFF2-40B4-BE49-F238E27FC236}">
                <a16:creationId xmlns:a16="http://schemas.microsoft.com/office/drawing/2014/main" id="{5A6F7221-DC80-49F7-B782-95A351F115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5286" y="88424"/>
            <a:ext cx="1690681" cy="2758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8" descr="How to mine Monero | CryptoCompare.com">
            <a:extLst>
              <a:ext uri="{FF2B5EF4-FFF2-40B4-BE49-F238E27FC236}">
                <a16:creationId xmlns:a16="http://schemas.microsoft.com/office/drawing/2014/main" id="{518F1CEC-E89E-44D0-B7E7-609F5261C7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5058" y="87358"/>
            <a:ext cx="1861780" cy="1861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App I2P APK for Windows Phone | Android games and apps">
            <a:extLst>
              <a:ext uri="{FF2B5EF4-FFF2-40B4-BE49-F238E27FC236}">
                <a16:creationId xmlns:a16="http://schemas.microsoft.com/office/drawing/2014/main" id="{FEFC6494-1C49-4760-8E6F-B6459529C5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750" y="3675416"/>
            <a:ext cx="5048529" cy="3029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6336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54B1DD-62C5-42E3-82DB-B33966CCB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219133" y="-347870"/>
            <a:ext cx="10018713" cy="1752599"/>
          </a:xfrm>
        </p:spPr>
        <p:txBody>
          <a:bodyPr>
            <a:normAutofit/>
          </a:bodyPr>
          <a:lstStyle/>
          <a:p>
            <a:r>
              <a:rPr lang="fr-FR" sz="6000" b="1" dirty="0" err="1">
                <a:solidFill>
                  <a:schemeClr val="bg1"/>
                </a:solidFill>
              </a:rPr>
              <a:t>Advantages</a:t>
            </a:r>
            <a:endParaRPr lang="fr-FR" sz="6000" b="1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2F5262C-41AB-4089-ABFA-50D8CB982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992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ECB5E3-84C7-491F-8DD5-F28381D2A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15549" y="-387627"/>
            <a:ext cx="10018713" cy="1752599"/>
          </a:xfrm>
        </p:spPr>
        <p:txBody>
          <a:bodyPr>
            <a:normAutofit/>
          </a:bodyPr>
          <a:lstStyle/>
          <a:p>
            <a:r>
              <a:rPr lang="fr-FR" sz="6000" b="1" dirty="0" err="1">
                <a:solidFill>
                  <a:schemeClr val="bg1"/>
                </a:solidFill>
              </a:rPr>
              <a:t>Disadvantages</a:t>
            </a:r>
            <a:endParaRPr lang="fr-FR" sz="3200" b="1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C7AA62C-5B5F-4BD6-95E6-22430EC76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Contraband</a:t>
            </a:r>
            <a:endParaRPr lang="fr-FR" dirty="0"/>
          </a:p>
          <a:p>
            <a:r>
              <a:rPr lang="fr-FR" dirty="0" err="1"/>
              <a:t>Illegal</a:t>
            </a:r>
            <a:r>
              <a:rPr lang="fr-FR" dirty="0"/>
              <a:t> services</a:t>
            </a:r>
          </a:p>
          <a:p>
            <a:endParaRPr lang="fr-FR" dirty="0"/>
          </a:p>
          <a:p>
            <a:r>
              <a:rPr lang="fr-FR" dirty="0"/>
              <a:t>Risk : </a:t>
            </a:r>
            <a:r>
              <a:rPr lang="fr-FR" dirty="0" err="1"/>
              <a:t>caught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smuggle</a:t>
            </a:r>
            <a:r>
              <a:rPr lang="fr-FR" dirty="0"/>
              <a:t>, </a:t>
            </a:r>
            <a:r>
              <a:rPr lang="fr-FR" dirty="0" err="1"/>
              <a:t>get</a:t>
            </a:r>
            <a:r>
              <a:rPr lang="fr-FR" dirty="0"/>
              <a:t> </a:t>
            </a:r>
            <a:r>
              <a:rPr lang="fr-FR" dirty="0" err="1"/>
              <a:t>prosecution</a:t>
            </a:r>
            <a:endParaRPr lang="fr-FR" dirty="0"/>
          </a:p>
          <a:p>
            <a:r>
              <a:rPr lang="fr-FR" dirty="0"/>
              <a:t>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246564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e">
  <a:themeElements>
    <a:clrScheme name="Nuances de gris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Parallaxe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TM03457496[[fn=Parallaxe]]</Template>
  <TotalTime>168</TotalTime>
  <Words>45</Words>
  <Application>Microsoft Office PowerPoint</Application>
  <PresentationFormat>Grand écran</PresentationFormat>
  <Paragraphs>19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Arial Black</vt:lpstr>
      <vt:lpstr>Corbel</vt:lpstr>
      <vt:lpstr>Parallaxe</vt:lpstr>
      <vt:lpstr>Concept of the DarkNet</vt:lpstr>
      <vt:lpstr>Table of contents</vt:lpstr>
      <vt:lpstr>Presentation</vt:lpstr>
      <vt:lpstr>Présentation PowerPoint</vt:lpstr>
      <vt:lpstr>Advantages</vt:lpstr>
      <vt:lpstr>Disadvantages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Concept of the DarkNet</dc:title>
  <dc:creator>samuel.litzler.pro@gmail.com</dc:creator>
  <cp:lastModifiedBy>samuel.litzler.pro@gmail.com</cp:lastModifiedBy>
  <cp:revision>8</cp:revision>
  <dcterms:created xsi:type="dcterms:W3CDTF">2019-01-22T10:32:27Z</dcterms:created>
  <dcterms:modified xsi:type="dcterms:W3CDTF">2019-01-23T10:05:10Z</dcterms:modified>
</cp:coreProperties>
</file>