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C613DC-C171-42BF-A248-5AC14D3F345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7CED2CC-457B-4212-88D2-00CFC4446CE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aseline="0"/>
            <a:t>Presention of the QR code</a:t>
          </a:r>
          <a:endParaRPr lang="en-US"/>
        </a:p>
      </dgm:t>
    </dgm:pt>
    <dgm:pt modelId="{8192E360-8FEA-4D6C-9573-B8B11F76CF70}" type="parTrans" cxnId="{AA8CFE9B-220C-4DB6-B1C4-5AEFC73937AD}">
      <dgm:prSet/>
      <dgm:spPr/>
      <dgm:t>
        <a:bodyPr/>
        <a:lstStyle/>
        <a:p>
          <a:endParaRPr lang="en-US"/>
        </a:p>
      </dgm:t>
    </dgm:pt>
    <dgm:pt modelId="{E502E132-1D88-4F12-8172-E22721464C3A}" type="sibTrans" cxnId="{AA8CFE9B-220C-4DB6-B1C4-5AEFC73937AD}">
      <dgm:prSet/>
      <dgm:spPr/>
      <dgm:t>
        <a:bodyPr/>
        <a:lstStyle/>
        <a:p>
          <a:endParaRPr lang="en-US"/>
        </a:p>
      </dgm:t>
    </dgm:pt>
    <dgm:pt modelId="{B1BB9294-4F8E-42DE-9D93-9F099F01EF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Advantages</a:t>
          </a:r>
        </a:p>
      </dgm:t>
    </dgm:pt>
    <dgm:pt modelId="{11C3AC83-5E10-4EFC-A62C-C55E4CAC98DA}" type="parTrans" cxnId="{D644A1E8-23C4-4B09-B197-C8C8E0E71C71}">
      <dgm:prSet/>
      <dgm:spPr/>
      <dgm:t>
        <a:bodyPr/>
        <a:lstStyle/>
        <a:p>
          <a:endParaRPr lang="en-US"/>
        </a:p>
      </dgm:t>
    </dgm:pt>
    <dgm:pt modelId="{8EDB5936-3FDC-4E92-858A-F9E43D837679}" type="sibTrans" cxnId="{D644A1E8-23C4-4B09-B197-C8C8E0E71C71}">
      <dgm:prSet/>
      <dgm:spPr/>
      <dgm:t>
        <a:bodyPr/>
        <a:lstStyle/>
        <a:p>
          <a:endParaRPr lang="en-US"/>
        </a:p>
      </dgm:t>
    </dgm:pt>
    <dgm:pt modelId="{D2BC04AD-588B-40BB-8978-40EF620F260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aseline="0"/>
            <a:t>How we can use for</a:t>
          </a:r>
          <a:endParaRPr lang="en-US"/>
        </a:p>
      </dgm:t>
    </dgm:pt>
    <dgm:pt modelId="{9B0E181E-4050-497E-8865-C1F38557666C}" type="parTrans" cxnId="{E47831B8-0309-4904-ABC1-2F56B8BF8387}">
      <dgm:prSet/>
      <dgm:spPr/>
      <dgm:t>
        <a:bodyPr/>
        <a:lstStyle/>
        <a:p>
          <a:endParaRPr lang="en-US"/>
        </a:p>
      </dgm:t>
    </dgm:pt>
    <dgm:pt modelId="{4684632C-FB0F-4B2E-9CBA-8428A0F53A59}" type="sibTrans" cxnId="{E47831B8-0309-4904-ABC1-2F56B8BF8387}">
      <dgm:prSet/>
      <dgm:spPr/>
      <dgm:t>
        <a:bodyPr/>
        <a:lstStyle/>
        <a:p>
          <a:endParaRPr lang="en-US"/>
        </a:p>
      </dgm:t>
    </dgm:pt>
    <dgm:pt modelId="{AC84DB8B-4BCD-47B5-B791-8573BE08AA5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aseline="0"/>
            <a:t>Conclusion</a:t>
          </a:r>
          <a:endParaRPr lang="en-US"/>
        </a:p>
      </dgm:t>
    </dgm:pt>
    <dgm:pt modelId="{0FE6B40C-C417-4078-9E9E-70E5FF9DC3D9}" type="parTrans" cxnId="{F01EB618-6065-4B1A-A6F7-25164F18E69D}">
      <dgm:prSet/>
      <dgm:spPr/>
      <dgm:t>
        <a:bodyPr/>
        <a:lstStyle/>
        <a:p>
          <a:endParaRPr lang="en-US"/>
        </a:p>
      </dgm:t>
    </dgm:pt>
    <dgm:pt modelId="{4B0DACB6-AA02-45F7-9FB2-18189DEC9069}" type="sibTrans" cxnId="{F01EB618-6065-4B1A-A6F7-25164F18E69D}">
      <dgm:prSet/>
      <dgm:spPr/>
      <dgm:t>
        <a:bodyPr/>
        <a:lstStyle/>
        <a:p>
          <a:endParaRPr lang="en-US"/>
        </a:p>
      </dgm:t>
    </dgm:pt>
    <dgm:pt modelId="{12F101A7-2FF9-4A0F-9E21-F4EECAE50EBD}" type="pres">
      <dgm:prSet presAssocID="{1DC613DC-C171-42BF-A248-5AC14D3F345D}" presName="root" presStyleCnt="0">
        <dgm:presLayoutVars>
          <dgm:dir/>
          <dgm:resizeHandles val="exact"/>
        </dgm:presLayoutVars>
      </dgm:prSet>
      <dgm:spPr/>
    </dgm:pt>
    <dgm:pt modelId="{07C43490-E809-447D-A481-309BB0BB16EA}" type="pres">
      <dgm:prSet presAssocID="{A7CED2CC-457B-4212-88D2-00CFC4446CE4}" presName="compNode" presStyleCnt="0"/>
      <dgm:spPr/>
    </dgm:pt>
    <dgm:pt modelId="{1AA82FC7-CDC1-4C11-92F7-E2D0F1C971B8}" type="pres">
      <dgm:prSet presAssocID="{A7CED2CC-457B-4212-88D2-00CFC4446CE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D84887E0-C3FA-4824-90ED-E7D64ABF8F7A}" type="pres">
      <dgm:prSet presAssocID="{A7CED2CC-457B-4212-88D2-00CFC4446CE4}" presName="spaceRect" presStyleCnt="0"/>
      <dgm:spPr/>
    </dgm:pt>
    <dgm:pt modelId="{50C5187C-815C-4BE9-9302-6FFA3D98A423}" type="pres">
      <dgm:prSet presAssocID="{A7CED2CC-457B-4212-88D2-00CFC4446CE4}" presName="textRect" presStyleLbl="revTx" presStyleIdx="0" presStyleCnt="4">
        <dgm:presLayoutVars>
          <dgm:chMax val="1"/>
          <dgm:chPref val="1"/>
        </dgm:presLayoutVars>
      </dgm:prSet>
      <dgm:spPr/>
    </dgm:pt>
    <dgm:pt modelId="{4E197E58-DD76-4D7F-8BB1-07272EBE9A01}" type="pres">
      <dgm:prSet presAssocID="{E502E132-1D88-4F12-8172-E22721464C3A}" presName="sibTrans" presStyleCnt="0"/>
      <dgm:spPr/>
    </dgm:pt>
    <dgm:pt modelId="{EE2BDD9C-7DB6-4F84-A6B7-AFE5838A5429}" type="pres">
      <dgm:prSet presAssocID="{B1BB9294-4F8E-42DE-9D93-9F099F01EFAB}" presName="compNode" presStyleCnt="0"/>
      <dgm:spPr/>
    </dgm:pt>
    <dgm:pt modelId="{E35A7B64-6CC0-421D-9DA6-5332E4A33676}" type="pres">
      <dgm:prSet presAssocID="{B1BB9294-4F8E-42DE-9D93-9F099F01EFA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C4F196DD-DB19-4013-8A45-03241569F201}" type="pres">
      <dgm:prSet presAssocID="{B1BB9294-4F8E-42DE-9D93-9F099F01EFAB}" presName="spaceRect" presStyleCnt="0"/>
      <dgm:spPr/>
    </dgm:pt>
    <dgm:pt modelId="{3A5E037A-6DEE-4DD8-AF4A-08464FCCFCD2}" type="pres">
      <dgm:prSet presAssocID="{B1BB9294-4F8E-42DE-9D93-9F099F01EFAB}" presName="textRect" presStyleLbl="revTx" presStyleIdx="1" presStyleCnt="4">
        <dgm:presLayoutVars>
          <dgm:chMax val="1"/>
          <dgm:chPref val="1"/>
        </dgm:presLayoutVars>
      </dgm:prSet>
      <dgm:spPr/>
    </dgm:pt>
    <dgm:pt modelId="{1415D0DA-3BC9-47BF-BBE1-E63CAAB1013A}" type="pres">
      <dgm:prSet presAssocID="{8EDB5936-3FDC-4E92-858A-F9E43D837679}" presName="sibTrans" presStyleCnt="0"/>
      <dgm:spPr/>
    </dgm:pt>
    <dgm:pt modelId="{91598326-C56B-4F30-8721-9B6087A31F2D}" type="pres">
      <dgm:prSet presAssocID="{D2BC04AD-588B-40BB-8978-40EF620F260B}" presName="compNode" presStyleCnt="0"/>
      <dgm:spPr/>
    </dgm:pt>
    <dgm:pt modelId="{7797BE25-BFBD-42D0-AF63-0347B0DC2530}" type="pres">
      <dgm:prSet presAssocID="{D2BC04AD-588B-40BB-8978-40EF620F260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08A95A73-8900-4E26-BAB7-7DFC31722A01}" type="pres">
      <dgm:prSet presAssocID="{D2BC04AD-588B-40BB-8978-40EF620F260B}" presName="spaceRect" presStyleCnt="0"/>
      <dgm:spPr/>
    </dgm:pt>
    <dgm:pt modelId="{52A4491F-A4C2-4148-9055-EA98F920410C}" type="pres">
      <dgm:prSet presAssocID="{D2BC04AD-588B-40BB-8978-40EF620F260B}" presName="textRect" presStyleLbl="revTx" presStyleIdx="2" presStyleCnt="4">
        <dgm:presLayoutVars>
          <dgm:chMax val="1"/>
          <dgm:chPref val="1"/>
        </dgm:presLayoutVars>
      </dgm:prSet>
      <dgm:spPr/>
    </dgm:pt>
    <dgm:pt modelId="{77F5FD56-6C40-42BE-8D6A-5C3E90F0E7F3}" type="pres">
      <dgm:prSet presAssocID="{4684632C-FB0F-4B2E-9CBA-8428A0F53A59}" presName="sibTrans" presStyleCnt="0"/>
      <dgm:spPr/>
    </dgm:pt>
    <dgm:pt modelId="{BC720167-A3CB-42EF-A2A3-D70677E21273}" type="pres">
      <dgm:prSet presAssocID="{AC84DB8B-4BCD-47B5-B791-8573BE08AA59}" presName="compNode" presStyleCnt="0"/>
      <dgm:spPr/>
    </dgm:pt>
    <dgm:pt modelId="{D13FC476-E87C-4A21-9C23-1E9AEFB9E67F}" type="pres">
      <dgm:prSet presAssocID="{AC84DB8B-4BCD-47B5-B791-8573BE08AA5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E92C79A4-56C1-46B4-BB44-ED3A5F944507}" type="pres">
      <dgm:prSet presAssocID="{AC84DB8B-4BCD-47B5-B791-8573BE08AA59}" presName="spaceRect" presStyleCnt="0"/>
      <dgm:spPr/>
    </dgm:pt>
    <dgm:pt modelId="{2B677234-9AC8-4714-8A5E-64BDE970D2F8}" type="pres">
      <dgm:prSet presAssocID="{AC84DB8B-4BCD-47B5-B791-8573BE08AA5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01EB618-6065-4B1A-A6F7-25164F18E69D}" srcId="{1DC613DC-C171-42BF-A248-5AC14D3F345D}" destId="{AC84DB8B-4BCD-47B5-B791-8573BE08AA59}" srcOrd="3" destOrd="0" parTransId="{0FE6B40C-C417-4078-9E9E-70E5FF9DC3D9}" sibTransId="{4B0DACB6-AA02-45F7-9FB2-18189DEC9069}"/>
    <dgm:cxn modelId="{31470435-4A27-4EFF-AF2F-2BA72BE78CC7}" type="presOf" srcId="{B1BB9294-4F8E-42DE-9D93-9F099F01EFAB}" destId="{3A5E037A-6DEE-4DD8-AF4A-08464FCCFCD2}" srcOrd="0" destOrd="0" presId="urn:microsoft.com/office/officeart/2018/2/layout/IconLabelList"/>
    <dgm:cxn modelId="{35758F61-F8B9-455E-8080-59A7E0CCBF47}" type="presOf" srcId="{A7CED2CC-457B-4212-88D2-00CFC4446CE4}" destId="{50C5187C-815C-4BE9-9302-6FFA3D98A423}" srcOrd="0" destOrd="0" presId="urn:microsoft.com/office/officeart/2018/2/layout/IconLabelList"/>
    <dgm:cxn modelId="{D5B0B877-0070-49EE-BC4C-4F7163FE5AB1}" type="presOf" srcId="{1DC613DC-C171-42BF-A248-5AC14D3F345D}" destId="{12F101A7-2FF9-4A0F-9E21-F4EECAE50EBD}" srcOrd="0" destOrd="0" presId="urn:microsoft.com/office/officeart/2018/2/layout/IconLabelList"/>
    <dgm:cxn modelId="{AA8CFE9B-220C-4DB6-B1C4-5AEFC73937AD}" srcId="{1DC613DC-C171-42BF-A248-5AC14D3F345D}" destId="{A7CED2CC-457B-4212-88D2-00CFC4446CE4}" srcOrd="0" destOrd="0" parTransId="{8192E360-8FEA-4D6C-9573-B8B11F76CF70}" sibTransId="{E502E132-1D88-4F12-8172-E22721464C3A}"/>
    <dgm:cxn modelId="{3175D89F-48EE-4071-B281-63D517051B0E}" type="presOf" srcId="{AC84DB8B-4BCD-47B5-B791-8573BE08AA59}" destId="{2B677234-9AC8-4714-8A5E-64BDE970D2F8}" srcOrd="0" destOrd="0" presId="urn:microsoft.com/office/officeart/2018/2/layout/IconLabelList"/>
    <dgm:cxn modelId="{EA5A2EA3-C8C2-442A-9B0D-1EC5B77A90BF}" type="presOf" srcId="{D2BC04AD-588B-40BB-8978-40EF620F260B}" destId="{52A4491F-A4C2-4148-9055-EA98F920410C}" srcOrd="0" destOrd="0" presId="urn:microsoft.com/office/officeart/2018/2/layout/IconLabelList"/>
    <dgm:cxn modelId="{E47831B8-0309-4904-ABC1-2F56B8BF8387}" srcId="{1DC613DC-C171-42BF-A248-5AC14D3F345D}" destId="{D2BC04AD-588B-40BB-8978-40EF620F260B}" srcOrd="2" destOrd="0" parTransId="{9B0E181E-4050-497E-8865-C1F38557666C}" sibTransId="{4684632C-FB0F-4B2E-9CBA-8428A0F53A59}"/>
    <dgm:cxn modelId="{D644A1E8-23C4-4B09-B197-C8C8E0E71C71}" srcId="{1DC613DC-C171-42BF-A248-5AC14D3F345D}" destId="{B1BB9294-4F8E-42DE-9D93-9F099F01EFAB}" srcOrd="1" destOrd="0" parTransId="{11C3AC83-5E10-4EFC-A62C-C55E4CAC98DA}" sibTransId="{8EDB5936-3FDC-4E92-858A-F9E43D837679}"/>
    <dgm:cxn modelId="{D02F375D-55A7-4B02-93E3-36CF889A1EFB}" type="presParOf" srcId="{12F101A7-2FF9-4A0F-9E21-F4EECAE50EBD}" destId="{07C43490-E809-447D-A481-309BB0BB16EA}" srcOrd="0" destOrd="0" presId="urn:microsoft.com/office/officeart/2018/2/layout/IconLabelList"/>
    <dgm:cxn modelId="{57F4DE36-7B7E-461B-9BB3-C46031FE7973}" type="presParOf" srcId="{07C43490-E809-447D-A481-309BB0BB16EA}" destId="{1AA82FC7-CDC1-4C11-92F7-E2D0F1C971B8}" srcOrd="0" destOrd="0" presId="urn:microsoft.com/office/officeart/2018/2/layout/IconLabelList"/>
    <dgm:cxn modelId="{604426E2-E830-4338-A452-F6FC2DD638B3}" type="presParOf" srcId="{07C43490-E809-447D-A481-309BB0BB16EA}" destId="{D84887E0-C3FA-4824-90ED-E7D64ABF8F7A}" srcOrd="1" destOrd="0" presId="urn:microsoft.com/office/officeart/2018/2/layout/IconLabelList"/>
    <dgm:cxn modelId="{837437A2-94F8-46E2-B89B-4C42E0497E58}" type="presParOf" srcId="{07C43490-E809-447D-A481-309BB0BB16EA}" destId="{50C5187C-815C-4BE9-9302-6FFA3D98A423}" srcOrd="2" destOrd="0" presId="urn:microsoft.com/office/officeart/2018/2/layout/IconLabelList"/>
    <dgm:cxn modelId="{2941C0E2-1B26-496D-9DED-496FDAB4B2E4}" type="presParOf" srcId="{12F101A7-2FF9-4A0F-9E21-F4EECAE50EBD}" destId="{4E197E58-DD76-4D7F-8BB1-07272EBE9A01}" srcOrd="1" destOrd="0" presId="urn:microsoft.com/office/officeart/2018/2/layout/IconLabelList"/>
    <dgm:cxn modelId="{BE9B6CA6-70E1-47C6-AE26-01793875BB18}" type="presParOf" srcId="{12F101A7-2FF9-4A0F-9E21-F4EECAE50EBD}" destId="{EE2BDD9C-7DB6-4F84-A6B7-AFE5838A5429}" srcOrd="2" destOrd="0" presId="urn:microsoft.com/office/officeart/2018/2/layout/IconLabelList"/>
    <dgm:cxn modelId="{CFA5D8A2-E7F7-4FFC-8086-0A8CD9EE5231}" type="presParOf" srcId="{EE2BDD9C-7DB6-4F84-A6B7-AFE5838A5429}" destId="{E35A7B64-6CC0-421D-9DA6-5332E4A33676}" srcOrd="0" destOrd="0" presId="urn:microsoft.com/office/officeart/2018/2/layout/IconLabelList"/>
    <dgm:cxn modelId="{A078507A-752F-46B6-8315-552B7F21A65F}" type="presParOf" srcId="{EE2BDD9C-7DB6-4F84-A6B7-AFE5838A5429}" destId="{C4F196DD-DB19-4013-8A45-03241569F201}" srcOrd="1" destOrd="0" presId="urn:microsoft.com/office/officeart/2018/2/layout/IconLabelList"/>
    <dgm:cxn modelId="{D0433ECD-8E62-42D8-9EC9-2FD5DD542E99}" type="presParOf" srcId="{EE2BDD9C-7DB6-4F84-A6B7-AFE5838A5429}" destId="{3A5E037A-6DEE-4DD8-AF4A-08464FCCFCD2}" srcOrd="2" destOrd="0" presId="urn:microsoft.com/office/officeart/2018/2/layout/IconLabelList"/>
    <dgm:cxn modelId="{7E7EF668-69A7-45BD-AFB7-65267D85437D}" type="presParOf" srcId="{12F101A7-2FF9-4A0F-9E21-F4EECAE50EBD}" destId="{1415D0DA-3BC9-47BF-BBE1-E63CAAB1013A}" srcOrd="3" destOrd="0" presId="urn:microsoft.com/office/officeart/2018/2/layout/IconLabelList"/>
    <dgm:cxn modelId="{9A16880B-80F8-4965-9BFC-F036DAC341BB}" type="presParOf" srcId="{12F101A7-2FF9-4A0F-9E21-F4EECAE50EBD}" destId="{91598326-C56B-4F30-8721-9B6087A31F2D}" srcOrd="4" destOrd="0" presId="urn:microsoft.com/office/officeart/2018/2/layout/IconLabelList"/>
    <dgm:cxn modelId="{70C6DF46-7760-4D83-90E2-F232519A63DD}" type="presParOf" srcId="{91598326-C56B-4F30-8721-9B6087A31F2D}" destId="{7797BE25-BFBD-42D0-AF63-0347B0DC2530}" srcOrd="0" destOrd="0" presId="urn:microsoft.com/office/officeart/2018/2/layout/IconLabelList"/>
    <dgm:cxn modelId="{73830171-7072-4AB7-9E72-1899032A9002}" type="presParOf" srcId="{91598326-C56B-4F30-8721-9B6087A31F2D}" destId="{08A95A73-8900-4E26-BAB7-7DFC31722A01}" srcOrd="1" destOrd="0" presId="urn:microsoft.com/office/officeart/2018/2/layout/IconLabelList"/>
    <dgm:cxn modelId="{35E6B632-78C4-42A6-93C7-CEA2E09F9349}" type="presParOf" srcId="{91598326-C56B-4F30-8721-9B6087A31F2D}" destId="{52A4491F-A4C2-4148-9055-EA98F920410C}" srcOrd="2" destOrd="0" presId="urn:microsoft.com/office/officeart/2018/2/layout/IconLabelList"/>
    <dgm:cxn modelId="{5F96F987-9092-4FC2-8099-3152FD94BBB8}" type="presParOf" srcId="{12F101A7-2FF9-4A0F-9E21-F4EECAE50EBD}" destId="{77F5FD56-6C40-42BE-8D6A-5C3E90F0E7F3}" srcOrd="5" destOrd="0" presId="urn:microsoft.com/office/officeart/2018/2/layout/IconLabelList"/>
    <dgm:cxn modelId="{F8BCA904-6D28-4B28-9DEA-5C7D9CB9508A}" type="presParOf" srcId="{12F101A7-2FF9-4A0F-9E21-F4EECAE50EBD}" destId="{BC720167-A3CB-42EF-A2A3-D70677E21273}" srcOrd="6" destOrd="0" presId="urn:microsoft.com/office/officeart/2018/2/layout/IconLabelList"/>
    <dgm:cxn modelId="{85CC5BD8-9786-48F7-92C5-24023951E015}" type="presParOf" srcId="{BC720167-A3CB-42EF-A2A3-D70677E21273}" destId="{D13FC476-E87C-4A21-9C23-1E9AEFB9E67F}" srcOrd="0" destOrd="0" presId="urn:microsoft.com/office/officeart/2018/2/layout/IconLabelList"/>
    <dgm:cxn modelId="{D8456AEF-9168-4EC4-9542-258FEE012312}" type="presParOf" srcId="{BC720167-A3CB-42EF-A2A3-D70677E21273}" destId="{E92C79A4-56C1-46B4-BB44-ED3A5F944507}" srcOrd="1" destOrd="0" presId="urn:microsoft.com/office/officeart/2018/2/layout/IconLabelList"/>
    <dgm:cxn modelId="{05098804-CC32-4090-A3AA-1C4F28622F07}" type="presParOf" srcId="{BC720167-A3CB-42EF-A2A3-D70677E21273}" destId="{2B677234-9AC8-4714-8A5E-64BDE970D2F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A82FC7-CDC1-4C11-92F7-E2D0F1C971B8}">
      <dsp:nvSpPr>
        <dsp:cNvPr id="0" name=""/>
        <dsp:cNvSpPr/>
      </dsp:nvSpPr>
      <dsp:spPr>
        <a:xfrm>
          <a:off x="989179" y="325520"/>
          <a:ext cx="1102463" cy="11024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C5187C-815C-4BE9-9302-6FFA3D98A423}">
      <dsp:nvSpPr>
        <dsp:cNvPr id="0" name=""/>
        <dsp:cNvSpPr/>
      </dsp:nvSpPr>
      <dsp:spPr>
        <a:xfrm>
          <a:off x="315451" y="1762650"/>
          <a:ext cx="244991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baseline="0"/>
            <a:t>Presention of the QR code</a:t>
          </a:r>
          <a:endParaRPr lang="en-US" sz="2500" kern="1200"/>
        </a:p>
      </dsp:txBody>
      <dsp:txXfrm>
        <a:off x="315451" y="1762650"/>
        <a:ext cx="2449917" cy="720000"/>
      </dsp:txXfrm>
    </dsp:sp>
    <dsp:sp modelId="{E35A7B64-6CC0-421D-9DA6-5332E4A33676}">
      <dsp:nvSpPr>
        <dsp:cNvPr id="0" name=""/>
        <dsp:cNvSpPr/>
      </dsp:nvSpPr>
      <dsp:spPr>
        <a:xfrm>
          <a:off x="3867832" y="325520"/>
          <a:ext cx="1102463" cy="11024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E037A-6DEE-4DD8-AF4A-08464FCCFCD2}">
      <dsp:nvSpPr>
        <dsp:cNvPr id="0" name=""/>
        <dsp:cNvSpPr/>
      </dsp:nvSpPr>
      <dsp:spPr>
        <a:xfrm>
          <a:off x="3194105" y="1762650"/>
          <a:ext cx="244991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Advantages</a:t>
          </a:r>
        </a:p>
      </dsp:txBody>
      <dsp:txXfrm>
        <a:off x="3194105" y="1762650"/>
        <a:ext cx="2449917" cy="720000"/>
      </dsp:txXfrm>
    </dsp:sp>
    <dsp:sp modelId="{7797BE25-BFBD-42D0-AF63-0347B0DC2530}">
      <dsp:nvSpPr>
        <dsp:cNvPr id="0" name=""/>
        <dsp:cNvSpPr/>
      </dsp:nvSpPr>
      <dsp:spPr>
        <a:xfrm>
          <a:off x="989179" y="3095130"/>
          <a:ext cx="1102463" cy="11024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A4491F-A4C2-4148-9055-EA98F920410C}">
      <dsp:nvSpPr>
        <dsp:cNvPr id="0" name=""/>
        <dsp:cNvSpPr/>
      </dsp:nvSpPr>
      <dsp:spPr>
        <a:xfrm>
          <a:off x="315451" y="4532260"/>
          <a:ext cx="244991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baseline="0"/>
            <a:t>How we can use for</a:t>
          </a:r>
          <a:endParaRPr lang="en-US" sz="2500" kern="1200"/>
        </a:p>
      </dsp:txBody>
      <dsp:txXfrm>
        <a:off x="315451" y="4532260"/>
        <a:ext cx="2449917" cy="720000"/>
      </dsp:txXfrm>
    </dsp:sp>
    <dsp:sp modelId="{D13FC476-E87C-4A21-9C23-1E9AEFB9E67F}">
      <dsp:nvSpPr>
        <dsp:cNvPr id="0" name=""/>
        <dsp:cNvSpPr/>
      </dsp:nvSpPr>
      <dsp:spPr>
        <a:xfrm>
          <a:off x="3867832" y="3095130"/>
          <a:ext cx="1102463" cy="11024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677234-9AC8-4714-8A5E-64BDE970D2F8}">
      <dsp:nvSpPr>
        <dsp:cNvPr id="0" name=""/>
        <dsp:cNvSpPr/>
      </dsp:nvSpPr>
      <dsp:spPr>
        <a:xfrm>
          <a:off x="3194105" y="4532260"/>
          <a:ext cx="244991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baseline="0"/>
            <a:t>Conclusion</a:t>
          </a:r>
          <a:endParaRPr lang="en-US" sz="2500" kern="1200"/>
        </a:p>
      </dsp:txBody>
      <dsp:txXfrm>
        <a:off x="3194105" y="4532260"/>
        <a:ext cx="244991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8401A4-D22D-4211-B5B7-7DF29374F5E2}" type="datetimeFigureOut">
              <a:rPr lang="fr-FR" smtClean="0"/>
              <a:t>29/03/2019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2A4B9E-4BC0-4B61-913C-552FE982F9BA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09551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01A4-D22D-4211-B5B7-7DF29374F5E2}" type="datetimeFigureOut">
              <a:rPr lang="fr-FR" smtClean="0"/>
              <a:t>29/03/2019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4B9E-4BC0-4B61-913C-552FE982F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01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01A4-D22D-4211-B5B7-7DF29374F5E2}" type="datetimeFigureOut">
              <a:rPr lang="fr-FR" smtClean="0"/>
              <a:t>29/03/2019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4B9E-4BC0-4B61-913C-552FE982F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5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01A4-D22D-4211-B5B7-7DF29374F5E2}" type="datetimeFigureOut">
              <a:rPr lang="fr-FR" smtClean="0"/>
              <a:t>29/03/2019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4B9E-4BC0-4B61-913C-552FE982F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72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8401A4-D22D-4211-B5B7-7DF29374F5E2}" type="datetimeFigureOut">
              <a:rPr lang="fr-FR" smtClean="0"/>
              <a:t>29/03/2019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2A4B9E-4BC0-4B61-913C-552FE982F9BA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02387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01A4-D22D-4211-B5B7-7DF29374F5E2}" type="datetimeFigureOut">
              <a:rPr lang="fr-FR" smtClean="0"/>
              <a:t>29/03/2019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4B9E-4BC0-4B61-913C-552FE982F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28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01A4-D22D-4211-B5B7-7DF29374F5E2}" type="datetimeFigureOut">
              <a:rPr lang="fr-FR" smtClean="0"/>
              <a:t>29/03/2019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4B9E-4BC0-4B61-913C-552FE982F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184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01A4-D22D-4211-B5B7-7DF29374F5E2}" type="datetimeFigureOut">
              <a:rPr lang="fr-FR" smtClean="0"/>
              <a:t>29/03/2019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4B9E-4BC0-4B61-913C-552FE982F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04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01A4-D22D-4211-B5B7-7DF29374F5E2}" type="datetimeFigureOut">
              <a:rPr lang="fr-FR" smtClean="0"/>
              <a:t>29/03/2019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4B9E-4BC0-4B61-913C-552FE982F9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632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8401A4-D22D-4211-B5B7-7DF29374F5E2}" type="datetimeFigureOut">
              <a:rPr lang="fr-FR" smtClean="0"/>
              <a:t>29/03/2019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2A4B9E-4BC0-4B61-913C-552FE982F9BA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618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8401A4-D22D-4211-B5B7-7DF29374F5E2}" type="datetimeFigureOut">
              <a:rPr lang="fr-FR" smtClean="0"/>
              <a:t>29/03/2019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2A4B9E-4BC0-4B61-913C-552FE982F9BA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744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98401A4-D22D-4211-B5B7-7DF29374F5E2}" type="datetimeFigureOut">
              <a:rPr lang="fr-FR" smtClean="0"/>
              <a:t>29/03/2019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A2A4B9E-4BC0-4B61-913C-552FE982F9BA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50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1EE0070-05D4-4822-8C2A-BFC66ABFC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4594" y="1562582"/>
            <a:ext cx="4798243" cy="3732835"/>
          </a:xfrm>
        </p:spPr>
        <p:txBody>
          <a:bodyPr>
            <a:normAutofit fontScale="90000"/>
          </a:bodyPr>
          <a:lstStyle/>
          <a:p>
            <a:r>
              <a:rPr lang="fr-FR" sz="13800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QR CODE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0C5BD36-CA90-4B3A-99D9-FBBFE12A5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6429" y="987655"/>
            <a:ext cx="5108910" cy="5108910"/>
          </a:xfrm>
          <a:prstGeom prst="rect">
            <a:avLst/>
          </a:prstGeom>
        </p:spPr>
      </p:pic>
      <p:pic>
        <p:nvPicPr>
          <p:cNvPr id="1026" name="Picture 2" descr="Image associÃ©e">
            <a:extLst>
              <a:ext uri="{FF2B5EF4-FFF2-40B4-BE49-F238E27FC236}">
                <a16:creationId xmlns:a16="http://schemas.microsoft.com/office/drawing/2014/main" id="{8F1FC8EE-5889-43FD-8DB3-33948B7DA29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175" y="2640557"/>
            <a:ext cx="1780359" cy="178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50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9DB74EB-2A7D-443D-B969-8BF48F993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E7A147E-6E2A-4949-AA03-6A351CDB0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340" y="639704"/>
            <a:ext cx="3299579" cy="5577840"/>
          </a:xfrm>
        </p:spPr>
        <p:txBody>
          <a:bodyPr anchor="ctr">
            <a:normAutofit/>
          </a:bodyPr>
          <a:lstStyle/>
          <a:p>
            <a:r>
              <a:rPr lang="fr-FR" b="1"/>
              <a:t>Table of contents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036E77-5F7B-494E-A117-FEA947B35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BD0B3F21-3D1C-40E8-B605-06170B9B18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8812175"/>
              </p:ext>
            </p:extLst>
          </p:nvPr>
        </p:nvGraphicFramePr>
        <p:xfrm>
          <a:off x="784225" y="639763"/>
          <a:ext cx="5959475" cy="557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2235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90A729-0C13-48C7-B73F-37F95FC70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fr-FR"/>
              <a:t>Presentation of the QR CODE </a:t>
            </a:r>
            <a:endParaRPr lang="fr-FR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0AC69B-010E-491E-970B-FCCB536E5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995" y="1439050"/>
            <a:ext cx="5072437" cy="3581400"/>
          </a:xfrm>
        </p:spPr>
        <p:txBody>
          <a:bodyPr>
            <a:normAutofit/>
          </a:bodyPr>
          <a:lstStyle/>
          <a:p>
            <a:r>
              <a:rPr lang="fr-FR" sz="1800" dirty="0"/>
              <a:t>Quick </a:t>
            </a:r>
            <a:r>
              <a:rPr lang="fr-FR" sz="1800" dirty="0" err="1"/>
              <a:t>Response</a:t>
            </a:r>
            <a:r>
              <a:rPr lang="fr-FR" sz="1800" dirty="0"/>
              <a:t> Code</a:t>
            </a:r>
          </a:p>
          <a:p>
            <a:r>
              <a:rPr lang="fr-FR" sz="1800" dirty="0" err="1"/>
              <a:t>Trademark</a:t>
            </a:r>
            <a:r>
              <a:rPr lang="fr-FR" sz="1800" dirty="0"/>
              <a:t> of matrix </a:t>
            </a:r>
            <a:r>
              <a:rPr lang="fr-FR" sz="1800" dirty="0" err="1"/>
              <a:t>barcode</a:t>
            </a:r>
            <a:endParaRPr lang="fr-FR" sz="1800" dirty="0"/>
          </a:p>
          <a:p>
            <a:r>
              <a:rPr lang="fr-FR" sz="1800" dirty="0"/>
              <a:t>By </a:t>
            </a:r>
            <a:r>
              <a:rPr lang="fr-FR" sz="1800" dirty="0" err="1"/>
              <a:t>Denso</a:t>
            </a:r>
            <a:r>
              <a:rPr lang="fr-FR" sz="1800" dirty="0"/>
              <a:t> </a:t>
            </a:r>
            <a:r>
              <a:rPr lang="fr-FR" sz="1800" dirty="0" err="1"/>
              <a:t>Wave</a:t>
            </a:r>
            <a:r>
              <a:rPr lang="fr-FR" sz="1800" dirty="0"/>
              <a:t>, </a:t>
            </a:r>
            <a:r>
              <a:rPr lang="fr-FR" sz="1800" dirty="0" err="1"/>
              <a:t>japanese</a:t>
            </a:r>
            <a:r>
              <a:rPr lang="fr-FR" sz="1800" dirty="0"/>
              <a:t> </a:t>
            </a:r>
            <a:r>
              <a:rPr lang="fr-FR" sz="1800" dirty="0" err="1"/>
              <a:t>company</a:t>
            </a:r>
            <a:r>
              <a:rPr lang="fr-FR" sz="1800" dirty="0"/>
              <a:t> 1994</a:t>
            </a:r>
          </a:p>
          <a:p>
            <a:r>
              <a:rPr lang="fr-FR" sz="1800" dirty="0" err="1"/>
              <a:t>It’s</a:t>
            </a:r>
            <a:r>
              <a:rPr lang="fr-FR" sz="1800" dirty="0"/>
              <a:t> free</a:t>
            </a:r>
          </a:p>
          <a:p>
            <a:r>
              <a:rPr lang="fr-FR" sz="1800" dirty="0"/>
              <a:t>First use : to follow the </a:t>
            </a:r>
            <a:r>
              <a:rPr lang="fr-FR" sz="1800" dirty="0" err="1"/>
              <a:t>way</a:t>
            </a:r>
            <a:r>
              <a:rPr lang="fr-FR" sz="1800" dirty="0"/>
              <a:t> of </a:t>
            </a:r>
            <a:r>
              <a:rPr lang="fr-FR" sz="1800" dirty="0" err="1"/>
              <a:t>etache</a:t>
            </a:r>
            <a:r>
              <a:rPr lang="fr-FR" sz="1800" dirty="0"/>
              <a:t> </a:t>
            </a:r>
            <a:r>
              <a:rPr lang="fr-FR" sz="1800" dirty="0" err="1"/>
              <a:t>pieces</a:t>
            </a:r>
            <a:r>
              <a:rPr lang="fr-FR" sz="1800" dirty="0"/>
              <a:t> in </a:t>
            </a:r>
            <a:r>
              <a:rPr lang="fr-FR" sz="1800" dirty="0" err="1"/>
              <a:t>fatories</a:t>
            </a:r>
            <a:r>
              <a:rPr lang="fr-FR" sz="1800" dirty="0"/>
              <a:t> of Toyota</a:t>
            </a:r>
          </a:p>
          <a:p>
            <a:r>
              <a:rPr lang="fr-FR" sz="1800" dirty="0"/>
              <a:t>7 089 </a:t>
            </a:r>
            <a:r>
              <a:rPr lang="fr-FR" sz="1800" dirty="0" err="1"/>
              <a:t>character</a:t>
            </a:r>
            <a:endParaRPr lang="fr-FR" sz="1800" dirty="0"/>
          </a:p>
          <a:p>
            <a:endParaRPr lang="fr-FR" sz="1800" dirty="0"/>
          </a:p>
          <a:p>
            <a:endParaRPr lang="fr-FR" sz="1800" dirty="0"/>
          </a:p>
        </p:txBody>
      </p:sp>
      <p:pic>
        <p:nvPicPr>
          <p:cNvPr id="4" name="Picture 4" descr="https://upload.wikimedia.org/wikipedia/commons/thumb/1/1d/QR_Code_Structure_Example_3.svg/1024px-QR_Code_Structure_Example_3.svg.png">
            <a:extLst>
              <a:ext uri="{FF2B5EF4-FFF2-40B4-BE49-F238E27FC236}">
                <a16:creationId xmlns:a16="http://schemas.microsoft.com/office/drawing/2014/main" id="{23F46083-4214-435C-8F4C-DDA18DB67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866" y="1428750"/>
            <a:ext cx="5105445" cy="285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CF2D225-2AA1-4AAB-B628-51758A55D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686" y="4287799"/>
            <a:ext cx="104394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39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79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6D3F38-4F0B-43A8-8314-1A3233FD1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fr-FR" b="1" dirty="0" err="1"/>
              <a:t>Advantages</a:t>
            </a:r>
            <a:r>
              <a:rPr lang="fr-FR" b="1" dirty="0"/>
              <a:t>	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4707306-1ABE-4B4F-8FC3-6A370DA64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376137"/>
            <a:ext cx="6900380" cy="4105725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5F79E6-DBEA-42DF-9E6C-E1909770E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942" y="2346463"/>
            <a:ext cx="3053039" cy="4311748"/>
          </a:xfrm>
        </p:spPr>
        <p:txBody>
          <a:bodyPr>
            <a:normAutofit/>
          </a:bodyPr>
          <a:lstStyle/>
          <a:p>
            <a:r>
              <a:rPr lang="fr-FR" sz="2400" dirty="0"/>
              <a:t>Scan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what</a:t>
            </a:r>
            <a:r>
              <a:rPr lang="fr-FR" sz="2400" dirty="0"/>
              <a:t>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want</a:t>
            </a:r>
            <a:endParaRPr lang="fr-FR" sz="2400" dirty="0"/>
          </a:p>
          <a:p>
            <a:r>
              <a:rPr lang="fr-FR" sz="2400" dirty="0"/>
              <a:t>Fast </a:t>
            </a:r>
            <a:r>
              <a:rPr lang="fr-FR" sz="2400" dirty="0" err="1"/>
              <a:t>readability</a:t>
            </a:r>
            <a:r>
              <a:rPr lang="fr-FR" sz="2400" dirty="0"/>
              <a:t> an </a:t>
            </a:r>
            <a:r>
              <a:rPr lang="fr-FR" sz="2400" dirty="0" err="1"/>
              <a:t>greater</a:t>
            </a:r>
            <a:r>
              <a:rPr lang="fr-FR" sz="2400" dirty="0"/>
              <a:t> </a:t>
            </a:r>
            <a:r>
              <a:rPr lang="fr-FR" sz="2400" dirty="0" err="1"/>
              <a:t>storage</a:t>
            </a:r>
            <a:r>
              <a:rPr lang="fr-FR" sz="2400" dirty="0"/>
              <a:t> </a:t>
            </a:r>
            <a:r>
              <a:rPr lang="fr-FR" sz="2400" dirty="0" err="1"/>
              <a:t>capacity</a:t>
            </a:r>
            <a:endParaRPr lang="fr-FR" sz="2400" dirty="0"/>
          </a:p>
          <a:p>
            <a:r>
              <a:rPr lang="fr-FR" sz="2400" dirty="0"/>
              <a:t>Can </a:t>
            </a:r>
            <a:r>
              <a:rPr lang="fr-FR" sz="2400" dirty="0" err="1"/>
              <a:t>share</a:t>
            </a:r>
            <a:r>
              <a:rPr lang="fr-FR" sz="2400" dirty="0"/>
              <a:t> files, </a:t>
            </a:r>
            <a:r>
              <a:rPr lang="fr-FR" sz="2400" dirty="0" err="1"/>
              <a:t>website</a:t>
            </a:r>
            <a:r>
              <a:rPr lang="fr-FR" sz="2400" dirty="0"/>
              <a:t> …</a:t>
            </a:r>
          </a:p>
          <a:p>
            <a:r>
              <a:rPr lang="fr-FR" sz="2400" dirty="0"/>
              <a:t>Unique</a:t>
            </a:r>
          </a:p>
          <a:p>
            <a:r>
              <a:rPr lang="fr-FR" sz="2400" dirty="0" err="1"/>
              <a:t>Many</a:t>
            </a:r>
            <a:r>
              <a:rPr lang="fr-FR" sz="2400" dirty="0"/>
              <a:t> combinaison</a:t>
            </a:r>
          </a:p>
          <a:p>
            <a:endParaRPr lang="fr-FR" sz="2400" dirty="0"/>
          </a:p>
          <a:p>
            <a:endParaRPr lang="fr-FR" sz="2400" dirty="0"/>
          </a:p>
        </p:txBody>
      </p:sp>
      <p:sp>
        <p:nvSpPr>
          <p:cNvPr id="82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65362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D9D9D0AB-1E2F-44A8-B9C6-FA4098301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B5BC490-88A6-4546-AFAE-2C0E4D1DF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4" y="3897087"/>
            <a:ext cx="7417207" cy="8388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3600"/>
              <a:t>How we can use for</a:t>
            </a:r>
            <a:endParaRPr lang="en-US" sz="3600" cap="all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0E2AEF9-3220-4407-B76B-1B6E3952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0142"/>
            <a:ext cx="3860771" cy="293214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https://upload.wikimedia.org/wikipedia/commons/thumb/3/38/Code_QR_Alabama_Blues.jpg/800px-Code_QR_Alabama_Blues.jpg">
            <a:extLst>
              <a:ext uri="{FF2B5EF4-FFF2-40B4-BE49-F238E27FC236}">
                <a16:creationId xmlns:a16="http://schemas.microsoft.com/office/drawing/2014/main" id="{B8263DF9-3300-4397-AC7E-FB7BBC585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8" r="-1" b="2467"/>
          <a:stretch/>
        </p:blipFill>
        <p:spPr bwMode="auto">
          <a:xfrm>
            <a:off x="5" y="824733"/>
            <a:ext cx="3664827" cy="260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2CAFBD32-D3B9-4AA1-8A52-E7788A955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2885" y="0"/>
            <a:ext cx="4332545" cy="313160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RÃ©sultat de recherche d'images pour &quot;utilisÃ© du qr code&quot;">
            <a:extLst>
              <a:ext uri="{FF2B5EF4-FFF2-40B4-BE49-F238E27FC236}">
                <a16:creationId xmlns:a16="http://schemas.microsoft.com/office/drawing/2014/main" id="{4A0C1774-C0CA-4E85-A6AA-6FEB6E772D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30" r="-3" b="15025"/>
          <a:stretch/>
        </p:blipFill>
        <p:spPr bwMode="auto">
          <a:xfrm>
            <a:off x="4354279" y="10"/>
            <a:ext cx="3966436" cy="295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7B1FFF1B-D8E7-43C1-963D-013BA4049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00" y="660143"/>
            <a:ext cx="3429000" cy="247146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https://upload.wikimedia.org/wikipedia/commons/thumb/2/25/Velizy_-_hotel_de_ville_-_QR_code_vegetal.jpg/800px-Velizy_-_hotel_de_ville_-_QR_code_vegetal.jpg">
            <a:extLst>
              <a:ext uri="{FF2B5EF4-FFF2-40B4-BE49-F238E27FC236}">
                <a16:creationId xmlns:a16="http://schemas.microsoft.com/office/drawing/2014/main" id="{163B2ED7-16B6-446F-8D8A-D925D1C41E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5" r="4" b="6701"/>
          <a:stretch/>
        </p:blipFill>
        <p:spPr bwMode="auto">
          <a:xfrm>
            <a:off x="8942136" y="824736"/>
            <a:ext cx="3249864" cy="211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Content Placeholder 1030">
            <a:extLst>
              <a:ext uri="{FF2B5EF4-FFF2-40B4-BE49-F238E27FC236}">
                <a16:creationId xmlns:a16="http://schemas.microsoft.com/office/drawing/2014/main" id="{66AFCDD0-8109-4CBF-BDCC-F38F8287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14" y="4849005"/>
            <a:ext cx="7417207" cy="1508251"/>
          </a:xfrm>
        </p:spPr>
        <p:txBody>
          <a:bodyPr>
            <a:normAutofit/>
          </a:bodyPr>
          <a:lstStyle/>
          <a:p>
            <a:r>
              <a:rPr lang="fr-FR" dirty="0"/>
              <a:t>Use in </a:t>
            </a:r>
            <a:r>
              <a:rPr lang="fr-FR" dirty="0" err="1"/>
              <a:t>cinema</a:t>
            </a:r>
            <a:r>
              <a:rPr lang="fr-FR" dirty="0"/>
              <a:t>, internet, shop, </a:t>
            </a:r>
            <a:r>
              <a:rPr lang="fr-FR" dirty="0" err="1"/>
              <a:t>virtual</a:t>
            </a:r>
            <a:r>
              <a:rPr lang="fr-FR" dirty="0"/>
              <a:t> room….</a:t>
            </a:r>
          </a:p>
          <a:p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B4FA13C-38C9-429E-801A-9C96D213B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00" y="3429000"/>
            <a:ext cx="3429000" cy="2928256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2" descr="Image associÃ©e">
            <a:extLst>
              <a:ext uri="{FF2B5EF4-FFF2-40B4-BE49-F238E27FC236}">
                <a16:creationId xmlns:a16="http://schemas.microsoft.com/office/drawing/2014/main" id="{547204CF-7B7D-4D88-ABC7-EB6AF9515C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3" b="3"/>
          <a:stretch/>
        </p:blipFill>
        <p:spPr bwMode="auto">
          <a:xfrm>
            <a:off x="8942138" y="3592286"/>
            <a:ext cx="3249862" cy="260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D8968742-1D40-4F6B-9272-064FD163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0486" y="6453386"/>
            <a:ext cx="573314" cy="4046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60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associÃ©e">
            <a:extLst>
              <a:ext uri="{FF2B5EF4-FFF2-40B4-BE49-F238E27FC236}">
                <a16:creationId xmlns:a16="http://schemas.microsoft.com/office/drawing/2014/main" id="{B625091D-E54C-4E4D-B4F9-B2398F2334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2" r="19589" b="1"/>
          <a:stretch/>
        </p:blipFill>
        <p:spPr bwMode="auto">
          <a:xfrm>
            <a:off x="20" y="-1"/>
            <a:ext cx="81670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3CBA2BA5-DF4D-437C-9273-F945CF857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7948" y="1838152"/>
            <a:ext cx="5607908" cy="37244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7754EA86-2D7A-4D51-B5F6-DA6349D5F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1087261" y="1405049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85907A-FBCE-4DCE-B835-947BD81C9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959" y="2185352"/>
            <a:ext cx="4891887" cy="1025935"/>
          </a:xfrm>
        </p:spPr>
        <p:txBody>
          <a:bodyPr anchor="ctr">
            <a:normAutofit/>
          </a:bodyPr>
          <a:lstStyle/>
          <a:p>
            <a:r>
              <a:rPr lang="fr-FR" sz="360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78C5F4-08DE-4E52-9AA4-ECC2470ED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959" y="3211287"/>
            <a:ext cx="4891887" cy="2068284"/>
          </a:xfrm>
        </p:spPr>
        <p:txBody>
          <a:bodyPr>
            <a:normAutofit lnSpcReduction="10000"/>
          </a:bodyPr>
          <a:lstStyle/>
          <a:p>
            <a:r>
              <a:rPr lang="fr-FR" dirty="0" err="1"/>
              <a:t>It’s</a:t>
            </a:r>
            <a:r>
              <a:rPr lang="fr-FR" dirty="0"/>
              <a:t> use in all the world</a:t>
            </a:r>
          </a:p>
          <a:p>
            <a:r>
              <a:rPr lang="fr-FR" dirty="0"/>
              <a:t>For </a:t>
            </a:r>
            <a:r>
              <a:rPr lang="fr-FR" dirty="0" err="1"/>
              <a:t>differents</a:t>
            </a:r>
            <a:r>
              <a:rPr lang="fr-FR" dirty="0"/>
              <a:t> uses</a:t>
            </a:r>
          </a:p>
          <a:p>
            <a:r>
              <a:rPr lang="fr-FR" dirty="0"/>
              <a:t>Fast and </a:t>
            </a:r>
            <a:r>
              <a:rPr lang="fr-FR" dirty="0" err="1"/>
              <a:t>easy</a:t>
            </a:r>
            <a:endParaRPr lang="fr-FR" dirty="0"/>
          </a:p>
          <a:p>
            <a:r>
              <a:rPr lang="fr-FR" dirty="0"/>
              <a:t>More and more </a:t>
            </a:r>
            <a:r>
              <a:rPr lang="fr-FR" dirty="0" err="1"/>
              <a:t>possibilities</a:t>
            </a:r>
            <a:endParaRPr lang="fr-FR" dirty="0"/>
          </a:p>
          <a:p>
            <a:r>
              <a:rPr lang="fr-FR" dirty="0"/>
              <a:t>Opinion</a:t>
            </a:r>
          </a:p>
          <a:p>
            <a:endParaRPr lang="fr-FR" dirty="0"/>
          </a:p>
        </p:txBody>
      </p:sp>
      <p:pic>
        <p:nvPicPr>
          <p:cNvPr id="4098" name="Picture 2" descr="RÃ©sultat de recherche d'images pour &quot;utilisÃ© du qr code&quot;">
            <a:extLst>
              <a:ext uri="{FF2B5EF4-FFF2-40B4-BE49-F238E27FC236}">
                <a16:creationId xmlns:a16="http://schemas.microsoft.com/office/drawing/2014/main" id="{3577E09D-3AF3-4EB4-8DA4-9147A52977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8" r="1" b="1"/>
          <a:stretch/>
        </p:blipFill>
        <p:spPr bwMode="auto">
          <a:xfrm>
            <a:off x="8124504" y="-14143"/>
            <a:ext cx="4099559" cy="344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associÃ©e">
            <a:extLst>
              <a:ext uri="{FF2B5EF4-FFF2-40B4-BE49-F238E27FC236}">
                <a16:creationId xmlns:a16="http://schemas.microsoft.com/office/drawing/2014/main" id="{4732E942-5A83-4B39-85CD-81EDA464BF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8" r="8946" b="-3"/>
          <a:stretch/>
        </p:blipFill>
        <p:spPr bwMode="auto">
          <a:xfrm>
            <a:off x="8124504" y="3441782"/>
            <a:ext cx="4067496" cy="341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A75289C-7F8C-4772-992E-13CDD767F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113776" y="3429000"/>
            <a:ext cx="4078224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5DD202B-EF44-4D88-8602-826BCD26F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1328" y="-680"/>
            <a:ext cx="0" cy="6858003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1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Grand écran</PresentationFormat>
  <Paragraphs>27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Cadrage</vt:lpstr>
      <vt:lpstr>QR CODE</vt:lpstr>
      <vt:lpstr>Table of contents</vt:lpstr>
      <vt:lpstr>Presentation of the QR CODE </vt:lpstr>
      <vt:lpstr>Advantages </vt:lpstr>
      <vt:lpstr>How we can use for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 CODE</dc:title>
  <dc:creator>STS1 Samuel LITZLER</dc:creator>
  <cp:lastModifiedBy>STS1 Samuel LITZLER</cp:lastModifiedBy>
  <cp:revision>1</cp:revision>
  <dcterms:created xsi:type="dcterms:W3CDTF">2019-03-29T07:53:09Z</dcterms:created>
  <dcterms:modified xsi:type="dcterms:W3CDTF">2019-03-29T07:53:52Z</dcterms:modified>
</cp:coreProperties>
</file>