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67" r:id="rId4"/>
    <p:sldId id="259" r:id="rId5"/>
    <p:sldId id="260" r:id="rId6"/>
    <p:sldId id="268" r:id="rId7"/>
    <p:sldId id="261" r:id="rId8"/>
    <p:sldId id="271" r:id="rId9"/>
    <p:sldId id="270" r:id="rId10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6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036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820A91-B9A9-471D-A6DB-0A8A3EC793DF}" type="datetimeFigureOut">
              <a:rPr lang="fr-FR" smtClean="0"/>
              <a:t>11/12/2018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685983-2FE5-4E95-B8B1-AD21E4509743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2834E6-394E-4A29-A065-F0BFB7070DD8}" type="datetimeFigureOut">
              <a:rPr lang="fr-FR" smtClean="0"/>
              <a:t>11/12/2018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BEFB6D-367E-4C25-963D-E435716D2D76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4" name="Espace réservé du numéro de diapositive 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DAEC444-603B-4F09-9A06-5917518DD901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391545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DAEC444-603B-4F09-9A06-5917518DD901}" type="slidenum">
              <a:rPr lang="fr-FR" noProof="0" smtClean="0"/>
              <a:t>2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3281388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DAEC444-603B-4F09-9A06-5917518DD901}" type="slidenum">
              <a:rPr lang="fr-FR" noProof="0" smtClean="0"/>
              <a:t>4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8147156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DAEC444-603B-4F09-9A06-5917518DD901}" type="slidenum">
              <a:rPr lang="fr-FR" noProof="0" smtClean="0"/>
              <a:t>5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468267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DAEC444-603B-4F09-9A06-5917518DD901}" type="slidenum">
              <a:rPr lang="fr-FR" noProof="0" smtClean="0"/>
              <a:t>7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969711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"/>
          <p:cNvSpPr/>
          <p:nvPr/>
        </p:nvSpPr>
        <p:spPr bwMode="invGray">
          <a:xfrm>
            <a:off x="0" y="3936697"/>
            <a:ext cx="12192000" cy="210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2" name="Titre 1"/>
          <p:cNvSpPr>
            <a:spLocks noGrp="1"/>
          </p:cNvSpPr>
          <p:nvPr>
            <p:ph type="ctrTitle"/>
          </p:nvPr>
        </p:nvSpPr>
        <p:spPr>
          <a:xfrm>
            <a:off x="838201" y="4114800"/>
            <a:ext cx="10515598" cy="1158446"/>
          </a:xfrm>
        </p:spPr>
        <p:txBody>
          <a:bodyPr rtlCol="0" anchor="b">
            <a:normAutofit/>
          </a:bodyPr>
          <a:lstStyle>
            <a:lvl1pPr algn="l">
              <a:defRPr sz="5200">
                <a:solidFill>
                  <a:schemeClr val="tx1"/>
                </a:solidFill>
              </a:defRPr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838201" y="5338170"/>
            <a:ext cx="10515598" cy="474836"/>
          </a:xfrm>
        </p:spPr>
        <p:txBody>
          <a:bodyPr rtlCol="0"/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/>
              <a:t>Modifiez le style des sous-titres du masque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30729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fr-FR"/>
              <a:t>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5" name="Espace réservé du pied de page 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FAA793B-D01C-4F5B-B8D8-6B4B22468D24}" type="datetime1">
              <a:rPr lang="fr-FR" smtClean="0"/>
              <a:t>11/12/2018</a:t>
            </a:fld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13333A4-2EF1-4B79-B68C-AB20E66B482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87557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9741693" y="365125"/>
            <a:ext cx="1600200" cy="5811838"/>
          </a:xfrm>
        </p:spPr>
        <p:txBody>
          <a:bodyPr vert="eaVert" rtlCol="0"/>
          <a:lstStyle>
            <a:lvl1pPr>
              <a:defRPr/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534400" cy="5811838"/>
          </a:xfrm>
        </p:spPr>
        <p:txBody>
          <a:bodyPr vert="eaVert" rtlCol="0"/>
          <a:lstStyle/>
          <a:p>
            <a:pPr lvl="0" rtl="0"/>
            <a:r>
              <a:rPr lang="fr-FR"/>
              <a:t>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5" name="Espace réservé du pied de page 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14C5BE1-4F4C-471B-964C-C4E6004DEADB}" type="datetime1">
              <a:rPr lang="fr-FR" smtClean="0"/>
              <a:t>11/12/2018</a:t>
            </a:fld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13333A4-2EF1-4B79-B68C-AB20E66B482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70254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fr-FR"/>
              <a:t>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5" name="Espace réservé du pied de page 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D2174C0-AAFC-40FA-A210-5BC0E70F2E35}" type="datetime1">
              <a:rPr lang="fr-FR" smtClean="0"/>
              <a:pPr/>
              <a:t>11/12/2018</a:t>
            </a:fld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13333A4-2EF1-4B79-B68C-AB20E66B482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15576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-tête de sec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3276600"/>
            <a:ext cx="12192000" cy="27632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41247" y="3429000"/>
            <a:ext cx="10374313" cy="1838519"/>
          </a:xfrm>
        </p:spPr>
        <p:txBody>
          <a:bodyPr rtlCol="0" anchor="b">
            <a:normAutofit/>
          </a:bodyPr>
          <a:lstStyle>
            <a:lvl1pPr>
              <a:defRPr sz="52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/>
          </p:nvPr>
        </p:nvSpPr>
        <p:spPr>
          <a:xfrm>
            <a:off x="841248" y="5340096"/>
            <a:ext cx="10374312" cy="475488"/>
          </a:xfrm>
        </p:spPr>
        <p:txBody>
          <a:bodyPr rtlCol="0"/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fr-FR"/>
              <a:t>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917355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5224"/>
          </a:xfrm>
        </p:spPr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029200" cy="435133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fr-FR"/>
              <a:t>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5029200" cy="435133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fr-FR"/>
              <a:t>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5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BCE1244-2061-4A1B-BE44-C57F1176482C}" type="datetime1">
              <a:rPr lang="fr-FR" smtClean="0"/>
              <a:pPr/>
              <a:t>11/12/2018</a:t>
            </a:fld>
            <a:endParaRPr lang="fr-FR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13333A4-2EF1-4B79-B68C-AB20E66B482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63172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828800"/>
            <a:ext cx="5029200" cy="68580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100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14600"/>
            <a:ext cx="5029200" cy="3675063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fr-FR"/>
              <a:t>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326188" y="1828800"/>
            <a:ext cx="5029200" cy="68580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100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326188" y="2514600"/>
            <a:ext cx="5029200" cy="3675063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fr-FR"/>
              <a:t>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8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7" name="Espace réservé de la date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E177936-4305-420E-ADB5-331C437845B8}" type="datetime1">
              <a:rPr lang="fr-FR" smtClean="0"/>
              <a:t>11/12/2018</a:t>
            </a:fld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13333A4-2EF1-4B79-B68C-AB20E66B482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47994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4" name="Espace réservé du pied de page 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3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8BBE45D-5312-4E6F-B811-C47C3A30D5AB}" type="datetime1">
              <a:rPr lang="fr-FR" smtClean="0"/>
              <a:t>11/12/2018</a:t>
            </a:fld>
            <a:endParaRPr lang="fr-FR" dirty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13333A4-2EF1-4B79-B68C-AB20E66B482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56345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2" name="Espace réservé de la date 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39832E5-C38C-4E13-866E-BFFBFCD4F635}" type="datetime1">
              <a:rPr lang="fr-FR" smtClean="0"/>
              <a:t>11/12/2018</a:t>
            </a:fld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13333A4-2EF1-4B79-B68C-AB20E66B482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67301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924799" y="1524000"/>
            <a:ext cx="3662995" cy="1905000"/>
          </a:xfrm>
        </p:spPr>
        <p:txBody>
          <a:bodyPr rtlCol="0" anchor="b">
            <a:normAutofit/>
          </a:bodyPr>
          <a:lstStyle>
            <a:lvl1pPr>
              <a:defRPr sz="3400"/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685800"/>
            <a:ext cx="6400800" cy="52578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fr-FR"/>
              <a:t>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7924800" y="3581400"/>
            <a:ext cx="3662994" cy="1828800"/>
          </a:xfrm>
        </p:spPr>
        <p:txBody>
          <a:bodyPr rtlCol="0"/>
          <a:lstStyle>
            <a:lvl1pPr marL="0" indent="0">
              <a:spcBef>
                <a:spcPts val="10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5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4FE6DAB-83B7-4A08-8CB8-D73B0434511A}" type="datetime1">
              <a:rPr lang="fr-FR" smtClean="0"/>
              <a:t>11/12/2018</a:t>
            </a:fld>
            <a:endParaRPr lang="fr-FR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13333A4-2EF1-4B79-B68C-AB20E66B482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78961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7924799" y="1527048"/>
            <a:ext cx="3679179" cy="1901952"/>
          </a:xfrm>
        </p:spPr>
        <p:txBody>
          <a:bodyPr rtlCol="0" anchor="b">
            <a:normAutofit/>
          </a:bodyPr>
          <a:lstStyle>
            <a:lvl1pPr>
              <a:defRPr sz="3400"/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’image 2" descr="Espace réservé vide pour ajouter une image. Cliquez sur l’espace réservé et sélectionnez l’image à ajouter"/>
          <p:cNvSpPr>
            <a:spLocks noGrp="1"/>
          </p:cNvSpPr>
          <p:nvPr>
            <p:ph type="pic" idx="1"/>
          </p:nvPr>
        </p:nvSpPr>
        <p:spPr>
          <a:xfrm>
            <a:off x="838198" y="685800"/>
            <a:ext cx="6400800" cy="5257800"/>
          </a:xfrm>
        </p:spPr>
        <p:txBody>
          <a:bodyPr rtlCol="0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7924800" y="3581400"/>
            <a:ext cx="3679178" cy="1828800"/>
          </a:xfrm>
        </p:spPr>
        <p:txBody>
          <a:bodyPr rtlCol="0"/>
          <a:lstStyle>
            <a:lvl1pPr marL="0" indent="0">
              <a:spcBef>
                <a:spcPts val="10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5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437EAC7-A828-4647-8196-D8948109078E}" type="datetime1">
              <a:rPr lang="fr-FR" smtClean="0"/>
              <a:pPr/>
              <a:t>11/12/2018</a:t>
            </a:fld>
            <a:endParaRPr lang="fr-FR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13333A4-2EF1-4B79-B68C-AB20E66B482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25279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 6"/>
          <p:cNvSpPr/>
          <p:nvPr userDrawn="1"/>
        </p:nvSpPr>
        <p:spPr bwMode="invGray">
          <a:xfrm>
            <a:off x="0" y="6492239"/>
            <a:ext cx="12188825" cy="3657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52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fr-FR" dirty="0"/>
              <a:t>Modifiez le style du titre</a:t>
            </a:r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dirty="0"/>
              <a:t>Modifiez les styles du texte du masque</a:t>
            </a:r>
          </a:p>
          <a:p>
            <a:pPr lvl="1" rtl="0"/>
            <a:r>
              <a:rPr lang="fr-FR" dirty="0"/>
              <a:t>Deuxième niveau</a:t>
            </a:r>
          </a:p>
          <a:p>
            <a:pPr lvl="2" rtl="0"/>
            <a:r>
              <a:rPr lang="fr-FR" dirty="0"/>
              <a:t>Troisième niveau</a:t>
            </a:r>
          </a:p>
          <a:p>
            <a:pPr lvl="3" rtl="0"/>
            <a:r>
              <a:rPr lang="fr-FR" dirty="0"/>
              <a:t>Quatrième niveau</a:t>
            </a:r>
          </a:p>
          <a:p>
            <a:pPr lvl="4" rtl="0"/>
            <a:r>
              <a:rPr lang="fr-FR" dirty="0"/>
              <a:t>Cinquième niveau</a:t>
            </a:r>
          </a:p>
        </p:txBody>
      </p:sp>
      <p:sp>
        <p:nvSpPr>
          <p:cNvPr id="5" name="Espace réservé du pied de page 3"/>
          <p:cNvSpPr>
            <a:spLocks noGrp="1"/>
          </p:cNvSpPr>
          <p:nvPr>
            <p:ph type="ftr" sz="quarter" idx="3"/>
          </p:nvPr>
        </p:nvSpPr>
        <p:spPr>
          <a:xfrm>
            <a:off x="381000" y="6549715"/>
            <a:ext cx="8442158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endParaRPr lang="fr-FR" dirty="0"/>
          </a:p>
        </p:txBody>
      </p:sp>
      <p:sp>
        <p:nvSpPr>
          <p:cNvPr id="4" name="Espace réservé de la date 4"/>
          <p:cNvSpPr>
            <a:spLocks noGrp="1"/>
          </p:cNvSpPr>
          <p:nvPr>
            <p:ph type="dt" sz="half" idx="2"/>
          </p:nvPr>
        </p:nvSpPr>
        <p:spPr>
          <a:xfrm>
            <a:off x="9685939" y="6549715"/>
            <a:ext cx="1667860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fld id="{E24C68AF-FB3F-48C7-BE77-CA17C03A5DA9}" type="datetime1">
              <a:rPr lang="fr-FR" smtClean="0"/>
              <a:pPr/>
              <a:t>11/12/2018</a:t>
            </a:fld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1353799" y="6549715"/>
            <a:ext cx="446361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fld id="{B13333A4-2EF1-4B79-B68C-AB20E66B4822}" type="slidenum">
              <a:rPr lang="fr-FR" smtClean="0"/>
              <a:pPr rtl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558716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r>
              <a:rPr lang="fr-FR" dirty="0"/>
              <a:t>Escape Game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an escape </a:t>
            </a:r>
            <a:r>
              <a:rPr lang="fr-FR" dirty="0" err="1"/>
              <a:t>game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42729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/>
              <a:t>Table of contents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US" dirty="0"/>
              <a:t>Presentation</a:t>
            </a:r>
          </a:p>
          <a:p>
            <a:pPr lvl="1"/>
            <a:r>
              <a:rPr lang="en-US" dirty="0"/>
              <a:t>What is an escape game?</a:t>
            </a:r>
          </a:p>
          <a:p>
            <a:pPr lvl="1"/>
            <a:r>
              <a:rPr lang="en-US" dirty="0"/>
              <a:t>History</a:t>
            </a:r>
          </a:p>
          <a:p>
            <a:pPr lvl="1"/>
            <a:r>
              <a:rPr lang="en-US" dirty="0"/>
              <a:t>Where are escape games ?</a:t>
            </a:r>
          </a:p>
          <a:p>
            <a:pPr lvl="1"/>
            <a:r>
              <a:rPr lang="en-US" dirty="0"/>
              <a:t>What are inspirations of escape game</a:t>
            </a:r>
          </a:p>
          <a:p>
            <a:pPr marL="228600" lvl="1" indent="0">
              <a:buNone/>
            </a:pPr>
            <a:endParaRPr lang="en-US" dirty="0"/>
          </a:p>
          <a:p>
            <a:pPr rtl="0"/>
            <a:r>
              <a:rPr lang="en-US" dirty="0"/>
              <a:t>The bitcoin heist</a:t>
            </a:r>
          </a:p>
          <a:p>
            <a:pPr rtl="0"/>
            <a:r>
              <a:rPr lang="en-US" dirty="0"/>
              <a:t>Conclusion</a:t>
            </a:r>
          </a:p>
          <a:p>
            <a:pPr marL="2286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195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96310" y="-445902"/>
            <a:ext cx="10515600" cy="1145224"/>
          </a:xfrm>
        </p:spPr>
        <p:txBody>
          <a:bodyPr/>
          <a:lstStyle/>
          <a:p>
            <a:r>
              <a:rPr lang="fr-FR" dirty="0"/>
              <a:t>P</a:t>
            </a:r>
            <a:r>
              <a:rPr lang="fr" dirty="0"/>
              <a:t>rese</a:t>
            </a:r>
            <a:r>
              <a:rPr lang="fr-FR" dirty="0" err="1"/>
              <a:t>ntation</a:t>
            </a:r>
            <a:endParaRPr lang="fr-FR" dirty="0"/>
          </a:p>
        </p:txBody>
      </p:sp>
      <p:pic>
        <p:nvPicPr>
          <p:cNvPr id="1026" name="Picture 2" descr="Image associÃ©e">
            <a:extLst>
              <a:ext uri="{FF2B5EF4-FFF2-40B4-BE49-F238E27FC236}">
                <a16:creationId xmlns:a16="http://schemas.microsoft.com/office/drawing/2014/main" id="{ED362E7C-A810-4419-BFC9-80AA4432E7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9716" y="369456"/>
            <a:ext cx="5755974" cy="2927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1" name="ZoneTexte 110">
            <a:extLst>
              <a:ext uri="{FF2B5EF4-FFF2-40B4-BE49-F238E27FC236}">
                <a16:creationId xmlns:a16="http://schemas.microsoft.com/office/drawing/2014/main" id="{B2567AFF-72D7-407C-AE76-B0C7CBBD2848}"/>
              </a:ext>
            </a:extLst>
          </p:cNvPr>
          <p:cNvSpPr txBox="1"/>
          <p:nvPr/>
        </p:nvSpPr>
        <p:spPr>
          <a:xfrm>
            <a:off x="696310" y="1002704"/>
            <a:ext cx="380211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Escape room</a:t>
            </a:r>
          </a:p>
          <a:p>
            <a:pPr marL="285750" indent="-285750">
              <a:buFontTx/>
              <a:buChar char="-"/>
            </a:pPr>
            <a:r>
              <a:rPr lang="en-US" dirty="0"/>
              <a:t>Physical adventure game</a:t>
            </a:r>
          </a:p>
          <a:p>
            <a:pPr marL="285750" indent="-285750">
              <a:buFontTx/>
              <a:buChar char="-"/>
            </a:pPr>
            <a:r>
              <a:rPr lang="en-US" dirty="0"/>
              <a:t>Solve puzzles and riddles</a:t>
            </a:r>
          </a:p>
          <a:p>
            <a:pPr marL="285750" indent="-285750">
              <a:buFontTx/>
              <a:buChar char="-"/>
            </a:pPr>
            <a:r>
              <a:rPr lang="en-US" dirty="0"/>
              <a:t>Often fictional locations</a:t>
            </a:r>
          </a:p>
          <a:p>
            <a:pPr marL="285750" indent="-285750">
              <a:buFontTx/>
              <a:buChar char="-"/>
            </a:pPr>
            <a:r>
              <a:rPr lang="en-US" dirty="0"/>
              <a:t>Lock room</a:t>
            </a:r>
          </a:p>
          <a:p>
            <a:pPr marL="285750" indent="-285750">
              <a:buFontTx/>
              <a:buChar char="-"/>
            </a:pPr>
            <a:r>
              <a:rPr lang="en-US" dirty="0"/>
              <a:t>Working out the clues</a:t>
            </a:r>
          </a:p>
          <a:p>
            <a:pPr marL="285750" indent="-285750">
              <a:buFontTx/>
              <a:buChar char="-"/>
            </a:pPr>
            <a:r>
              <a:rPr lang="en-US" dirty="0"/>
              <a:t>3-5 players or more</a:t>
            </a:r>
          </a:p>
          <a:p>
            <a:pPr marL="285750" indent="-285750">
              <a:buFontTx/>
              <a:buChar char="-"/>
            </a:pPr>
            <a:r>
              <a:rPr lang="en-US" dirty="0"/>
              <a:t>60 minutes</a:t>
            </a:r>
          </a:p>
          <a:p>
            <a:pPr marL="285750" indent="-285750">
              <a:buFontTx/>
              <a:buChar char="-"/>
            </a:pPr>
            <a:r>
              <a:rPr lang="en-US" dirty="0"/>
              <a:t>Game master</a:t>
            </a:r>
          </a:p>
          <a:p>
            <a:pPr marL="285750" indent="-285750">
              <a:buFontTx/>
              <a:buChar char="-"/>
            </a:pPr>
            <a:r>
              <a:rPr lang="en-US" dirty="0"/>
              <a:t>In France :  +7 000 000 players</a:t>
            </a:r>
          </a:p>
          <a:p>
            <a:pPr marL="285750" indent="-285750">
              <a:buFontTx/>
              <a:buChar char="-"/>
            </a:pPr>
            <a:r>
              <a:rPr lang="en-US" dirty="0"/>
              <a:t>98% satisfaction</a:t>
            </a:r>
          </a:p>
          <a:p>
            <a:pPr marL="285750" indent="-285750">
              <a:buFontTx/>
              <a:buChar char="-"/>
            </a:pPr>
            <a:r>
              <a:rPr lang="en-US" dirty="0"/>
              <a:t>Diversified scenery</a:t>
            </a:r>
          </a:p>
          <a:p>
            <a:pPr marL="285750" indent="-285750">
              <a:buFontTx/>
              <a:buChar char="-"/>
            </a:pPr>
            <a:r>
              <a:rPr lang="en-US" dirty="0"/>
              <a:t>Start to grow</a:t>
            </a:r>
          </a:p>
        </p:txBody>
      </p:sp>
      <p:pic>
        <p:nvPicPr>
          <p:cNvPr id="3" name="Picture 2" descr="https://www.wescape.fr/wp-content/uploads/2015/04/scaredgirl.png">
            <a:extLst>
              <a:ext uri="{FF2B5EF4-FFF2-40B4-BE49-F238E27FC236}">
                <a16:creationId xmlns:a16="http://schemas.microsoft.com/office/drawing/2014/main" id="{08AB92C4-3F59-4E70-A7FE-485A696EA5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8690" y="3639522"/>
            <a:ext cx="26670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s://www.wescape.fr/wp-content/uploads/2015/04/3brains.png">
            <a:extLst>
              <a:ext uri="{FF2B5EF4-FFF2-40B4-BE49-F238E27FC236}">
                <a16:creationId xmlns:a16="http://schemas.microsoft.com/office/drawing/2014/main" id="{21E15A69-B6DC-47A5-A79B-7FE4CECB11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4236" y="3639522"/>
            <a:ext cx="26670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7844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334618" y="-318413"/>
            <a:ext cx="10515600" cy="1145224"/>
          </a:xfrm>
        </p:spPr>
        <p:txBody>
          <a:bodyPr rtlCol="0"/>
          <a:lstStyle/>
          <a:p>
            <a:pPr rtl="0"/>
            <a:r>
              <a:rPr lang="en-US"/>
              <a:t>History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131FE4B-CE39-4891-A492-CF843BFA5BF5}"/>
              </a:ext>
            </a:extLst>
          </p:cNvPr>
          <p:cNvSpPr txBox="1"/>
          <p:nvPr/>
        </p:nvSpPr>
        <p:spPr>
          <a:xfrm>
            <a:off x="334618" y="1393924"/>
            <a:ext cx="449848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rtl="0"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buFontTx/>
              <a:buChar char="-"/>
            </a:pPr>
            <a:r>
              <a:rPr lang="en-US" dirty="0"/>
              <a:t>Basic gameplay mechanism</a:t>
            </a:r>
          </a:p>
          <a:p>
            <a:pPr marL="285750" indent="-285750" algn="just">
              <a:buFontTx/>
              <a:buChar char="-"/>
            </a:pPr>
            <a:endParaRPr lang="en-US" dirty="0"/>
          </a:p>
          <a:p>
            <a:pPr marL="285750" indent="-285750" algn="just">
              <a:buFontTx/>
              <a:buChar char="-"/>
            </a:pPr>
            <a:r>
              <a:rPr lang="en-US" dirty="0"/>
              <a:t>Video Game : “Escape Room”</a:t>
            </a:r>
          </a:p>
          <a:p>
            <a:pPr marL="285750" indent="-285750" algn="just">
              <a:buFontTx/>
              <a:buChar char="-"/>
            </a:pPr>
            <a:endParaRPr lang="en-US" dirty="0"/>
          </a:p>
          <a:p>
            <a:pPr marL="285750" indent="-285750" algn="just">
              <a:buFontTx/>
              <a:buChar char="-"/>
            </a:pPr>
            <a:r>
              <a:rPr lang="en-US" dirty="0"/>
              <a:t>Solve riddles interacting with his surroundings</a:t>
            </a:r>
          </a:p>
          <a:p>
            <a:pPr marL="285750" indent="-285750" algn="just">
              <a:buFontTx/>
              <a:buChar char="-"/>
            </a:pPr>
            <a:endParaRPr lang="en-US" dirty="0"/>
          </a:p>
          <a:p>
            <a:pPr marL="285750" indent="-285750" algn="just">
              <a:buFontTx/>
              <a:buChar char="-"/>
            </a:pPr>
            <a:r>
              <a:rPr lang="en-US" dirty="0"/>
              <a:t>The first : “Crimson Room” ; 2004 ; </a:t>
            </a:r>
            <a:r>
              <a:rPr lang="en-US" dirty="0" err="1"/>
              <a:t>Toshimitsu</a:t>
            </a:r>
            <a:r>
              <a:rPr lang="en-US" dirty="0"/>
              <a:t> Takagi</a:t>
            </a:r>
          </a:p>
          <a:p>
            <a:pPr marL="285750" indent="-285750" algn="just">
              <a:buFontTx/>
              <a:buChar char="-"/>
            </a:pPr>
            <a:endParaRPr lang="en-US" dirty="0"/>
          </a:p>
          <a:p>
            <a:pPr marL="285750" indent="-285750" algn="just">
              <a:buFontTx/>
              <a:buChar char="-"/>
            </a:pPr>
            <a:r>
              <a:rPr lang="en-US" dirty="0"/>
              <a:t>Japanese company : SCRAP; 2007 ; first live rooms escape</a:t>
            </a:r>
          </a:p>
          <a:p>
            <a:pPr marL="285750" indent="-285750" algn="just">
              <a:buFontTx/>
              <a:buChar char="-"/>
            </a:pPr>
            <a:endParaRPr lang="en-US" dirty="0"/>
          </a:p>
          <a:p>
            <a:pPr marL="285750" indent="-285750" algn="just">
              <a:buFontTx/>
              <a:buChar char="-"/>
            </a:pPr>
            <a:r>
              <a:rPr lang="en-US" dirty="0"/>
              <a:t>Evolve in theme room</a:t>
            </a:r>
          </a:p>
          <a:p>
            <a:pPr marL="285750" indent="-285750" algn="just">
              <a:buFontTx/>
              <a:buChar char="-"/>
            </a:pPr>
            <a:endParaRPr lang="en-US" dirty="0"/>
          </a:p>
          <a:p>
            <a:pPr marL="285750" indent="-285750" algn="just">
              <a:buFontTx/>
              <a:buChar char="-"/>
            </a:pPr>
            <a:r>
              <a:rPr lang="en-US" dirty="0"/>
              <a:t>Solve enigma in a defined time</a:t>
            </a:r>
          </a:p>
        </p:txBody>
      </p:sp>
    </p:spTree>
    <p:extLst>
      <p:ext uri="{BB962C8B-B14F-4D97-AF65-F5344CB8AC3E}">
        <p14:creationId xmlns:p14="http://schemas.microsoft.com/office/powerpoint/2010/main" val="1180589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dirty="0"/>
              <a:t>Where are escape games ?</a:t>
            </a:r>
            <a:br>
              <a:rPr lang="en-US" dirty="0"/>
            </a:br>
            <a:endParaRPr lang="fr-FR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DEE3A3B6-BD08-4605-939E-D407A76484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0693" y="5829437"/>
            <a:ext cx="8058150" cy="571500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A7CECC60-587C-4E27-AF65-36D4E8F831A1}"/>
              </a:ext>
            </a:extLst>
          </p:cNvPr>
          <p:cNvSpPr txBox="1"/>
          <p:nvPr/>
        </p:nvSpPr>
        <p:spPr>
          <a:xfrm>
            <a:off x="424069" y="1562513"/>
            <a:ext cx="25311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/>
              <a:t>All the world</a:t>
            </a:r>
          </a:p>
          <a:p>
            <a:pPr marL="285750" indent="-285750">
              <a:buFontTx/>
              <a:buChar char="-"/>
            </a:pPr>
            <a:r>
              <a:rPr lang="fr-FR" dirty="0" err="1"/>
              <a:t>Many</a:t>
            </a:r>
            <a:r>
              <a:rPr lang="fr-FR" dirty="0"/>
              <a:t> in </a:t>
            </a:r>
            <a:r>
              <a:rPr lang="fr-FR" dirty="0" err="1"/>
              <a:t>europe</a:t>
            </a:r>
            <a:endParaRPr lang="fr-FR" dirty="0"/>
          </a:p>
          <a:p>
            <a:pPr marL="285750" indent="-285750">
              <a:buFontTx/>
              <a:buChar char="-"/>
            </a:pP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200CCE4-5543-48AD-A1C2-6C063DB390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4419" y="618343"/>
            <a:ext cx="4168223" cy="3114189"/>
          </a:xfrm>
          <a:prstGeom prst="rect">
            <a:avLst/>
          </a:prstGeom>
        </p:spPr>
      </p:pic>
      <p:pic>
        <p:nvPicPr>
          <p:cNvPr id="9" name="Picture 2" descr="Résultat de recherche d'images pour &quot;escape game france&quot;">
            <a:extLst>
              <a:ext uri="{FF2B5EF4-FFF2-40B4-BE49-F238E27FC236}">
                <a16:creationId xmlns:a16="http://schemas.microsoft.com/office/drawing/2014/main" id="{7D4A6C43-24AD-4669-9203-4B9B9C85A6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3926" y="2308546"/>
            <a:ext cx="5070614" cy="3372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6022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re 1">
            <a:extLst>
              <a:ext uri="{FF2B5EF4-FFF2-40B4-BE49-F238E27FC236}">
                <a16:creationId xmlns:a16="http://schemas.microsoft.com/office/drawing/2014/main" id="{C2FFC719-D0D5-449E-B3B6-CDB3CB3B598E}"/>
              </a:ext>
            </a:extLst>
          </p:cNvPr>
          <p:cNvSpPr>
            <a:spLocks noGrp="1"/>
          </p:cNvSpPr>
          <p:nvPr/>
        </p:nvSpPr>
        <p:spPr>
          <a:xfrm>
            <a:off x="579783" y="372599"/>
            <a:ext cx="10515600" cy="11452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What are inspirations of escape game</a:t>
            </a:r>
            <a:br>
              <a:rPr lang="en-US" dirty="0"/>
            </a:br>
            <a:endParaRPr lang="fr-FR" dirty="0"/>
          </a:p>
        </p:txBody>
      </p:sp>
      <p:sp>
        <p:nvSpPr>
          <p:cNvPr id="16" name="Espace réservé du contenu 2">
            <a:extLst>
              <a:ext uri="{FF2B5EF4-FFF2-40B4-BE49-F238E27FC236}">
                <a16:creationId xmlns:a16="http://schemas.microsoft.com/office/drawing/2014/main" id="{920C3B7E-D154-41CE-B85F-AD6148B7E0D9}"/>
              </a:ext>
            </a:extLst>
          </p:cNvPr>
          <p:cNvSpPr>
            <a:spLocks noGrp="1"/>
          </p:cNvSpPr>
          <p:nvPr/>
        </p:nvSpPr>
        <p:spPr>
          <a:xfrm>
            <a:off x="1096617" y="2089799"/>
            <a:ext cx="50292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 err="1"/>
              <a:t>Inspired</a:t>
            </a:r>
            <a:r>
              <a:rPr lang="fr-FR" dirty="0"/>
              <a:t> by : </a:t>
            </a:r>
          </a:p>
          <a:p>
            <a:r>
              <a:rPr lang="fr-FR" dirty="0" err="1"/>
              <a:t>Roleplay</a:t>
            </a:r>
            <a:r>
              <a:rPr lang="fr-FR" dirty="0"/>
              <a:t> </a:t>
            </a:r>
            <a:r>
              <a:rPr lang="fr-FR" dirty="0" err="1"/>
              <a:t>games</a:t>
            </a:r>
            <a:r>
              <a:rPr lang="fr-FR" dirty="0"/>
              <a:t> in full-</a:t>
            </a:r>
            <a:r>
              <a:rPr lang="fr-FR" dirty="0" err="1"/>
              <a:t>scale</a:t>
            </a:r>
            <a:endParaRPr lang="fr-FR" dirty="0"/>
          </a:p>
          <a:p>
            <a:r>
              <a:rPr lang="fr-FR" dirty="0" err="1"/>
              <a:t>Treasure</a:t>
            </a:r>
            <a:r>
              <a:rPr lang="fr-FR" dirty="0"/>
              <a:t> </a:t>
            </a:r>
            <a:r>
              <a:rPr lang="fr-FR" dirty="0" err="1"/>
              <a:t>hunt</a:t>
            </a:r>
            <a:r>
              <a:rPr lang="fr-FR" dirty="0"/>
              <a:t> for </a:t>
            </a:r>
            <a:r>
              <a:rPr lang="fr-FR" dirty="0" err="1"/>
              <a:t>find</a:t>
            </a:r>
            <a:r>
              <a:rPr lang="fr-FR" dirty="0"/>
              <a:t> clues</a:t>
            </a:r>
          </a:p>
          <a:p>
            <a:r>
              <a:rPr lang="fr-FR" dirty="0"/>
              <a:t>Book and films</a:t>
            </a:r>
          </a:p>
          <a:p>
            <a:r>
              <a:rPr lang="fr-FR" dirty="0"/>
              <a:t>Incarnate a </a:t>
            </a:r>
            <a:r>
              <a:rPr lang="fr-FR" dirty="0" err="1"/>
              <a:t>character</a:t>
            </a:r>
            <a:endParaRPr lang="fr-FR" dirty="0"/>
          </a:p>
          <a:p>
            <a:r>
              <a:rPr lang="fr-FR" dirty="0" err="1"/>
              <a:t>Understand</a:t>
            </a:r>
            <a:r>
              <a:rPr lang="fr-FR" dirty="0"/>
              <a:t> the story</a:t>
            </a:r>
          </a:p>
          <a:p>
            <a:r>
              <a:rPr lang="fr-FR" dirty="0" err="1"/>
              <a:t>Your</a:t>
            </a:r>
            <a:r>
              <a:rPr lang="fr-FR" dirty="0"/>
              <a:t> inspiration </a:t>
            </a:r>
          </a:p>
          <a:p>
            <a:r>
              <a:rPr lang="fr-FR" dirty="0"/>
              <a:t>Lock </a:t>
            </a:r>
            <a:r>
              <a:rPr lang="fr-FR" dirty="0" err="1"/>
              <a:t>Academy</a:t>
            </a:r>
            <a:r>
              <a:rPr lang="fr-FR" dirty="0"/>
              <a:t> : </a:t>
            </a:r>
            <a:r>
              <a:rPr lang="fr-FR" dirty="0" err="1"/>
              <a:t>own</a:t>
            </a:r>
            <a:r>
              <a:rPr lang="fr-FR" dirty="0"/>
              <a:t> </a:t>
            </a:r>
            <a:r>
              <a:rPr lang="fr-FR" dirty="0" err="1"/>
              <a:t>universe</a:t>
            </a:r>
            <a:r>
              <a:rPr lang="fr-FR" dirty="0"/>
              <a:t> (</a:t>
            </a:r>
            <a:r>
              <a:rPr lang="fr-FR" dirty="0" err="1"/>
              <a:t>apprentice</a:t>
            </a:r>
            <a:r>
              <a:rPr lang="fr-FR" dirty="0"/>
              <a:t> </a:t>
            </a:r>
            <a:r>
              <a:rPr lang="fr-FR" dirty="0" err="1"/>
              <a:t>detective</a:t>
            </a:r>
            <a:r>
              <a:rPr lang="fr-FR" dirty="0"/>
              <a:t>)</a:t>
            </a:r>
          </a:p>
        </p:txBody>
      </p:sp>
      <p:sp>
        <p:nvSpPr>
          <p:cNvPr id="17" name="Espace réservé du contenu 3">
            <a:extLst>
              <a:ext uri="{FF2B5EF4-FFF2-40B4-BE49-F238E27FC236}">
                <a16:creationId xmlns:a16="http://schemas.microsoft.com/office/drawing/2014/main" id="{4EC581D6-360D-453F-9A1D-98A840FE1322}"/>
              </a:ext>
            </a:extLst>
          </p:cNvPr>
          <p:cNvSpPr>
            <a:spLocks noGrp="1"/>
          </p:cNvSpPr>
          <p:nvPr/>
        </p:nvSpPr>
        <p:spPr>
          <a:xfrm>
            <a:off x="6583017" y="2089799"/>
            <a:ext cx="50292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/>
              <a:t>Asia vs Europe :</a:t>
            </a:r>
          </a:p>
          <a:p>
            <a:r>
              <a:rPr lang="fr-FR" dirty="0" err="1"/>
              <a:t>Dissimilarity</a:t>
            </a:r>
            <a:endParaRPr lang="fr-FR" dirty="0"/>
          </a:p>
          <a:p>
            <a:r>
              <a:rPr lang="fr-FR" dirty="0"/>
              <a:t>Asia : </a:t>
            </a:r>
            <a:r>
              <a:rPr lang="fr-FR" dirty="0" err="1"/>
              <a:t>oriented</a:t>
            </a:r>
            <a:r>
              <a:rPr lang="fr-FR" dirty="0"/>
              <a:t> to the </a:t>
            </a:r>
            <a:r>
              <a:rPr lang="fr-FR" dirty="0" err="1"/>
              <a:t>competition</a:t>
            </a:r>
            <a:endParaRPr lang="fr-FR" dirty="0"/>
          </a:p>
          <a:p>
            <a:r>
              <a:rPr lang="fr-FR" dirty="0"/>
              <a:t>Europe : </a:t>
            </a:r>
            <a:r>
              <a:rPr lang="fr-FR" dirty="0" err="1"/>
              <a:t>oriented</a:t>
            </a:r>
            <a:r>
              <a:rPr lang="fr-FR" dirty="0"/>
              <a:t> to the immersion</a:t>
            </a:r>
          </a:p>
          <a:p>
            <a:endParaRPr lang="fr-FR" dirty="0"/>
          </a:p>
        </p:txBody>
      </p:sp>
      <p:pic>
        <p:nvPicPr>
          <p:cNvPr id="18" name="Picture 2" descr="RÃ©sultat de recherche d'images pour &quot;asia vs Europe&quot;">
            <a:extLst>
              <a:ext uri="{FF2B5EF4-FFF2-40B4-BE49-F238E27FC236}">
                <a16:creationId xmlns:a16="http://schemas.microsoft.com/office/drawing/2014/main" id="{F67FC9E6-8A9C-4087-8CF5-C57E244F6D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3018" y="3958475"/>
            <a:ext cx="4512366" cy="252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684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THE BITCOIN HEIST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83796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E32321-0847-468F-94F6-1D21EEDC8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852" y="69688"/>
            <a:ext cx="10515600" cy="1145224"/>
          </a:xfrm>
        </p:spPr>
        <p:txBody>
          <a:bodyPr/>
          <a:lstStyle/>
          <a:p>
            <a:r>
              <a:rPr lang="fr-FR" dirty="0"/>
              <a:t>Real story and plot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5BB121F-5FCD-47BC-AD01-458615F05578}"/>
              </a:ext>
            </a:extLst>
          </p:cNvPr>
          <p:cNvSpPr txBox="1"/>
          <p:nvPr/>
        </p:nvSpPr>
        <p:spPr>
          <a:xfrm>
            <a:off x="273244" y="1460912"/>
            <a:ext cx="4600575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/>
              <a:t>Real story: man use 600 computers in </a:t>
            </a:r>
            <a:r>
              <a:rPr lang="fr-FR" dirty="0" err="1"/>
              <a:t>Iceland</a:t>
            </a:r>
            <a:r>
              <a:rPr lang="fr-FR" dirty="0"/>
              <a:t> to mine bitcoin</a:t>
            </a:r>
          </a:p>
          <a:p>
            <a:pPr marL="285750" indent="-285750">
              <a:buFontTx/>
              <a:buChar char="-"/>
            </a:pPr>
            <a:r>
              <a:rPr lang="fr-FR" dirty="0" err="1"/>
              <a:t>Ilegal</a:t>
            </a:r>
            <a:r>
              <a:rPr lang="fr-FR" dirty="0"/>
              <a:t> </a:t>
            </a:r>
            <a:r>
              <a:rPr lang="fr-FR" dirty="0" err="1"/>
              <a:t>mining</a:t>
            </a:r>
            <a:r>
              <a:rPr lang="fr-FR" dirty="0"/>
              <a:t> : </a:t>
            </a:r>
            <a:r>
              <a:rPr lang="fr-FR" dirty="0" err="1"/>
              <a:t>stolen</a:t>
            </a:r>
            <a:r>
              <a:rPr lang="fr-FR" dirty="0"/>
              <a:t> computers</a:t>
            </a:r>
          </a:p>
          <a:p>
            <a:pPr marL="285750" indent="-285750">
              <a:buFontTx/>
              <a:buChar char="-"/>
            </a:pPr>
            <a:r>
              <a:rPr lang="fr-FR" dirty="0"/>
              <a:t>£1.45M of computers (pound sterling)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 err="1"/>
              <a:t>Movie</a:t>
            </a:r>
            <a:endParaRPr lang="fr-FR" dirty="0"/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Escape </a:t>
            </a:r>
            <a:r>
              <a:rPr lang="fr-FR" dirty="0" err="1"/>
              <a:t>game</a:t>
            </a:r>
            <a:endParaRPr lang="fr-FR" dirty="0"/>
          </a:p>
          <a:p>
            <a:r>
              <a:rPr lang="fr-FR" dirty="0"/>
              <a:t>-   crypto money : bitcoin</a:t>
            </a:r>
          </a:p>
          <a:p>
            <a:pPr marL="285750" indent="-285750">
              <a:buFontTx/>
              <a:buChar char="-"/>
            </a:pPr>
            <a:r>
              <a:rPr lang="fr-FR" dirty="0"/>
              <a:t>60 minutes</a:t>
            </a:r>
          </a:p>
          <a:p>
            <a:pPr marL="285750" indent="-285750">
              <a:buFontTx/>
              <a:buChar char="-"/>
            </a:pPr>
            <a:r>
              <a:rPr lang="fr-FR" dirty="0" err="1"/>
              <a:t>Into</a:t>
            </a:r>
            <a:r>
              <a:rPr lang="fr-FR" dirty="0"/>
              <a:t> a </a:t>
            </a:r>
            <a:r>
              <a:rPr lang="fr-FR" dirty="0" err="1"/>
              <a:t>hideout</a:t>
            </a:r>
            <a:r>
              <a:rPr lang="fr-FR" dirty="0"/>
              <a:t> of one of the hackers</a:t>
            </a:r>
          </a:p>
          <a:p>
            <a:pPr marL="285750" indent="-285750">
              <a:buFontTx/>
              <a:buChar char="-"/>
            </a:pPr>
            <a:r>
              <a:rPr lang="fr-FR" dirty="0" err="1"/>
              <a:t>Find</a:t>
            </a:r>
            <a:r>
              <a:rPr lang="fr-FR" dirty="0"/>
              <a:t> clues about hack</a:t>
            </a:r>
          </a:p>
          <a:p>
            <a:pPr marL="285750" indent="-285750">
              <a:buFontTx/>
              <a:buChar char="-"/>
            </a:pPr>
            <a:r>
              <a:rPr lang="fr-FR" dirty="0"/>
              <a:t>Escape room in Skopje, </a:t>
            </a:r>
            <a:r>
              <a:rPr lang="fr-FR" dirty="0" err="1"/>
              <a:t>Macedonia</a:t>
            </a: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2- 5 people, 40 </a:t>
            </a:r>
            <a:r>
              <a:rPr lang="fr-FR" dirty="0" err="1"/>
              <a:t>eur</a:t>
            </a:r>
            <a:r>
              <a:rPr lang="fr-FR" dirty="0"/>
              <a:t> per group (33 </a:t>
            </a:r>
            <a:r>
              <a:rPr lang="fr-FR" dirty="0" err="1"/>
              <a:t>eur</a:t>
            </a:r>
            <a:r>
              <a:rPr lang="fr-FR" dirty="0"/>
              <a:t> for 2 </a:t>
            </a:r>
            <a:r>
              <a:rPr lang="fr-FR" dirty="0" err="1"/>
              <a:t>players</a:t>
            </a:r>
            <a:r>
              <a:rPr lang="fr-FR" dirty="0"/>
              <a:t>)</a:t>
            </a:r>
          </a:p>
          <a:p>
            <a:pPr marL="285750" indent="-285750">
              <a:buFontTx/>
              <a:buChar char="-"/>
            </a:pPr>
            <a:r>
              <a:rPr lang="fr-FR" dirty="0" err="1"/>
              <a:t>Difficulty</a:t>
            </a:r>
            <a:r>
              <a:rPr lang="fr-FR" dirty="0"/>
              <a:t> : hard</a:t>
            </a:r>
          </a:p>
          <a:p>
            <a:pPr marL="285750" indent="-285750">
              <a:buFontTx/>
              <a:buChar char="-"/>
            </a:pPr>
            <a:r>
              <a:rPr lang="fr-FR" dirty="0" err="1"/>
              <a:t>Language</a:t>
            </a:r>
            <a:r>
              <a:rPr lang="fr-FR" dirty="0"/>
              <a:t> : </a:t>
            </a:r>
            <a:r>
              <a:rPr lang="fr-FR" dirty="0" err="1"/>
              <a:t>english</a:t>
            </a:r>
            <a:endParaRPr lang="fr-FR" dirty="0"/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A8C574D-91C1-4282-B05B-ACE72CB595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7595" y="1630017"/>
            <a:ext cx="3776821" cy="4994620"/>
          </a:xfrm>
          <a:prstGeom prst="rect">
            <a:avLst/>
          </a:prstGeom>
        </p:spPr>
      </p:pic>
      <p:pic>
        <p:nvPicPr>
          <p:cNvPr id="6" name="Picture 2" descr="SIÊU TRỘM - BITCOIN HEIST - OFFICIAL TRAILER (2016) - YouTube">
            <a:extLst>
              <a:ext uri="{FF2B5EF4-FFF2-40B4-BE49-F238E27FC236}">
                <a16:creationId xmlns:a16="http://schemas.microsoft.com/office/drawing/2014/main" id="{D838D8EC-31B9-4E0E-9A33-9846096982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8393" y="233363"/>
            <a:ext cx="2906096" cy="4182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B0979A20-CCD8-4F56-9525-7F7598D64C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5482" y="69688"/>
            <a:ext cx="3455298" cy="2083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630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3425D599-4801-400C-9F07-F372ECC95040}"/>
              </a:ext>
            </a:extLst>
          </p:cNvPr>
          <p:cNvSpPr>
            <a:spLocks noGrp="1"/>
          </p:cNvSpPr>
          <p:nvPr/>
        </p:nvSpPr>
        <p:spPr>
          <a:xfrm>
            <a:off x="838200" y="132644"/>
            <a:ext cx="10515600" cy="11452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Conclusion</a:t>
            </a:r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C1D31250-EB11-435D-8B8B-E67DDEC66872}"/>
              </a:ext>
            </a:extLst>
          </p:cNvPr>
          <p:cNvSpPr txBox="1">
            <a:spLocks/>
          </p:cNvSpPr>
          <p:nvPr/>
        </p:nvSpPr>
        <p:spPr>
          <a:xfrm>
            <a:off x="1023730" y="2070221"/>
            <a:ext cx="5029200" cy="4351338"/>
          </a:xfrm>
          <a:prstGeom prst="rect">
            <a:avLst/>
          </a:prstGeom>
        </p:spPr>
        <p:txBody>
          <a:bodyPr/>
          <a:lstStyle>
            <a:defPPr rtl="0"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60 minutes</a:t>
            </a:r>
          </a:p>
          <a:p>
            <a:endParaRPr lang="fr-FR" dirty="0"/>
          </a:p>
          <a:p>
            <a:r>
              <a:rPr lang="fr-FR" dirty="0" err="1"/>
              <a:t>From</a:t>
            </a:r>
            <a:r>
              <a:rPr lang="fr-FR" dirty="0"/>
              <a:t> 1 to 5 </a:t>
            </a:r>
            <a:r>
              <a:rPr lang="fr-FR" dirty="0" err="1"/>
              <a:t>players</a:t>
            </a:r>
            <a:endParaRPr lang="fr-FR" dirty="0"/>
          </a:p>
          <a:p>
            <a:endParaRPr lang="fr-FR" dirty="0"/>
          </a:p>
          <a:p>
            <a:r>
              <a:rPr lang="fr-FR" dirty="0"/>
              <a:t>In </a:t>
            </a:r>
            <a:r>
              <a:rPr lang="fr-FR" dirty="0" err="1"/>
              <a:t>development</a:t>
            </a:r>
            <a:r>
              <a:rPr lang="fr-FR" dirty="0"/>
              <a:t> in the world</a:t>
            </a:r>
          </a:p>
          <a:p>
            <a:r>
              <a:rPr lang="fr-FR" dirty="0"/>
              <a:t> can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educational</a:t>
            </a:r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7" name="Picture 2" descr="RÃ©sultat de recherche d'images pour &quot;sherlock holmes&quot;">
            <a:extLst>
              <a:ext uri="{FF2B5EF4-FFF2-40B4-BE49-F238E27FC236}">
                <a16:creationId xmlns:a16="http://schemas.microsoft.com/office/drawing/2014/main" id="{12818228-0283-4D54-9C8D-7E1930943F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4200" y="299680"/>
            <a:ext cx="4214070" cy="602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5720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ROQUIS VILLE 16 X 9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0525666_TF03031010" id="{02BD5580-1C21-4CCC-8EFF-1EAEEAAAF976}" vid="{5C3F23B1-48D1-4577-ABFE-4C24889562E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Présentation professionnelle avec croquis de ville en arrière-plan (grand écran)</Template>
  <TotalTime>611</TotalTime>
  <Words>297</Words>
  <Application>Microsoft Office PowerPoint</Application>
  <PresentationFormat>Grand écran</PresentationFormat>
  <Paragraphs>86</Paragraphs>
  <Slides>9</Slides>
  <Notes>5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Calibri</vt:lpstr>
      <vt:lpstr>Century Schoolbook</vt:lpstr>
      <vt:lpstr>CROQUIS VILLE 16 X 9</vt:lpstr>
      <vt:lpstr>Escape Game</vt:lpstr>
      <vt:lpstr>Table of contents</vt:lpstr>
      <vt:lpstr>Presentation</vt:lpstr>
      <vt:lpstr>History</vt:lpstr>
      <vt:lpstr>Where are escape games ? </vt:lpstr>
      <vt:lpstr>Présentation PowerPoint</vt:lpstr>
      <vt:lpstr>THE BITCOIN HEIST</vt:lpstr>
      <vt:lpstr>Real story and plot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Escape Game</dc:title>
  <dc:creator>Sam Litz</dc:creator>
  <cp:lastModifiedBy>samuel.litzler.pro@gmail.com</cp:lastModifiedBy>
  <cp:revision>26</cp:revision>
  <dcterms:created xsi:type="dcterms:W3CDTF">2018-11-28T09:37:20Z</dcterms:created>
  <dcterms:modified xsi:type="dcterms:W3CDTF">2018-12-11T10:17:42Z</dcterms:modified>
</cp:coreProperties>
</file>