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243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30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8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132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4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4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12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26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D8C4EE-959A-4D18-A3C7-715654F29D22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CA7207E-F67F-48DA-8ED0-B461FC4451B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9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F476F1-8521-400B-8DBA-FE177268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61" y="1049689"/>
            <a:ext cx="9969910" cy="3033130"/>
          </a:xfrm>
        </p:spPr>
        <p:txBody>
          <a:bodyPr anchor="b">
            <a:normAutofit/>
          </a:bodyPr>
          <a:lstStyle/>
          <a:p>
            <a:r>
              <a:rPr lang="fr-FR" dirty="0"/>
              <a:t>IOT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CEAFF8-BD47-4508-A85E-510178E3D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r>
              <a:rPr lang="fr-FR" dirty="0"/>
              <a:t>Samuel LITZLER – BTS 1 – 2018 / 2019 – Anglais technique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DEC99-FA77-42D5-9C1E-B40DCD2C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EE4D9-249F-4BC1-9C95-8CDFB7A0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Explanation</a:t>
            </a:r>
            <a:r>
              <a:rPr lang="fr-FR" dirty="0"/>
              <a:t> of the concept</a:t>
            </a:r>
          </a:p>
        </p:txBody>
      </p:sp>
    </p:spTree>
    <p:extLst>
      <p:ext uri="{BB962C8B-B14F-4D97-AF65-F5344CB8AC3E}">
        <p14:creationId xmlns:p14="http://schemas.microsoft.com/office/powerpoint/2010/main" val="39510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117C4-53D7-4087-9B6C-7669739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Explanation</a:t>
            </a:r>
            <a:r>
              <a:rPr lang="fr-FR" dirty="0"/>
              <a:t> of the concept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EFBEE-3A1E-41A2-B877-0D606D3D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53339" cy="3544957"/>
          </a:xfrm>
        </p:spPr>
        <p:txBody>
          <a:bodyPr/>
          <a:lstStyle/>
          <a:p>
            <a:r>
              <a:rPr lang="fr-FR" dirty="0"/>
              <a:t>IOT : Internet Of </a:t>
            </a:r>
            <a:r>
              <a:rPr lang="fr-FR" dirty="0" err="1"/>
              <a:t>Things</a:t>
            </a:r>
            <a:endParaRPr lang="fr-FR" dirty="0"/>
          </a:p>
          <a:p>
            <a:r>
              <a:rPr lang="en-US" dirty="0"/>
              <a:t>Internet connectivity into physical devices and everyday objects.</a:t>
            </a:r>
          </a:p>
          <a:p>
            <a:r>
              <a:rPr lang="en-US" dirty="0"/>
              <a:t>Now : real-time analytics, machine learning, commodity sensors, and embedded systems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9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6760A-14A6-4F7B-AAE2-5EECBB5E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288235"/>
            <a:ext cx="9601200" cy="1485900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B6479-ECEA-424E-A003-460016DA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1428750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For consumer use : </a:t>
            </a:r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vehicles</a:t>
            </a:r>
            <a:r>
              <a:rPr lang="fr-FR" dirty="0"/>
              <a:t>, home automation…</a:t>
            </a:r>
          </a:p>
          <a:p>
            <a:r>
              <a:rPr lang="fr-FR" dirty="0"/>
              <a:t>Elder care</a:t>
            </a:r>
          </a:p>
        </p:txBody>
      </p:sp>
    </p:spTree>
    <p:extLst>
      <p:ext uri="{BB962C8B-B14F-4D97-AF65-F5344CB8AC3E}">
        <p14:creationId xmlns:p14="http://schemas.microsoft.com/office/powerpoint/2010/main" val="23117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6760A-14A6-4F7B-AAE2-5EECBB5E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288235"/>
            <a:ext cx="9601200" cy="1485900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B6479-ECEA-424E-A003-460016DA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1428750"/>
            <a:ext cx="9601200" cy="358140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Commercial application </a:t>
            </a:r>
          </a:p>
          <a:p>
            <a:pPr lvl="1"/>
            <a:r>
              <a:rPr lang="fr-FR" dirty="0" err="1"/>
              <a:t>Medical</a:t>
            </a:r>
            <a:r>
              <a:rPr lang="fr-FR" dirty="0"/>
              <a:t> and </a:t>
            </a:r>
            <a:r>
              <a:rPr lang="fr-FR" dirty="0" err="1"/>
              <a:t>healthcare</a:t>
            </a:r>
            <a:r>
              <a:rPr lang="fr-FR" dirty="0"/>
              <a:t> (</a:t>
            </a:r>
            <a:r>
              <a:rPr lang="fr-FR" dirty="0" err="1"/>
              <a:t>analysis</a:t>
            </a:r>
            <a:r>
              <a:rPr lang="fr-FR" dirty="0"/>
              <a:t> for </a:t>
            </a:r>
            <a:r>
              <a:rPr lang="fr-FR" dirty="0" err="1"/>
              <a:t>research</a:t>
            </a:r>
            <a:r>
              <a:rPr lang="fr-FR" dirty="0"/>
              <a:t>)</a:t>
            </a:r>
          </a:p>
          <a:p>
            <a:pPr lvl="2"/>
            <a:r>
              <a:rPr lang="en-US" dirty="0"/>
              <a:t>remote health monitoring and emergency notification systems. </a:t>
            </a:r>
            <a:endParaRPr lang="fr-FR" dirty="0"/>
          </a:p>
          <a:p>
            <a:pPr lvl="1"/>
            <a:r>
              <a:rPr lang="fr-FR" dirty="0"/>
              <a:t>Transportation</a:t>
            </a:r>
          </a:p>
          <a:p>
            <a:pPr lvl="1"/>
            <a:r>
              <a:rPr lang="fr-FR" dirty="0" err="1"/>
              <a:t>Vehicle</a:t>
            </a:r>
            <a:r>
              <a:rPr lang="fr-FR" dirty="0"/>
              <a:t>-To-</a:t>
            </a:r>
            <a:r>
              <a:rPr lang="fr-FR" dirty="0" err="1"/>
              <a:t>Everything</a:t>
            </a:r>
            <a:r>
              <a:rPr lang="fr-FR" dirty="0"/>
              <a:t> (V2X)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</a:t>
            </a:r>
            <a:r>
              <a:rPr lang="fr-FR" dirty="0" err="1"/>
              <a:t>vehicle</a:t>
            </a:r>
            <a:r>
              <a:rPr lang="fr-FR" dirty="0"/>
              <a:t> communication (V2V) : exchange data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infrastructure communication (V2I) : to network </a:t>
            </a:r>
            <a:r>
              <a:rPr lang="fr-FR" dirty="0" err="1"/>
              <a:t>with</a:t>
            </a:r>
            <a:r>
              <a:rPr lang="fr-FR" dirty="0"/>
              <a:t> infrastructure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pedestrian communications (V2P) : </a:t>
            </a:r>
            <a:r>
              <a:rPr lang="en-US" dirty="0"/>
              <a:t>senses signals from the users </a:t>
            </a:r>
            <a:endParaRPr lang="fr-FR" dirty="0"/>
          </a:p>
          <a:p>
            <a:pPr lvl="1"/>
            <a:r>
              <a:rPr lang="fr-FR" dirty="0"/>
              <a:t>Building and home automation</a:t>
            </a:r>
          </a:p>
          <a:p>
            <a:pPr lvl="2"/>
            <a:r>
              <a:rPr lang="en-US" dirty="0"/>
              <a:t>to monitor and control the mechanical, electrical and electronic systems used in various types of buildings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74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6760A-14A6-4F7B-AAE2-5EECBB5E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288235"/>
            <a:ext cx="9601200" cy="1485900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B6479-ECEA-424E-A003-460016DA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1428750"/>
            <a:ext cx="9601200" cy="358140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 err="1"/>
              <a:t>Industrial</a:t>
            </a:r>
            <a:r>
              <a:rPr lang="fr-FR" dirty="0"/>
              <a:t> applications</a:t>
            </a:r>
          </a:p>
          <a:p>
            <a:pPr lvl="1"/>
            <a:r>
              <a:rPr lang="fr-FR" dirty="0" err="1"/>
              <a:t>Manufacturing</a:t>
            </a:r>
            <a:endParaRPr lang="fr-FR" dirty="0"/>
          </a:p>
          <a:p>
            <a:pPr lvl="2"/>
            <a:r>
              <a:rPr lang="en-US" dirty="0"/>
              <a:t>remote health monitoring and emergency notification systems. </a:t>
            </a:r>
            <a:endParaRPr lang="fr-FR" dirty="0"/>
          </a:p>
          <a:p>
            <a:pPr lvl="1"/>
            <a:r>
              <a:rPr lang="fr-FR" dirty="0"/>
              <a:t>Agriculture</a:t>
            </a:r>
          </a:p>
          <a:p>
            <a:pPr lvl="1"/>
            <a:r>
              <a:rPr lang="fr-FR" dirty="0" err="1"/>
              <a:t>Vehicle</a:t>
            </a:r>
            <a:r>
              <a:rPr lang="fr-FR" dirty="0"/>
              <a:t>-To-</a:t>
            </a:r>
            <a:r>
              <a:rPr lang="fr-FR" dirty="0" err="1"/>
              <a:t>Everything</a:t>
            </a:r>
            <a:r>
              <a:rPr lang="fr-FR" dirty="0"/>
              <a:t> (V2X)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</a:t>
            </a:r>
            <a:r>
              <a:rPr lang="fr-FR" dirty="0" err="1"/>
              <a:t>vehicle</a:t>
            </a:r>
            <a:r>
              <a:rPr lang="fr-FR" dirty="0"/>
              <a:t> communication (V2V) : exchange data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infrastructure communication (V2I) : to network </a:t>
            </a:r>
            <a:r>
              <a:rPr lang="fr-FR" dirty="0" err="1"/>
              <a:t>with</a:t>
            </a:r>
            <a:r>
              <a:rPr lang="fr-FR" dirty="0"/>
              <a:t> infrastructure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pedestrian communications (V2P) : </a:t>
            </a:r>
            <a:r>
              <a:rPr lang="en-US" dirty="0"/>
              <a:t>senses signals from the users </a:t>
            </a:r>
            <a:endParaRPr lang="fr-FR" dirty="0"/>
          </a:p>
          <a:p>
            <a:pPr lvl="1"/>
            <a:r>
              <a:rPr lang="fr-FR" dirty="0"/>
              <a:t>Building and home automation</a:t>
            </a:r>
          </a:p>
          <a:p>
            <a:pPr lvl="2"/>
            <a:r>
              <a:rPr lang="en-US" dirty="0"/>
              <a:t>to monitor and control the mechanical, electrical and electronic systems used in various types of buildings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9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6760A-14A6-4F7B-AAE2-5EECBB5E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288235"/>
            <a:ext cx="9601200" cy="1485900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B6479-ECEA-424E-A003-460016DA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1428750"/>
            <a:ext cx="9601200" cy="358140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Infrastructure applications</a:t>
            </a:r>
          </a:p>
          <a:p>
            <a:pPr lvl="1"/>
            <a:r>
              <a:rPr lang="fr-FR" dirty="0" err="1"/>
              <a:t>Metropolitan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deployments</a:t>
            </a:r>
            <a:endParaRPr lang="fr-FR" dirty="0"/>
          </a:p>
          <a:p>
            <a:pPr lvl="2"/>
            <a:r>
              <a:rPr lang="en-US" dirty="0"/>
              <a:t>remote health monitoring and emergency notification systems. </a:t>
            </a:r>
            <a:endParaRPr lang="fr-FR" dirty="0"/>
          </a:p>
          <a:p>
            <a:pPr lvl="1"/>
            <a:r>
              <a:rPr lang="fr-FR" dirty="0"/>
              <a:t>Energy management</a:t>
            </a:r>
          </a:p>
          <a:p>
            <a:pPr lvl="1"/>
            <a:r>
              <a:rPr lang="fr-FR" dirty="0" err="1"/>
              <a:t>Environmental</a:t>
            </a:r>
            <a:r>
              <a:rPr lang="fr-FR" dirty="0"/>
              <a:t> monitoring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</a:t>
            </a:r>
            <a:r>
              <a:rPr lang="fr-FR" dirty="0" err="1"/>
              <a:t>vehicle</a:t>
            </a:r>
            <a:r>
              <a:rPr lang="fr-FR" dirty="0"/>
              <a:t> communication (V2V) : exchange data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infrastructure communication (V2I) : to network </a:t>
            </a:r>
            <a:r>
              <a:rPr lang="fr-FR" dirty="0" err="1"/>
              <a:t>with</a:t>
            </a:r>
            <a:r>
              <a:rPr lang="fr-FR" dirty="0"/>
              <a:t> infrastructure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to pedestrian communications (V2P) : </a:t>
            </a:r>
            <a:r>
              <a:rPr lang="en-US" dirty="0"/>
              <a:t>senses signals from the users </a:t>
            </a:r>
            <a:endParaRPr lang="fr-FR" dirty="0"/>
          </a:p>
          <a:p>
            <a:pPr lvl="1"/>
            <a:r>
              <a:rPr lang="fr-FR" dirty="0"/>
              <a:t>Living </a:t>
            </a:r>
            <a:r>
              <a:rPr lang="fr-FR" dirty="0" err="1"/>
              <a:t>Lab</a:t>
            </a:r>
            <a:endParaRPr lang="fr-FR" dirty="0"/>
          </a:p>
          <a:p>
            <a:pPr lvl="2"/>
            <a:r>
              <a:rPr lang="en-US" dirty="0"/>
              <a:t>to monitor and control the mechanical, electrical and electronic systems used in various types of buildings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6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4F562-18D9-454C-A458-919F35D8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B135D-D2D1-4F79-A240-EC47C140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5509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241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Franklin Gothic Book</vt:lpstr>
      <vt:lpstr>Cadrage</vt:lpstr>
      <vt:lpstr>IOT</vt:lpstr>
      <vt:lpstr>Table of contents</vt:lpstr>
      <vt:lpstr>Explanation of the concept </vt:lpstr>
      <vt:lpstr>Where it used ?</vt:lpstr>
      <vt:lpstr>Where it used ?</vt:lpstr>
      <vt:lpstr>Where it used ?</vt:lpstr>
      <vt:lpstr>Where it used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 worx IOT</dc:title>
  <dc:creator>samuel.litzler.pro@gmail.com</dc:creator>
  <cp:lastModifiedBy>samuel.litzler.pro@gmail.com</cp:lastModifiedBy>
  <cp:revision>6</cp:revision>
  <dcterms:created xsi:type="dcterms:W3CDTF">2019-04-03T08:18:12Z</dcterms:created>
  <dcterms:modified xsi:type="dcterms:W3CDTF">2019-04-03T12:22:58Z</dcterms:modified>
</cp:coreProperties>
</file>