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5011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40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50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2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724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6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3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89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459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4TOYp0_6l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d of War | Movie fanart | fanart.tv">
            <a:extLst>
              <a:ext uri="{FF2B5EF4-FFF2-40B4-BE49-F238E27FC236}">
                <a16:creationId xmlns:a16="http://schemas.microsoft.com/office/drawing/2014/main" id="{368D2D27-31DE-4493-B4C1-A9DF4B71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83" y="430113"/>
            <a:ext cx="9209834" cy="51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3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8E869-781F-4FC8-A8B6-BB14036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31D96-3704-4DE2-B484-7E60F6F5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Presentation of the movie</a:t>
            </a:r>
          </a:p>
          <a:p>
            <a:pPr lvl="1"/>
            <a:r>
              <a:rPr lang="en-US" dirty="0"/>
              <a:t>Autor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Some numbers</a:t>
            </a:r>
          </a:p>
          <a:p>
            <a:pPr lvl="1"/>
            <a:r>
              <a:rPr lang="en-US" dirty="0"/>
              <a:t>Release date</a:t>
            </a:r>
          </a:p>
          <a:p>
            <a:pPr lvl="1"/>
            <a:r>
              <a:rPr lang="en-US" dirty="0"/>
              <a:t>Warzone quote</a:t>
            </a:r>
          </a:p>
          <a:p>
            <a:pPr lvl="1"/>
            <a:r>
              <a:rPr lang="en-US" dirty="0"/>
              <a:t>Different types of weapons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Main characters</a:t>
            </a:r>
          </a:p>
          <a:p>
            <a:r>
              <a:rPr lang="en-US" dirty="0"/>
              <a:t>The life of a bullet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652FE6-1D40-4D50-BAEF-58A448F84CB5}"/>
              </a:ext>
            </a:extLst>
          </p:cNvPr>
          <p:cNvSpPr txBox="1"/>
          <p:nvPr/>
        </p:nvSpPr>
        <p:spPr>
          <a:xfrm>
            <a:off x="1868556" y="1674852"/>
            <a:ext cx="316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goal of </a:t>
            </a:r>
            <a:r>
              <a:rPr lang="fr-FR" b="1" dirty="0" err="1"/>
              <a:t>this</a:t>
            </a:r>
            <a:r>
              <a:rPr lang="fr-FR" b="1" dirty="0"/>
              <a:t> </a:t>
            </a:r>
            <a:r>
              <a:rPr lang="fr-FR" b="1" dirty="0" err="1"/>
              <a:t>movie</a:t>
            </a:r>
            <a:r>
              <a:rPr lang="fr-F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9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9C806-FBB3-4F20-B448-1863C742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6" y="287407"/>
            <a:ext cx="9601200" cy="1485900"/>
          </a:xfrm>
        </p:spPr>
        <p:txBody>
          <a:bodyPr/>
          <a:lstStyle/>
          <a:p>
            <a:r>
              <a:rPr lang="en-US" dirty="0"/>
              <a:t>Presentation of « War Lord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B04DC3-2C40-4D13-8D4D-9085C9B2D111}"/>
              </a:ext>
            </a:extLst>
          </p:cNvPr>
          <p:cNvSpPr txBox="1"/>
          <p:nvPr/>
        </p:nvSpPr>
        <p:spPr>
          <a:xfrm>
            <a:off x="4943061" y="1114627"/>
            <a:ext cx="69966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date - </a:t>
            </a:r>
            <a:r>
              <a:rPr lang="en-US" dirty="0" err="1"/>
              <a:t>Septembre</a:t>
            </a:r>
            <a:r>
              <a:rPr lang="en-US" dirty="0"/>
              <a:t> 16</a:t>
            </a:r>
            <a:r>
              <a:rPr lang="en-US" baseline="30000" dirty="0"/>
              <a:t>th</a:t>
            </a:r>
            <a:r>
              <a:rPr lang="en-US" dirty="0"/>
              <a:t> 2005 in USA</a:t>
            </a:r>
          </a:p>
          <a:p>
            <a:r>
              <a:rPr lang="en-US" dirty="0"/>
              <a:t>		       - January 4</a:t>
            </a:r>
            <a:r>
              <a:rPr lang="en-US" baseline="30000" dirty="0"/>
              <a:t>th</a:t>
            </a:r>
            <a:r>
              <a:rPr lang="en-US" dirty="0"/>
              <a:t> 2006 in France</a:t>
            </a:r>
          </a:p>
          <a:p>
            <a:r>
              <a:rPr lang="en-US" dirty="0"/>
              <a:t>		       - February 16</a:t>
            </a:r>
            <a:r>
              <a:rPr lang="en-US" baseline="30000" dirty="0"/>
              <a:t>th</a:t>
            </a:r>
            <a:r>
              <a:rPr lang="en-US" dirty="0"/>
              <a:t> 2006 in Germany</a:t>
            </a:r>
          </a:p>
          <a:p>
            <a:endParaRPr lang="en-US" dirty="0"/>
          </a:p>
          <a:p>
            <a:r>
              <a:rPr lang="en-US" dirty="0"/>
              <a:t>Running time – 123 min</a:t>
            </a:r>
          </a:p>
          <a:p>
            <a:endParaRPr lang="en-US" dirty="0"/>
          </a:p>
          <a:p>
            <a:r>
              <a:rPr lang="en-US" dirty="0"/>
              <a:t>Budget - $50 million</a:t>
            </a:r>
          </a:p>
          <a:p>
            <a:endParaRPr lang="en-US" dirty="0"/>
          </a:p>
          <a:p>
            <a:r>
              <a:rPr lang="en-US" dirty="0"/>
              <a:t>Box office $72,6 million</a:t>
            </a:r>
          </a:p>
          <a:p>
            <a:endParaRPr lang="en-US" dirty="0"/>
          </a:p>
          <a:p>
            <a:r>
              <a:rPr lang="en-US" dirty="0"/>
              <a:t>Warzones quoted: USA , south Africa, Russia name URSS, </a:t>
            </a:r>
            <a:r>
              <a:rPr lang="en-US" dirty="0" err="1"/>
              <a:t>liban</a:t>
            </a:r>
            <a:r>
              <a:rPr lang="en-US" dirty="0"/>
              <a:t>, </a:t>
            </a:r>
            <a:r>
              <a:rPr lang="en-US" dirty="0" err="1"/>
              <a:t>liberia</a:t>
            </a:r>
            <a:endParaRPr lang="en-US" dirty="0"/>
          </a:p>
        </p:txBody>
      </p:sp>
      <p:pic>
        <p:nvPicPr>
          <p:cNvPr id="1026" name="Picture 2" descr="Description de cette image, Ã©galement commentÃ©e ci-aprÃ¨s">
            <a:extLst>
              <a:ext uri="{FF2B5EF4-FFF2-40B4-BE49-F238E27FC236}">
                <a16:creationId xmlns:a16="http://schemas.microsoft.com/office/drawing/2014/main" id="{597C2D71-CD23-4364-B263-63CDAEF1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31" y="1030357"/>
            <a:ext cx="2477390" cy="32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4E1783-10C2-4350-8DEF-58220256D8C5}"/>
              </a:ext>
            </a:extLst>
          </p:cNvPr>
          <p:cNvSpPr/>
          <p:nvPr/>
        </p:nvSpPr>
        <p:spPr>
          <a:xfrm>
            <a:off x="874469" y="4253948"/>
            <a:ext cx="257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Director – Andrew Niccol</a:t>
            </a:r>
          </a:p>
        </p:txBody>
      </p:sp>
    </p:spTree>
    <p:extLst>
      <p:ext uri="{BB962C8B-B14F-4D97-AF65-F5344CB8AC3E}">
        <p14:creationId xmlns:p14="http://schemas.microsoft.com/office/powerpoint/2010/main" val="339790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98D57-046E-4678-9057-1EBEC300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3" y="284922"/>
            <a:ext cx="9601200" cy="705678"/>
          </a:xfrm>
        </p:spPr>
        <p:txBody>
          <a:bodyPr/>
          <a:lstStyle/>
          <a:p>
            <a:r>
              <a:rPr lang="en-US" dirty="0"/>
              <a:t>Presentation of « War Lord »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02A32-9BA1-4A75-896E-7B09341C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87" y="2199860"/>
            <a:ext cx="9601200" cy="452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Submachine</a:t>
            </a:r>
            <a:r>
              <a:rPr lang="fr-FR" dirty="0"/>
              <a:t> gun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Pistol</a:t>
            </a:r>
            <a:r>
              <a:rPr lang="fr-FR" dirty="0"/>
              <a:t> of </a:t>
            </a:r>
            <a:r>
              <a:rPr lang="fr-FR" dirty="0" err="1"/>
              <a:t>differents</a:t>
            </a:r>
            <a:r>
              <a:rPr lang="fr-FR" dirty="0"/>
              <a:t> power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Rocket launcher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Civil </a:t>
            </a:r>
            <a:r>
              <a:rPr lang="fr-FR" dirty="0" err="1"/>
              <a:t>weapons</a:t>
            </a:r>
            <a:r>
              <a:rPr lang="fr-FR" dirty="0"/>
              <a:t> (can use </a:t>
            </a:r>
            <a:r>
              <a:rPr lang="fr-FR" dirty="0" err="1"/>
              <a:t>everywhere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Fetish</a:t>
            </a:r>
            <a:r>
              <a:rPr lang="fr-FR" dirty="0"/>
              <a:t> </a:t>
            </a:r>
            <a:r>
              <a:rPr lang="fr-FR" dirty="0" err="1"/>
              <a:t>weapon</a:t>
            </a:r>
            <a:r>
              <a:rPr lang="fr-FR" dirty="0"/>
              <a:t> : </a:t>
            </a:r>
            <a:r>
              <a:rPr lang="fr-FR" dirty="0" err="1"/>
              <a:t>ak</a:t>
            </a:r>
            <a:r>
              <a:rPr lang="fr-FR" dirty="0"/>
              <a:t> 47 and the </a:t>
            </a:r>
            <a:r>
              <a:rPr lang="fr-FR" dirty="0" err="1"/>
              <a:t>uzi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2E9E21-DE06-4764-9EC2-D6967B4B7F6F}"/>
              </a:ext>
            </a:extLst>
          </p:cNvPr>
          <p:cNvSpPr txBox="1"/>
          <p:nvPr/>
        </p:nvSpPr>
        <p:spPr>
          <a:xfrm>
            <a:off x="1722782" y="1181172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Differents</a:t>
            </a:r>
            <a:r>
              <a:rPr lang="fr-FR" dirty="0"/>
              <a:t> types of </a:t>
            </a:r>
            <a:r>
              <a:rPr lang="fr-FR" dirty="0" err="1"/>
              <a:t>weapons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4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F10F2-9CF4-49C7-B57F-D18CBE32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1"/>
            <a:ext cx="9601200" cy="1485900"/>
          </a:xfrm>
        </p:spPr>
        <p:txBody>
          <a:bodyPr/>
          <a:lstStyle/>
          <a:p>
            <a:r>
              <a:rPr lang="en-US" dirty="0"/>
              <a:t>Presentation of « War Lord »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78747-C8AE-4E3C-B79D-B621C157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758" y="1497496"/>
            <a:ext cx="3294842" cy="45686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- Main </a:t>
            </a:r>
            <a:r>
              <a:rPr lang="fr-FR" dirty="0" err="1"/>
              <a:t>character</a:t>
            </a:r>
            <a:r>
              <a:rPr lang="fr-FR" dirty="0"/>
              <a:t> Yuri Orlov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Ukranian</a:t>
            </a:r>
            <a:r>
              <a:rPr lang="fr-FR" dirty="0"/>
              <a:t> </a:t>
            </a:r>
            <a:r>
              <a:rPr lang="fr-FR" dirty="0" err="1"/>
              <a:t>family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Move to USA, cold </a:t>
            </a:r>
            <a:r>
              <a:rPr lang="fr-FR" dirty="0" err="1"/>
              <a:t>war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Gunrunner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Father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Stop for a moment</a:t>
            </a:r>
          </a:p>
          <a:p>
            <a:pPr>
              <a:buFontTx/>
              <a:buChar char="-"/>
            </a:pPr>
            <a:r>
              <a:rPr lang="fr-FR" dirty="0"/>
              <a:t>Restart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fr-FR" dirty="0"/>
          </a:p>
        </p:txBody>
      </p:sp>
      <p:pic>
        <p:nvPicPr>
          <p:cNvPr id="2050" name="Picture 2" descr="Description de cette image, Ã©galement commentÃ©e ci-aprÃ¨s">
            <a:extLst>
              <a:ext uri="{FF2B5EF4-FFF2-40B4-BE49-F238E27FC236}">
                <a16:creationId xmlns:a16="http://schemas.microsoft.com/office/drawing/2014/main" id="{3CF9146B-506B-414D-90E8-DDCBA808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19" y="1239081"/>
            <a:ext cx="3294842" cy="50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1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D4D30-C475-43FF-BFE4-08EE31F1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39" y="247650"/>
            <a:ext cx="9601200" cy="742950"/>
          </a:xfrm>
        </p:spPr>
        <p:txBody>
          <a:bodyPr>
            <a:normAutofit/>
          </a:bodyPr>
          <a:lstStyle/>
          <a:p>
            <a:r>
              <a:rPr lang="en-US"/>
              <a:t>Mains characters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927FCC-0C64-4109-89ED-E6CD18F4F641}"/>
              </a:ext>
            </a:extLst>
          </p:cNvPr>
          <p:cNvSpPr txBox="1"/>
          <p:nvPr/>
        </p:nvSpPr>
        <p:spPr>
          <a:xfrm>
            <a:off x="8587408" y="2756450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Vitaly Orlov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3103E6-239C-4DF5-BCF3-266B23D0557C}"/>
              </a:ext>
            </a:extLst>
          </p:cNvPr>
          <p:cNvSpPr txBox="1"/>
          <p:nvPr/>
        </p:nvSpPr>
        <p:spPr>
          <a:xfrm>
            <a:off x="6662531" y="2756451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Yuri Orlov</a:t>
            </a:r>
          </a:p>
        </p:txBody>
      </p:sp>
      <p:pic>
        <p:nvPicPr>
          <p:cNvPr id="3076" name="Picture 4" descr="Lord of War Movie Review &amp;amp; Film Summary (2005) | Roger Ebert">
            <a:extLst>
              <a:ext uri="{FF2B5EF4-FFF2-40B4-BE49-F238E27FC236}">
                <a16:creationId xmlns:a16="http://schemas.microsoft.com/office/drawing/2014/main" id="{FAF171CE-F983-480E-B7F7-BF2AE5529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21650"/>
          <a:stretch/>
        </p:blipFill>
        <p:spPr bwMode="auto">
          <a:xfrm>
            <a:off x="6096000" y="247650"/>
            <a:ext cx="3896139" cy="2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B4AF8D-3C48-4B14-BB0A-13D5EEA045BD}"/>
              </a:ext>
            </a:extLst>
          </p:cNvPr>
          <p:cNvSpPr txBox="1"/>
          <p:nvPr/>
        </p:nvSpPr>
        <p:spPr>
          <a:xfrm>
            <a:off x="1316935" y="5207897"/>
            <a:ext cx="16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 Fontaine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7730FB-3BB3-43CC-9C70-6D2D471AAD76}"/>
              </a:ext>
            </a:extLst>
          </p:cNvPr>
          <p:cNvSpPr txBox="1"/>
          <p:nvPr/>
        </p:nvSpPr>
        <p:spPr>
          <a:xfrm>
            <a:off x="9289773" y="6190080"/>
            <a:ext cx="32766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Simeon</a:t>
            </a:r>
            <a:r>
              <a:rPr lang="fr-FR" dirty="0"/>
              <a:t> Weisz (</a:t>
            </a:r>
            <a:r>
              <a:rPr lang="fr-FR" dirty="0" err="1"/>
              <a:t>competitor</a:t>
            </a:r>
            <a:r>
              <a:rPr lang="fr-FR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8C4E3-B329-4A85-99F0-6083976957E1}"/>
              </a:ext>
            </a:extLst>
          </p:cNvPr>
          <p:cNvSpPr txBox="1"/>
          <p:nvPr/>
        </p:nvSpPr>
        <p:spPr>
          <a:xfrm>
            <a:off x="6645137" y="3735387"/>
            <a:ext cx="29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Irina and Anatoli Orlov</a:t>
            </a:r>
          </a:p>
        </p:txBody>
      </p:sp>
      <p:pic>
        <p:nvPicPr>
          <p:cNvPr id="3078" name="Picture 6" descr="Description de cette image, Ã©galement commentÃ©e ci-aprÃ¨s">
            <a:extLst>
              <a:ext uri="{FF2B5EF4-FFF2-40B4-BE49-F238E27FC236}">
                <a16:creationId xmlns:a16="http://schemas.microsoft.com/office/drawing/2014/main" id="{62E1450F-8A40-4598-B599-9030C441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89" y="1845572"/>
            <a:ext cx="2476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3D141-6D86-442F-9E22-BB8392A1976C}"/>
              </a:ext>
            </a:extLst>
          </p:cNvPr>
          <p:cNvSpPr/>
          <p:nvPr/>
        </p:nvSpPr>
        <p:spPr>
          <a:xfrm>
            <a:off x="3453417" y="5392563"/>
            <a:ext cx="26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Jack Valentine (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interpol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</p:txBody>
      </p:sp>
      <p:pic>
        <p:nvPicPr>
          <p:cNvPr id="3080" name="Picture 8" descr="Description de l'image Bridget Moynahan at Watch! Magazine 10 year anniversary.jpg.">
            <a:extLst>
              <a:ext uri="{FF2B5EF4-FFF2-40B4-BE49-F238E27FC236}">
                <a16:creationId xmlns:a16="http://schemas.microsoft.com/office/drawing/2014/main" id="{B82E9F0E-4965-48E5-9A4D-49AD0A0D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6" y="3125782"/>
            <a:ext cx="2396886" cy="189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escription de cette image, Ã©galement commentÃ©e ci-aprÃ¨s">
            <a:extLst>
              <a:ext uri="{FF2B5EF4-FFF2-40B4-BE49-F238E27FC236}">
                <a16:creationId xmlns:a16="http://schemas.microsoft.com/office/drawing/2014/main" id="{2610B21F-A96B-41AB-81FA-4B809F79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847" y="3349753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CBA8D-C05C-41F2-A85B-5E69259A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1" y="340415"/>
            <a:ext cx="9601200" cy="742950"/>
          </a:xfrm>
        </p:spPr>
        <p:txBody>
          <a:bodyPr/>
          <a:lstStyle/>
          <a:p>
            <a:r>
              <a:rPr lang="en-US" dirty="0"/>
              <a:t>The life of </a:t>
            </a:r>
            <a:r>
              <a:rPr lang="en-US"/>
              <a:t>a bullet 7.62 by 33 mm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4B992-9284-4491-B72C-78A29FE9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https://www.youtube.com/watch?v=I4TOYp0_6lc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1min02 – 3min45</a:t>
            </a:r>
          </a:p>
          <a:p>
            <a:pPr marL="0" indent="0">
              <a:buNone/>
            </a:pPr>
            <a:r>
              <a:rPr lang="fr-FR" dirty="0"/>
              <a:t>1 – </a:t>
            </a:r>
            <a:r>
              <a:rPr lang="fr-FR" dirty="0" err="1"/>
              <a:t>Factory</a:t>
            </a:r>
            <a:r>
              <a:rPr lang="fr-FR" dirty="0"/>
              <a:t> (1min02 – 2min17)</a:t>
            </a:r>
          </a:p>
          <a:p>
            <a:pPr marL="0" indent="0">
              <a:buNone/>
            </a:pPr>
            <a:r>
              <a:rPr lang="fr-FR" dirty="0"/>
              <a:t>2 – Transport (2min17 – 2min30)</a:t>
            </a:r>
          </a:p>
          <a:p>
            <a:pPr marL="0" indent="0">
              <a:buNone/>
            </a:pPr>
            <a:r>
              <a:rPr lang="fr-FR" dirty="0"/>
              <a:t>3 – End(2 min 30 – 3min 20)</a:t>
            </a:r>
          </a:p>
          <a:p>
            <a:pPr marL="0" indent="0">
              <a:buNone/>
            </a:pPr>
            <a:r>
              <a:rPr lang="fr-FR" dirty="0"/>
              <a:t>4 – </a:t>
            </a:r>
            <a:r>
              <a:rPr lang="fr-FR" dirty="0" err="1"/>
              <a:t>Battlefield</a:t>
            </a:r>
            <a:r>
              <a:rPr lang="fr-FR" dirty="0"/>
              <a:t> (2min30 -3min 42)</a:t>
            </a:r>
          </a:p>
          <a:p>
            <a:pPr marL="0" indent="0">
              <a:buNone/>
            </a:pPr>
            <a:r>
              <a:rPr lang="fr-FR" dirty="0"/>
              <a:t>5 – in the </a:t>
            </a:r>
            <a:r>
              <a:rPr lang="fr-FR" dirty="0" err="1"/>
              <a:t>head</a:t>
            </a:r>
            <a:r>
              <a:rPr lang="fr-FR" dirty="0"/>
              <a:t> (3min42 - 45)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69760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1945</TotalTime>
  <Words>198</Words>
  <Application>Microsoft Office PowerPoint</Application>
  <PresentationFormat>Grand écran</PresentationFormat>
  <Paragraphs>62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Rognage</vt:lpstr>
      <vt:lpstr>Présentation PowerPoint</vt:lpstr>
      <vt:lpstr>Index</vt:lpstr>
      <vt:lpstr>Presentation of « War Lord »</vt:lpstr>
      <vt:lpstr>Presentation of « War Lord » </vt:lpstr>
      <vt:lpstr>Presentation of « War Lord »</vt:lpstr>
      <vt:lpstr>Mains characters</vt:lpstr>
      <vt:lpstr>The life of a bullet 7.62 by 33 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 Litz</dc:creator>
  <cp:lastModifiedBy>Sam Litz</cp:lastModifiedBy>
  <cp:revision>29</cp:revision>
  <dcterms:created xsi:type="dcterms:W3CDTF">2018-10-17T08:57:41Z</dcterms:created>
  <dcterms:modified xsi:type="dcterms:W3CDTF">2018-11-11T14:06:03Z</dcterms:modified>
</cp:coreProperties>
</file>