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0ADD531-8CCB-4146-B1C1-B9484E2475C8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4EE439D-9426-473F-9F8F-91D241E430BD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45011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D531-8CCB-4146-B1C1-B9484E2475C8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E439D-9426-473F-9F8F-91D241E430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40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D531-8CCB-4146-B1C1-B9484E2475C8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E439D-9426-473F-9F8F-91D241E430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50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D531-8CCB-4146-B1C1-B9484E2475C8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E439D-9426-473F-9F8F-91D241E430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23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ADD531-8CCB-4146-B1C1-B9484E2475C8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EE439D-9426-473F-9F8F-91D241E430B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17247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D531-8CCB-4146-B1C1-B9484E2475C8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E439D-9426-473F-9F8F-91D241E430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79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D531-8CCB-4146-B1C1-B9484E2475C8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E439D-9426-473F-9F8F-91D241E430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61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D531-8CCB-4146-B1C1-B9484E2475C8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E439D-9426-473F-9F8F-91D241E430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32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D531-8CCB-4146-B1C1-B9484E2475C8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E439D-9426-473F-9F8F-91D241E430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39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ADD531-8CCB-4146-B1C1-B9484E2475C8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EE439D-9426-473F-9F8F-91D241E430B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689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ADD531-8CCB-4146-B1C1-B9484E2475C8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EE439D-9426-473F-9F8F-91D241E430B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459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0ADD531-8CCB-4146-B1C1-B9484E2475C8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4EE439D-9426-473F-9F8F-91D241E430B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213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35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8E869-781F-4FC8-A8B6-BB140360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Index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931D96-3704-4DE2-B484-7E60F6F57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Presentation</a:t>
            </a:r>
            <a:r>
              <a:rPr lang="fr-FR" dirty="0"/>
              <a:t> of the </a:t>
            </a:r>
            <a:r>
              <a:rPr lang="fr-FR" dirty="0" err="1"/>
              <a:t>movie</a:t>
            </a:r>
            <a:endParaRPr lang="fr-FR" dirty="0"/>
          </a:p>
          <a:p>
            <a:r>
              <a:rPr lang="fr-FR" dirty="0"/>
              <a:t>The life of a </a:t>
            </a:r>
            <a:r>
              <a:rPr lang="fr-FR" dirty="0" err="1"/>
              <a:t>bullet</a:t>
            </a:r>
            <a:r>
              <a:rPr lang="fr-FR" dirty="0"/>
              <a:t> (</a:t>
            </a:r>
          </a:p>
        </p:txBody>
      </p:sp>
    </p:spTree>
    <p:extLst>
      <p:ext uri="{BB962C8B-B14F-4D97-AF65-F5344CB8AC3E}">
        <p14:creationId xmlns:p14="http://schemas.microsoft.com/office/powerpoint/2010/main" val="2005094799"/>
      </p:ext>
    </p:extLst>
  </p:cSld>
  <p:clrMapOvr>
    <a:masterClrMapping/>
  </p:clrMapOvr>
</p:sld>
</file>

<file path=ppt/theme/theme1.xml><?xml version="1.0" encoding="utf-8"?>
<a:theme xmlns:a="http://schemas.openxmlformats.org/drawingml/2006/main" name="Rognage">
  <a:themeElements>
    <a:clrScheme name="Rogn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ogn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ogn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12</TotalTime>
  <Words>11</Words>
  <Application>Microsoft Office PowerPoint</Application>
  <PresentationFormat>Grand écran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4" baseType="lpstr">
      <vt:lpstr>Franklin Gothic Book</vt:lpstr>
      <vt:lpstr>Rognage</vt:lpstr>
      <vt:lpstr>Présentation PowerPoint</vt:lpstr>
      <vt:lpstr>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 Litz</dc:creator>
  <cp:lastModifiedBy>Sam Litz</cp:lastModifiedBy>
  <cp:revision>2</cp:revision>
  <dcterms:created xsi:type="dcterms:W3CDTF">2018-10-17T08:57:41Z</dcterms:created>
  <dcterms:modified xsi:type="dcterms:W3CDTF">2018-10-17T09:10:21Z</dcterms:modified>
</cp:coreProperties>
</file>