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A4A3FE6-379F-4573-AC20-6B4E1939E5D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9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99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1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448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78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82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09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36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0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41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02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3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87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41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80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65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671820-2DF0-4D46-B0CB-5EAB356F2817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EB366C-84E5-41FD-999C-8CE2E7FF8C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518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BAB3D-13B5-4C25-B923-93032FCD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7" y="1192695"/>
            <a:ext cx="10204310" cy="2922842"/>
          </a:xfrm>
        </p:spPr>
        <p:txBody>
          <a:bodyPr>
            <a:normAutofit fontScale="90000"/>
          </a:bodyPr>
          <a:lstStyle/>
          <a:p>
            <a:r>
              <a:rPr lang="fr-FR" sz="8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Concept of the </a:t>
            </a:r>
            <a:r>
              <a:rPr lang="fr-FR" sz="167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DarkNet</a:t>
            </a:r>
            <a:endParaRPr lang="fr-FR" sz="88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ACEA43-5745-4070-90B4-02802BC70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194" y="4621327"/>
            <a:ext cx="6987645" cy="1388534"/>
          </a:xfrm>
        </p:spPr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DarkNet? </a:t>
            </a:r>
          </a:p>
        </p:txBody>
      </p:sp>
    </p:spTree>
    <p:extLst>
      <p:ext uri="{BB962C8B-B14F-4D97-AF65-F5344CB8AC3E}">
        <p14:creationId xmlns:p14="http://schemas.microsoft.com/office/powerpoint/2010/main" val="15171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1BB86-96C6-4D50-A3A7-83DCE706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4659E-0A8C-449C-97E8-73F2A094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Presentation</a:t>
            </a:r>
            <a:endParaRPr lang="fr-FR" sz="3200" b="1" dirty="0"/>
          </a:p>
          <a:p>
            <a:r>
              <a:rPr lang="fr-FR" sz="3200" b="1" dirty="0" err="1"/>
              <a:t>Useful</a:t>
            </a:r>
            <a:r>
              <a:rPr lang="fr-FR" sz="3200" b="1" dirty="0"/>
              <a:t> </a:t>
            </a:r>
            <a:r>
              <a:rPr lang="fr-FR" sz="3200" b="1" dirty="0" err="1"/>
              <a:t>examples</a:t>
            </a:r>
            <a:r>
              <a:rPr lang="fr-FR" sz="3200" b="1" dirty="0"/>
              <a:t> : </a:t>
            </a:r>
            <a:r>
              <a:rPr lang="fr-FR" sz="3200" b="1" dirty="0" err="1"/>
              <a:t>advantages</a:t>
            </a:r>
            <a:endParaRPr lang="fr-FR" sz="3200" b="1" dirty="0"/>
          </a:p>
          <a:p>
            <a:r>
              <a:rPr lang="fr-FR" sz="3200" b="1" dirty="0" err="1"/>
              <a:t>Disadvantages</a:t>
            </a:r>
            <a:endParaRPr lang="fr-FR" sz="3200" b="1" dirty="0"/>
          </a:p>
          <a:p>
            <a:r>
              <a:rPr lang="fr-FR" sz="3200" b="1" dirty="0" err="1"/>
              <a:t>My</a:t>
            </a:r>
            <a:r>
              <a:rPr lang="fr-FR" sz="3200" b="1" dirty="0"/>
              <a:t> </a:t>
            </a:r>
            <a:r>
              <a:rPr lang="fr-FR" sz="3200" b="1" dirty="0" err="1"/>
              <a:t>experience</a:t>
            </a:r>
            <a:r>
              <a:rPr lang="fr-FR" sz="3200" b="1" dirty="0"/>
              <a:t> and opinion</a:t>
            </a:r>
          </a:p>
        </p:txBody>
      </p:sp>
    </p:spTree>
    <p:extLst>
      <p:ext uri="{BB962C8B-B14F-4D97-AF65-F5344CB8AC3E}">
        <p14:creationId xmlns:p14="http://schemas.microsoft.com/office/powerpoint/2010/main" val="39560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06ABB-B13F-4557-8B82-1EC059F8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22365" cy="10780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Presentation</a:t>
            </a:r>
          </a:p>
        </p:txBody>
      </p:sp>
      <p:pic>
        <p:nvPicPr>
          <p:cNvPr id="1026" name="Picture 2" descr="https://darkwebnews.com/wp-content/uploads/2017/11/internet-deep-web-darknet.png">
            <a:extLst>
              <a:ext uri="{FF2B5EF4-FFF2-40B4-BE49-F238E27FC236}">
                <a16:creationId xmlns:a16="http://schemas.microsoft.com/office/drawing/2014/main" id="{A9403747-0C36-4160-8C97-7A98E5F083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33" y="1191616"/>
            <a:ext cx="6713330" cy="50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2EC5D2A-05D1-4CA9-8335-F4926EF22DB6}"/>
              </a:ext>
            </a:extLst>
          </p:cNvPr>
          <p:cNvSpPr txBox="1"/>
          <p:nvPr/>
        </p:nvSpPr>
        <p:spPr>
          <a:xfrm>
            <a:off x="1569941" y="1310596"/>
            <a:ext cx="3180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of internet not open to public views</a:t>
            </a:r>
            <a:br>
              <a:rPr lang="fr-FR" dirty="0"/>
            </a:br>
            <a:br>
              <a:rPr lang="fr-FR" dirty="0"/>
            </a:br>
            <a:r>
              <a:rPr lang="en-US" dirty="0"/>
              <a:t>Originally described computers on ARPANET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Url</a:t>
            </a:r>
            <a:r>
              <a:rPr lang="en-US" dirty="0"/>
              <a:t> with .onion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85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D1DDE2B-B457-4957-84E0-4D18864F47D4}"/>
              </a:ext>
            </a:extLst>
          </p:cNvPr>
          <p:cNvSpPr txBox="1"/>
          <p:nvPr/>
        </p:nvSpPr>
        <p:spPr>
          <a:xfrm>
            <a:off x="6834333" y="4224009"/>
            <a:ext cx="5246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Needs</a:t>
            </a:r>
            <a:r>
              <a:rPr lang="fr-FR" b="1" dirty="0"/>
              <a:t> </a:t>
            </a:r>
          </a:p>
          <a:p>
            <a:r>
              <a:rPr lang="fr-FR" dirty="0"/>
              <a:t>	Computer / mobile phone = internet </a:t>
            </a:r>
            <a:r>
              <a:rPr lang="fr-FR" dirty="0" err="1"/>
              <a:t>connection</a:t>
            </a:r>
            <a:endParaRPr lang="fr-FR" dirty="0"/>
          </a:p>
          <a:p>
            <a:r>
              <a:rPr lang="fr-FR" dirty="0"/>
              <a:t>	Bitcoin </a:t>
            </a:r>
            <a:r>
              <a:rPr lang="fr-FR" dirty="0" err="1"/>
              <a:t>wallet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Cryptocurrency</a:t>
            </a:r>
            <a:r>
              <a:rPr lang="fr-FR" dirty="0"/>
              <a:t> like bitcoin,  </a:t>
            </a:r>
            <a:r>
              <a:rPr lang="fr-FR" dirty="0" err="1"/>
              <a:t>monero</a:t>
            </a:r>
            <a:r>
              <a:rPr lang="fr-FR" dirty="0"/>
              <a:t> , </a:t>
            </a:r>
            <a:r>
              <a:rPr lang="fr-FR" dirty="0" err="1"/>
              <a:t>etherum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TOR (the </a:t>
            </a:r>
            <a:r>
              <a:rPr lang="fr-FR" dirty="0" err="1"/>
              <a:t>onion</a:t>
            </a:r>
            <a:r>
              <a:rPr lang="fr-FR" dirty="0"/>
              <a:t> </a:t>
            </a:r>
            <a:r>
              <a:rPr lang="fr-FR" dirty="0" err="1"/>
              <a:t>touter</a:t>
            </a:r>
            <a:r>
              <a:rPr lang="fr-FR" dirty="0"/>
              <a:t>) or I2P (invisible internet </a:t>
            </a:r>
            <a:r>
              <a:rPr lang="fr-FR" dirty="0" err="1"/>
              <a:t>project</a:t>
            </a:r>
            <a:r>
              <a:rPr lang="fr-FR" dirty="0"/>
              <a:t>) </a:t>
            </a:r>
            <a:r>
              <a:rPr lang="fr-FR" dirty="0" err="1"/>
              <a:t>cloack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and </a:t>
            </a:r>
            <a:r>
              <a:rPr lang="fr-FR" dirty="0" err="1"/>
              <a:t>anonymazing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Simple Tor setup on macOS Â¦ kremalicious">
            <a:extLst>
              <a:ext uri="{FF2B5EF4-FFF2-40B4-BE49-F238E27FC236}">
                <a16:creationId xmlns:a16="http://schemas.microsoft.com/office/drawing/2014/main" id="{3EF5D047-660E-491E-A0F3-B36A6FF06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" t="19" r="-1" b="16364"/>
          <a:stretch/>
        </p:blipFill>
        <p:spPr bwMode="auto">
          <a:xfrm>
            <a:off x="1828895" y="833815"/>
            <a:ext cx="4516378" cy="242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Send Bitcoins From A Paper Wallet | 99 Bitcoins">
            <a:extLst>
              <a:ext uri="{FF2B5EF4-FFF2-40B4-BE49-F238E27FC236}">
                <a16:creationId xmlns:a16="http://schemas.microsoft.com/office/drawing/2014/main" id="{4BB2E7F5-5BE2-4DA9-99C4-85BAC87C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620">
            <a:off x="8321332" y="1612155"/>
            <a:ext cx="2040812" cy="204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thereum - Wikipedia">
            <a:extLst>
              <a:ext uri="{FF2B5EF4-FFF2-40B4-BE49-F238E27FC236}">
                <a16:creationId xmlns:a16="http://schemas.microsoft.com/office/drawing/2014/main" id="{5A6F7221-DC80-49F7-B782-95A351F1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86" y="48668"/>
            <a:ext cx="1690681" cy="275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mine Monero | CryptoCompare.com">
            <a:extLst>
              <a:ext uri="{FF2B5EF4-FFF2-40B4-BE49-F238E27FC236}">
                <a16:creationId xmlns:a16="http://schemas.microsoft.com/office/drawing/2014/main" id="{518F1CEC-E89E-44D0-B7E7-609F5261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058" y="47602"/>
            <a:ext cx="1861780" cy="186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p I2P APK for Windows Phone | Android games and apps">
            <a:extLst>
              <a:ext uri="{FF2B5EF4-FFF2-40B4-BE49-F238E27FC236}">
                <a16:creationId xmlns:a16="http://schemas.microsoft.com/office/drawing/2014/main" id="{FEFC6494-1C49-4760-8E6F-B645952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59" y="3681375"/>
            <a:ext cx="4180914" cy="250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33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CB5E3-84C7-491F-8DD5-F28381D2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5549" y="-387627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 err="1">
                <a:solidFill>
                  <a:schemeClr val="bg1"/>
                </a:solidFill>
              </a:rPr>
              <a:t>Disadvantages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AA62C-5B5F-4BD6-95E6-22430EC76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644" y="3691157"/>
            <a:ext cx="4705204" cy="2526034"/>
          </a:xfrm>
        </p:spPr>
        <p:txBody>
          <a:bodyPr>
            <a:normAutofit fontScale="62500" lnSpcReduction="20000"/>
          </a:bodyPr>
          <a:lstStyle/>
          <a:p>
            <a:r>
              <a:rPr lang="fr-FR" b="1" dirty="0" err="1"/>
              <a:t>Contraband</a:t>
            </a:r>
            <a:endParaRPr lang="fr-FR" b="1" dirty="0"/>
          </a:p>
          <a:p>
            <a:r>
              <a:rPr lang="fr-FR" b="1" dirty="0" err="1"/>
              <a:t>Illegal</a:t>
            </a:r>
            <a:r>
              <a:rPr lang="fr-FR" b="1" dirty="0"/>
              <a:t> services</a:t>
            </a:r>
          </a:p>
          <a:p>
            <a:r>
              <a:rPr lang="en-US" b="1" dirty="0"/>
              <a:t>Storing money in online wallets </a:t>
            </a:r>
            <a:endParaRPr lang="fr-FR" b="1" dirty="0"/>
          </a:p>
          <a:p>
            <a:r>
              <a:rPr lang="fr-FR" b="1" dirty="0"/>
              <a:t>Risk : </a:t>
            </a:r>
            <a:r>
              <a:rPr lang="fr-FR" b="1" dirty="0" err="1"/>
              <a:t>caught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smuggle</a:t>
            </a:r>
            <a:r>
              <a:rPr lang="fr-FR" b="1" dirty="0"/>
              <a:t>, </a:t>
            </a:r>
            <a:r>
              <a:rPr lang="fr-FR" b="1" dirty="0" err="1"/>
              <a:t>get</a:t>
            </a:r>
            <a:r>
              <a:rPr lang="fr-FR" b="1" dirty="0"/>
              <a:t> </a:t>
            </a:r>
            <a:r>
              <a:rPr lang="fr-FR" b="1" dirty="0" err="1"/>
              <a:t>prosecution</a:t>
            </a:r>
            <a:endParaRPr lang="fr-FR" b="1" dirty="0"/>
          </a:p>
          <a:p>
            <a:r>
              <a:rPr lang="fr-FR" b="1" dirty="0"/>
              <a:t> </a:t>
            </a:r>
            <a:r>
              <a:rPr lang="en-US" b="1" dirty="0"/>
              <a:t>Customers can never be sure that the stuff they order is the stuff they will get</a:t>
            </a:r>
            <a:endParaRPr lang="fr-FR" b="1" dirty="0"/>
          </a:p>
          <a:p>
            <a:r>
              <a:rPr lang="fr-FR" b="1" dirty="0" err="1"/>
              <a:t>Shipment</a:t>
            </a:r>
            <a:r>
              <a:rPr lang="fr-FR" b="1" dirty="0"/>
              <a:t> </a:t>
            </a:r>
            <a:r>
              <a:rPr lang="fr-FR" b="1" dirty="0" err="1"/>
              <a:t>seizing</a:t>
            </a:r>
            <a:endParaRPr lang="fr-FR" b="1" dirty="0"/>
          </a:p>
          <a:p>
            <a:r>
              <a:rPr lang="en-US" b="1" dirty="0"/>
              <a:t>you can never check the quality of the product</a:t>
            </a:r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5CB2B9-ECE9-41A9-A8EA-5C5B10E5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028" y="1698717"/>
            <a:ext cx="5439487" cy="11071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FC5BA0-68EE-4369-9E49-A133BB06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529" y="45426"/>
            <a:ext cx="3086100" cy="1390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743DAF-D39A-4BEB-981D-6EB2E5571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331" y="1119143"/>
            <a:ext cx="3086099" cy="33734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39B106-586F-4762-AE96-264C2F7D5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682" y="2948076"/>
            <a:ext cx="2579346" cy="37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5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4B1DD-62C5-42E3-82DB-B33966CC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1683" y="-40378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 err="1">
                <a:solidFill>
                  <a:schemeClr val="bg1"/>
                </a:solidFill>
              </a:rPr>
              <a:t>Advantages</a:t>
            </a:r>
            <a:endParaRPr lang="fr-FR" sz="60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5262C-41AB-4089-ABFA-50D8CB98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049" y="4394453"/>
            <a:ext cx="2410627" cy="2296682"/>
          </a:xfrm>
        </p:spPr>
        <p:txBody>
          <a:bodyPr>
            <a:normAutofit fontScale="55000" lnSpcReduction="20000"/>
          </a:bodyPr>
          <a:lstStyle/>
          <a:p>
            <a:r>
              <a:rPr lang="fr-FR" b="1" dirty="0" err="1"/>
              <a:t>Anonymity</a:t>
            </a:r>
            <a:endParaRPr lang="fr-FR" b="1" dirty="0"/>
          </a:p>
          <a:p>
            <a:r>
              <a:rPr lang="fr-FR" b="1" dirty="0"/>
              <a:t>No </a:t>
            </a:r>
            <a:r>
              <a:rPr lang="fr-FR" b="1" dirty="0" err="1"/>
              <a:t>physical</a:t>
            </a:r>
            <a:r>
              <a:rPr lang="fr-FR" b="1" dirty="0"/>
              <a:t> contact</a:t>
            </a:r>
          </a:p>
          <a:p>
            <a:r>
              <a:rPr lang="en-US" b="1" dirty="0"/>
              <a:t>You can buy many products that are not available in your country</a:t>
            </a:r>
          </a:p>
          <a:p>
            <a:r>
              <a:rPr lang="fr-FR" b="1" dirty="0" err="1"/>
              <a:t>Convenience</a:t>
            </a:r>
            <a:r>
              <a:rPr lang="fr-FR" b="1" dirty="0"/>
              <a:t> for shipping</a:t>
            </a:r>
          </a:p>
          <a:p>
            <a:r>
              <a:rPr lang="fr-FR" b="1" dirty="0"/>
              <a:t>Hardware </a:t>
            </a:r>
            <a:r>
              <a:rPr lang="fr-FR" b="1" dirty="0" err="1"/>
              <a:t>wallet</a:t>
            </a:r>
            <a:r>
              <a:rPr lang="fr-FR" b="1" dirty="0"/>
              <a:t> </a:t>
            </a:r>
            <a:r>
              <a:rPr lang="fr-FR" b="1" dirty="0" err="1"/>
              <a:t>created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2D3139-0270-4145-85BF-D02DD2E56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22" y="3458924"/>
            <a:ext cx="4305384" cy="29618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E0BD40-58A3-49CD-BC58-5C49ABAD3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84" r="8100" b="310"/>
          <a:stretch/>
        </p:blipFill>
        <p:spPr>
          <a:xfrm>
            <a:off x="5990602" y="362143"/>
            <a:ext cx="6033580" cy="26183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94EBEE-A86A-4BF7-875C-8068B7B19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197" y="1030253"/>
            <a:ext cx="2900051" cy="6371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F15C7D-02FC-47C7-AD0D-2904E1B01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32" y="1953077"/>
            <a:ext cx="4223093" cy="22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965A7-B604-4E64-9D4C-070264B2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fr-FR" sz="6000" b="1" dirty="0">
                <a:solidFill>
                  <a:schemeClr val="bg1"/>
                </a:solidFill>
              </a:rPr>
              <a:t>Conclusion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CEEDE-0D43-49D9-A87F-80F8BF1A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405" y="2148198"/>
            <a:ext cx="10018713" cy="3124201"/>
          </a:xfrm>
        </p:spPr>
        <p:txBody>
          <a:bodyPr/>
          <a:lstStyle/>
          <a:p>
            <a:r>
              <a:rPr lang="fr-FR" dirty="0"/>
              <a:t>Liberty expression</a:t>
            </a:r>
          </a:p>
          <a:p>
            <a:r>
              <a:rPr lang="fr-FR" dirty="0" err="1"/>
              <a:t>Illegal</a:t>
            </a:r>
            <a:r>
              <a:rPr lang="fr-FR" dirty="0"/>
              <a:t> </a:t>
            </a:r>
            <a:r>
              <a:rPr lang="fr-FR" dirty="0" err="1"/>
              <a:t>products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and opinion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43689D-FAB8-4B5B-AA6F-14793C3F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653" y="1943099"/>
            <a:ext cx="6002465" cy="40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2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1205</TotalTime>
  <Words>69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Corbel</vt:lpstr>
      <vt:lpstr>Parallaxe</vt:lpstr>
      <vt:lpstr>Concept of the DarkNet</vt:lpstr>
      <vt:lpstr>Table of contents</vt:lpstr>
      <vt:lpstr>Presentation</vt:lpstr>
      <vt:lpstr>Présentation PowerPoint</vt:lpstr>
      <vt:lpstr>Disadvantages</vt:lpstr>
      <vt:lpstr>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the DarkNet</dc:title>
  <dc:creator>samuel.litzler.pro@gmail.com</dc:creator>
  <cp:lastModifiedBy>samuel.litzler.pro@gmail.com</cp:lastModifiedBy>
  <cp:revision>17</cp:revision>
  <dcterms:created xsi:type="dcterms:W3CDTF">2019-01-22T10:32:27Z</dcterms:created>
  <dcterms:modified xsi:type="dcterms:W3CDTF">2019-01-29T13:21:17Z</dcterms:modified>
</cp:coreProperties>
</file>