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5BB92EB-36CE-4E16-97B2-14EB0A4C9214}">
          <p14:sldIdLst>
            <p14:sldId id="256"/>
            <p14:sldId id="257"/>
            <p14:sldId id="25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419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7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5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2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44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56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6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09154DA-D3EC-4EA2-8165-DC0AF9D6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017" y="4525072"/>
            <a:ext cx="8532581" cy="1086237"/>
          </a:xfrm>
        </p:spPr>
        <p:txBody>
          <a:bodyPr>
            <a:noAutofit/>
          </a:bodyPr>
          <a:lstStyle/>
          <a:p>
            <a:pPr algn="l"/>
            <a:r>
              <a:rPr lang="fr-FR" sz="4800" b="1" dirty="0" err="1"/>
              <a:t>What</a:t>
            </a:r>
            <a:r>
              <a:rPr lang="fr-FR" sz="4800" b="1" dirty="0"/>
              <a:t> </a:t>
            </a:r>
            <a:r>
              <a:rPr lang="fr-FR" sz="4800" b="1" dirty="0" err="1"/>
              <a:t>is</a:t>
            </a:r>
            <a:r>
              <a:rPr lang="fr-FR" sz="4800" b="1" dirty="0"/>
              <a:t> Google Glass?</a:t>
            </a:r>
          </a:p>
        </p:txBody>
      </p:sp>
    </p:spTree>
    <p:extLst>
      <p:ext uri="{BB962C8B-B14F-4D97-AF65-F5344CB8AC3E}">
        <p14:creationId xmlns:p14="http://schemas.microsoft.com/office/powerpoint/2010/main" val="26324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21D98-BC50-4C33-B8DB-48BA73A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1724-161B-463D-A9FE-28927D4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71700"/>
            <a:ext cx="9601200" cy="3581400"/>
          </a:xfrm>
        </p:spPr>
        <p:txBody>
          <a:bodyPr/>
          <a:lstStyle/>
          <a:p>
            <a:r>
              <a:rPr lang="en-US" sz="2800" dirty="0"/>
              <a:t>Introduction to Google Glass</a:t>
            </a:r>
          </a:p>
          <a:p>
            <a:r>
              <a:rPr lang="en-US" sz="2800" dirty="0"/>
              <a:t>Components and technical features</a:t>
            </a:r>
          </a:p>
          <a:p>
            <a:r>
              <a:rPr lang="en-US" sz="2800" dirty="0"/>
              <a:t>How does it works ?</a:t>
            </a:r>
          </a:p>
          <a:p>
            <a:r>
              <a:rPr lang="en-US" sz="2800" dirty="0"/>
              <a:t>Derived products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28" y="3485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Google Glass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605A22D4-F68B-4E88-865D-D96E2873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4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203EA-CF40-4034-BD42-5F5342E4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3AA7-4D44-440A-ABD8-2309BB6C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D481D-44AB-44FC-86FF-AA63DFC9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551" y="2686050"/>
            <a:ext cx="9601200" cy="1485900"/>
          </a:xfrm>
        </p:spPr>
        <p:txBody>
          <a:bodyPr>
            <a:normAutofit/>
          </a:bodyPr>
          <a:lstStyle/>
          <a:p>
            <a:r>
              <a:rPr lang="fr-FR" sz="7200" b="1" dirty="0"/>
              <a:t>General conclusion</a:t>
            </a:r>
          </a:p>
        </p:txBody>
      </p:sp>
    </p:spTree>
    <p:extLst>
      <p:ext uri="{BB962C8B-B14F-4D97-AF65-F5344CB8AC3E}">
        <p14:creationId xmlns:p14="http://schemas.microsoft.com/office/powerpoint/2010/main" val="3428990371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377</TotalTime>
  <Words>28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Rognage</vt:lpstr>
      <vt:lpstr>Présentation PowerPoint</vt:lpstr>
      <vt:lpstr>Summary</vt:lpstr>
      <vt:lpstr>Introduction to Google Glass</vt:lpstr>
      <vt:lpstr>Présentation PowerPoint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LITZLER</dc:creator>
  <cp:lastModifiedBy>Samuel LITZLER</cp:lastModifiedBy>
  <cp:revision>24</cp:revision>
  <dcterms:created xsi:type="dcterms:W3CDTF">2018-09-14T09:33:27Z</dcterms:created>
  <dcterms:modified xsi:type="dcterms:W3CDTF">2018-10-05T07:03:46Z</dcterms:modified>
</cp:coreProperties>
</file>