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1" r:id="rId3"/>
    <p:sldId id="294" r:id="rId4"/>
    <p:sldId id="267" r:id="rId5"/>
    <p:sldId id="292" r:id="rId6"/>
    <p:sldId id="278" r:id="rId7"/>
    <p:sldId id="257" r:id="rId8"/>
    <p:sldId id="271" r:id="rId9"/>
    <p:sldId id="279" r:id="rId10"/>
    <p:sldId id="280" r:id="rId11"/>
    <p:sldId id="261" r:id="rId12"/>
    <p:sldId id="262" r:id="rId13"/>
    <p:sldId id="281" r:id="rId14"/>
    <p:sldId id="268" r:id="rId15"/>
    <p:sldId id="264" r:id="rId16"/>
    <p:sldId id="275" r:id="rId17"/>
    <p:sldId id="282" r:id="rId18"/>
    <p:sldId id="285" r:id="rId19"/>
    <p:sldId id="293" r:id="rId20"/>
    <p:sldId id="287" r:id="rId21"/>
    <p:sldId id="276" r:id="rId22"/>
    <p:sldId id="288" r:id="rId23"/>
    <p:sldId id="289" r:id="rId24"/>
    <p:sldId id="290" r:id="rId25"/>
    <p:sldId id="265"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BE173-DAFF-E94F-A2CB-CBD51CA0366C}" v="817" dt="2021-05-25T13:22:22.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9"/>
    <p:restoredTop sz="87162"/>
  </p:normalViewPr>
  <p:slideViewPr>
    <p:cSldViewPr>
      <p:cViewPr varScale="1">
        <p:scale>
          <a:sx n="83" d="100"/>
          <a:sy n="83" d="100"/>
        </p:scale>
        <p:origin x="5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9293915F-29B2-E444-B0AB-88DE35354BEC}"/>
    <pc:docChg chg="modSld">
      <pc:chgData name="文婷 柴" userId="cc3e45de-2f49-4c89-aeff-00e7b5b5da7e" providerId="ADAL" clId="{9293915F-29B2-E444-B0AB-88DE35354BEC}" dt="2020-09-02T08:46:47.914" v="3" actId="20577"/>
      <pc:docMkLst>
        <pc:docMk/>
      </pc:docMkLst>
      <pc:sldChg chg="modSp mod">
        <pc:chgData name="文婷 柴" userId="cc3e45de-2f49-4c89-aeff-00e7b5b5da7e" providerId="ADAL" clId="{9293915F-29B2-E444-B0AB-88DE35354BEC}" dt="2020-09-02T08:46:47.914" v="3" actId="20577"/>
        <pc:sldMkLst>
          <pc:docMk/>
          <pc:sldMk cId="2281559495" sldId="257"/>
        </pc:sldMkLst>
        <pc:spChg chg="mod">
          <ac:chgData name="文婷 柴" userId="cc3e45de-2f49-4c89-aeff-00e7b5b5da7e" providerId="ADAL" clId="{9293915F-29B2-E444-B0AB-88DE35354BEC}" dt="2020-09-02T08:46:39.522" v="2" actId="20577"/>
          <ac:spMkLst>
            <pc:docMk/>
            <pc:sldMk cId="2281559495" sldId="257"/>
            <ac:spMk id="2" creationId="{00000000-0000-0000-0000-000000000000}"/>
          </ac:spMkLst>
        </pc:spChg>
        <pc:spChg chg="mod">
          <ac:chgData name="文婷 柴" userId="cc3e45de-2f49-4c89-aeff-00e7b5b5da7e" providerId="ADAL" clId="{9293915F-29B2-E444-B0AB-88DE35354BEC}" dt="2020-09-02T08:46:47.914" v="3" actId="20577"/>
          <ac:spMkLst>
            <pc:docMk/>
            <pc:sldMk cId="2281559495" sldId="257"/>
            <ac:spMk id="3" creationId="{00000000-0000-0000-0000-000000000000}"/>
          </ac:spMkLst>
        </pc:spChg>
      </pc:sldChg>
    </pc:docChg>
  </pc:docChgLst>
  <pc:docChgLst>
    <pc:chgData name="文婷 柴" userId="cc3e45de-2f49-4c89-aeff-00e7b5b5da7e" providerId="ADAL" clId="{AE1BE173-DAFF-E94F-A2CB-CBD51CA0366C}"/>
    <pc:docChg chg="undo custSel mod addSld delSld modSld sldOrd">
      <pc:chgData name="文婷 柴" userId="cc3e45de-2f49-4c89-aeff-00e7b5b5da7e" providerId="ADAL" clId="{AE1BE173-DAFF-E94F-A2CB-CBD51CA0366C}" dt="2021-05-25T13:24:10.597" v="3356" actId="1035"/>
      <pc:docMkLst>
        <pc:docMk/>
      </pc:docMkLst>
      <pc:sldChg chg="addSp modSp mod">
        <pc:chgData name="文婷 柴" userId="cc3e45de-2f49-4c89-aeff-00e7b5b5da7e" providerId="ADAL" clId="{AE1BE173-DAFF-E94F-A2CB-CBD51CA0366C}" dt="2021-05-25T09:15:22.667" v="667" actId="20577"/>
        <pc:sldMkLst>
          <pc:docMk/>
          <pc:sldMk cId="0" sldId="256"/>
        </pc:sldMkLst>
        <pc:spChg chg="add mod">
          <ac:chgData name="文婷 柴" userId="cc3e45de-2f49-4c89-aeff-00e7b5b5da7e" providerId="ADAL" clId="{AE1BE173-DAFF-E94F-A2CB-CBD51CA0366C}" dt="2021-05-25T09:15:22.667" v="667" actId="20577"/>
          <ac:spMkLst>
            <pc:docMk/>
            <pc:sldMk cId="0" sldId="256"/>
            <ac:spMk id="4" creationId="{87D7CA85-2318-5744-B0F9-7B1BDF69B42B}"/>
          </ac:spMkLst>
        </pc:spChg>
      </pc:sldChg>
      <pc:sldChg chg="modSp mod ord modAnim">
        <pc:chgData name="文婷 柴" userId="cc3e45de-2f49-4c89-aeff-00e7b5b5da7e" providerId="ADAL" clId="{AE1BE173-DAFF-E94F-A2CB-CBD51CA0366C}" dt="2021-05-25T12:08:40.993" v="1154" actId="179"/>
        <pc:sldMkLst>
          <pc:docMk/>
          <pc:sldMk cId="2281559495" sldId="257"/>
        </pc:sldMkLst>
        <pc:spChg chg="mod">
          <ac:chgData name="文婷 柴" userId="cc3e45de-2f49-4c89-aeff-00e7b5b5da7e" providerId="ADAL" clId="{AE1BE173-DAFF-E94F-A2CB-CBD51CA0366C}" dt="2021-05-25T12:08:40.993" v="1154" actId="179"/>
          <ac:spMkLst>
            <pc:docMk/>
            <pc:sldMk cId="2281559495" sldId="257"/>
            <ac:spMk id="3" creationId="{00000000-0000-0000-0000-000000000000}"/>
          </ac:spMkLst>
        </pc:spChg>
      </pc:sldChg>
      <pc:sldChg chg="modSp mod modNotesTx">
        <pc:chgData name="文婷 柴" userId="cc3e45de-2f49-4c89-aeff-00e7b5b5da7e" providerId="ADAL" clId="{AE1BE173-DAFF-E94F-A2CB-CBD51CA0366C}" dt="2021-05-25T11:32:26.319" v="1021" actId="255"/>
        <pc:sldMkLst>
          <pc:docMk/>
          <pc:sldMk cId="4286342658" sldId="261"/>
        </pc:sldMkLst>
        <pc:spChg chg="mod">
          <ac:chgData name="文婷 柴" userId="cc3e45de-2f49-4c89-aeff-00e7b5b5da7e" providerId="ADAL" clId="{AE1BE173-DAFF-E94F-A2CB-CBD51CA0366C}" dt="2021-05-25T11:32:26.319" v="1021" actId="255"/>
          <ac:spMkLst>
            <pc:docMk/>
            <pc:sldMk cId="4286342658" sldId="261"/>
            <ac:spMk id="5" creationId="{00000000-0000-0000-0000-000000000000}"/>
          </ac:spMkLst>
        </pc:spChg>
        <pc:picChg chg="mod">
          <ac:chgData name="文婷 柴" userId="cc3e45de-2f49-4c89-aeff-00e7b5b5da7e" providerId="ADAL" clId="{AE1BE173-DAFF-E94F-A2CB-CBD51CA0366C}" dt="2021-05-24T09:41:27.869" v="558" actId="1038"/>
          <ac:picMkLst>
            <pc:docMk/>
            <pc:sldMk cId="4286342658" sldId="261"/>
            <ac:picMk id="4" creationId="{00000000-0000-0000-0000-000000000000}"/>
          </ac:picMkLst>
        </pc:picChg>
      </pc:sldChg>
      <pc:sldChg chg="modSp mod">
        <pc:chgData name="文婷 柴" userId="cc3e45de-2f49-4c89-aeff-00e7b5b5da7e" providerId="ADAL" clId="{AE1BE173-DAFF-E94F-A2CB-CBD51CA0366C}" dt="2021-05-24T09:43:27.349" v="590" actId="20577"/>
        <pc:sldMkLst>
          <pc:docMk/>
          <pc:sldMk cId="1232244020" sldId="262"/>
        </pc:sldMkLst>
        <pc:spChg chg="mod">
          <ac:chgData name="文婷 柴" userId="cc3e45de-2f49-4c89-aeff-00e7b5b5da7e" providerId="ADAL" clId="{AE1BE173-DAFF-E94F-A2CB-CBD51CA0366C}" dt="2021-05-24T09:43:27.349" v="590" actId="20577"/>
          <ac:spMkLst>
            <pc:docMk/>
            <pc:sldMk cId="1232244020" sldId="262"/>
            <ac:spMk id="2" creationId="{00000000-0000-0000-0000-000000000000}"/>
          </ac:spMkLst>
        </pc:spChg>
        <pc:spChg chg="mod">
          <ac:chgData name="文婷 柴" userId="cc3e45de-2f49-4c89-aeff-00e7b5b5da7e" providerId="ADAL" clId="{AE1BE173-DAFF-E94F-A2CB-CBD51CA0366C}" dt="2021-05-24T09:42:58.542" v="578" actId="20577"/>
          <ac:spMkLst>
            <pc:docMk/>
            <pc:sldMk cId="1232244020" sldId="262"/>
            <ac:spMk id="3" creationId="{00000000-0000-0000-0000-000000000000}"/>
          </ac:spMkLst>
        </pc:spChg>
      </pc:sldChg>
      <pc:sldChg chg="modSp del mod">
        <pc:chgData name="文婷 柴" userId="cc3e45de-2f49-4c89-aeff-00e7b5b5da7e" providerId="ADAL" clId="{AE1BE173-DAFF-E94F-A2CB-CBD51CA0366C}" dt="2021-05-25T10:13:55.058" v="713" actId="2696"/>
        <pc:sldMkLst>
          <pc:docMk/>
          <pc:sldMk cId="2203163429" sldId="263"/>
        </pc:sldMkLst>
        <pc:spChg chg="mod">
          <ac:chgData name="文婷 柴" userId="cc3e45de-2f49-4c89-aeff-00e7b5b5da7e" providerId="ADAL" clId="{AE1BE173-DAFF-E94F-A2CB-CBD51CA0366C}" dt="2021-05-25T10:13:47.176" v="708" actId="21"/>
          <ac:spMkLst>
            <pc:docMk/>
            <pc:sldMk cId="2203163429" sldId="263"/>
            <ac:spMk id="3" creationId="{00000000-0000-0000-0000-000000000000}"/>
          </ac:spMkLst>
        </pc:spChg>
      </pc:sldChg>
      <pc:sldChg chg="modSp mod">
        <pc:chgData name="文婷 柴" userId="cc3e45de-2f49-4c89-aeff-00e7b5b5da7e" providerId="ADAL" clId="{AE1BE173-DAFF-E94F-A2CB-CBD51CA0366C}" dt="2021-05-24T09:42:24.497" v="576" actId="1076"/>
        <pc:sldMkLst>
          <pc:docMk/>
          <pc:sldMk cId="0" sldId="264"/>
        </pc:sldMkLst>
        <pc:graphicFrameChg chg="mod modGraphic">
          <ac:chgData name="文婷 柴" userId="cc3e45de-2f49-4c89-aeff-00e7b5b5da7e" providerId="ADAL" clId="{AE1BE173-DAFF-E94F-A2CB-CBD51CA0366C}" dt="2021-05-24T09:42:24.497" v="576" actId="1076"/>
          <ac:graphicFrameMkLst>
            <pc:docMk/>
            <pc:sldMk cId="0" sldId="264"/>
            <ac:graphicFrameMk id="4" creationId="{00000000-0000-0000-0000-000000000000}"/>
          </ac:graphicFrameMkLst>
        </pc:graphicFrameChg>
      </pc:sldChg>
      <pc:sldChg chg="modSp">
        <pc:chgData name="文婷 柴" userId="cc3e45de-2f49-4c89-aeff-00e7b5b5da7e" providerId="ADAL" clId="{AE1BE173-DAFF-E94F-A2CB-CBD51CA0366C}" dt="2021-05-25T13:10:51.786" v="2588" actId="948"/>
        <pc:sldMkLst>
          <pc:docMk/>
          <pc:sldMk cId="2769788300" sldId="265"/>
        </pc:sldMkLst>
        <pc:spChg chg="mod">
          <ac:chgData name="文婷 柴" userId="cc3e45de-2f49-4c89-aeff-00e7b5b5da7e" providerId="ADAL" clId="{AE1BE173-DAFF-E94F-A2CB-CBD51CA0366C}" dt="2021-05-25T13:10:51.786" v="2588" actId="948"/>
          <ac:spMkLst>
            <pc:docMk/>
            <pc:sldMk cId="2769788300" sldId="265"/>
            <ac:spMk id="3" creationId="{00000000-0000-0000-0000-000000000000}"/>
          </ac:spMkLst>
        </pc:spChg>
      </pc:sldChg>
      <pc:sldChg chg="modSp mod">
        <pc:chgData name="文婷 柴" userId="cc3e45de-2f49-4c89-aeff-00e7b5b5da7e" providerId="ADAL" clId="{AE1BE173-DAFF-E94F-A2CB-CBD51CA0366C}" dt="2021-05-25T10:16:28.558" v="752" actId="113"/>
        <pc:sldMkLst>
          <pc:docMk/>
          <pc:sldMk cId="1411413980" sldId="266"/>
        </pc:sldMkLst>
        <pc:graphicFrameChg chg="modGraphic">
          <ac:chgData name="文婷 柴" userId="cc3e45de-2f49-4c89-aeff-00e7b5b5da7e" providerId="ADAL" clId="{AE1BE173-DAFF-E94F-A2CB-CBD51CA0366C}" dt="2021-05-25T10:16:28.558" v="752" actId="113"/>
          <ac:graphicFrameMkLst>
            <pc:docMk/>
            <pc:sldMk cId="1411413980" sldId="266"/>
            <ac:graphicFrameMk id="4" creationId="{00000000-0000-0000-0000-000000000000}"/>
          </ac:graphicFrameMkLst>
        </pc:graphicFrameChg>
      </pc:sldChg>
      <pc:sldChg chg="addSp delSp modSp mod setBg modClrScheme chgLayout">
        <pc:chgData name="文婷 柴" userId="cc3e45de-2f49-4c89-aeff-00e7b5b5da7e" providerId="ADAL" clId="{AE1BE173-DAFF-E94F-A2CB-CBD51CA0366C}" dt="2021-05-25T12:27:10.415" v="2047" actId="26606"/>
        <pc:sldMkLst>
          <pc:docMk/>
          <pc:sldMk cId="3552762231" sldId="267"/>
        </pc:sldMkLst>
        <pc:spChg chg="mod ord">
          <ac:chgData name="文婷 柴" userId="cc3e45de-2f49-4c89-aeff-00e7b5b5da7e" providerId="ADAL" clId="{AE1BE173-DAFF-E94F-A2CB-CBD51CA0366C}" dt="2021-05-25T12:27:10.415" v="2047" actId="26606"/>
          <ac:spMkLst>
            <pc:docMk/>
            <pc:sldMk cId="3552762231" sldId="267"/>
            <ac:spMk id="2" creationId="{00000000-0000-0000-0000-000000000000}"/>
          </ac:spMkLst>
        </pc:spChg>
        <pc:spChg chg="mod ord">
          <ac:chgData name="文婷 柴" userId="cc3e45de-2f49-4c89-aeff-00e7b5b5da7e" providerId="ADAL" clId="{AE1BE173-DAFF-E94F-A2CB-CBD51CA0366C}" dt="2021-05-25T12:27:10.415" v="2047" actId="26606"/>
          <ac:spMkLst>
            <pc:docMk/>
            <pc:sldMk cId="3552762231" sldId="267"/>
            <ac:spMk id="3" creationId="{00000000-0000-0000-0000-000000000000}"/>
          </ac:spMkLst>
        </pc:spChg>
        <pc:spChg chg="add del">
          <ac:chgData name="文婷 柴" userId="cc3e45de-2f49-4c89-aeff-00e7b5b5da7e" providerId="ADAL" clId="{AE1BE173-DAFF-E94F-A2CB-CBD51CA0366C}" dt="2021-05-25T12:27:10.387" v="2046" actId="26606"/>
          <ac:spMkLst>
            <pc:docMk/>
            <pc:sldMk cId="3552762231" sldId="267"/>
            <ac:spMk id="11" creationId="{D4974D33-8DC5-464E-8C6D-BE58F0669C17}"/>
          </ac:spMkLst>
        </pc:spChg>
        <pc:spChg chg="add del">
          <ac:chgData name="文婷 柴" userId="cc3e45de-2f49-4c89-aeff-00e7b5b5da7e" providerId="ADAL" clId="{AE1BE173-DAFF-E94F-A2CB-CBD51CA0366C}" dt="2021-05-25T12:27:10.387" v="2046" actId="26606"/>
          <ac:spMkLst>
            <pc:docMk/>
            <pc:sldMk cId="3552762231" sldId="267"/>
            <ac:spMk id="12" creationId="{F13C74B1-5B17-4795-BED0-7140497B445A}"/>
          </ac:spMkLst>
        </pc:spChg>
        <pc:picChg chg="add del">
          <ac:chgData name="文婷 柴" userId="cc3e45de-2f49-4c89-aeff-00e7b5b5da7e" providerId="ADAL" clId="{AE1BE173-DAFF-E94F-A2CB-CBD51CA0366C}" dt="2021-05-25T12:27:07.085" v="2044" actId="26606"/>
          <ac:picMkLst>
            <pc:docMk/>
            <pc:sldMk cId="3552762231" sldId="267"/>
            <ac:picMk id="5" creationId="{56CCC651-AA25-48E5-BFCB-F5B5EDB2CCAA}"/>
          </ac:picMkLst>
        </pc:picChg>
        <pc:picChg chg="add del">
          <ac:chgData name="文婷 柴" userId="cc3e45de-2f49-4c89-aeff-00e7b5b5da7e" providerId="ADAL" clId="{AE1BE173-DAFF-E94F-A2CB-CBD51CA0366C}" dt="2021-05-25T12:27:10.387" v="2046" actId="26606"/>
          <ac:picMkLst>
            <pc:docMk/>
            <pc:sldMk cId="3552762231" sldId="267"/>
            <ac:picMk id="13" creationId="{5FF50AE8-04F3-4DDF-91EF-F6E99B9981F1}"/>
          </ac:picMkLst>
        </pc:picChg>
        <pc:picChg chg="add">
          <ac:chgData name="文婷 柴" userId="cc3e45de-2f49-4c89-aeff-00e7b5b5da7e" providerId="ADAL" clId="{AE1BE173-DAFF-E94F-A2CB-CBD51CA0366C}" dt="2021-05-25T12:27:10.415" v="2047" actId="26606"/>
          <ac:picMkLst>
            <pc:docMk/>
            <pc:sldMk cId="3552762231" sldId="267"/>
            <ac:picMk id="15" creationId="{56CCC651-AA25-48E5-BFCB-F5B5EDB2CCAA}"/>
          </ac:picMkLst>
        </pc:picChg>
        <pc:cxnChg chg="add del">
          <ac:chgData name="文婷 柴" userId="cc3e45de-2f49-4c89-aeff-00e7b5b5da7e" providerId="ADAL" clId="{AE1BE173-DAFF-E94F-A2CB-CBD51CA0366C}" dt="2021-05-25T12:27:07.085" v="2044" actId="26606"/>
          <ac:cxnSpMkLst>
            <pc:docMk/>
            <pc:sldMk cId="3552762231" sldId="267"/>
            <ac:cxnSpMk id="9" creationId="{A7F400EE-A8A5-48AF-B4D6-291B52C6F0B0}"/>
          </ac:cxnSpMkLst>
        </pc:cxnChg>
        <pc:cxnChg chg="add">
          <ac:chgData name="文婷 柴" userId="cc3e45de-2f49-4c89-aeff-00e7b5b5da7e" providerId="ADAL" clId="{AE1BE173-DAFF-E94F-A2CB-CBD51CA0366C}" dt="2021-05-25T12:27:10.415" v="2047" actId="26606"/>
          <ac:cxnSpMkLst>
            <pc:docMk/>
            <pc:sldMk cId="3552762231" sldId="267"/>
            <ac:cxnSpMk id="16" creationId="{A7F400EE-A8A5-48AF-B4D6-291B52C6F0B0}"/>
          </ac:cxnSpMkLst>
        </pc:cxnChg>
      </pc:sldChg>
      <pc:sldChg chg="addSp delSp modSp mod modAnim">
        <pc:chgData name="文婷 柴" userId="cc3e45de-2f49-4c89-aeff-00e7b5b5da7e" providerId="ADAL" clId="{AE1BE173-DAFF-E94F-A2CB-CBD51CA0366C}" dt="2021-05-25T11:33:12.504" v="1048" actId="20577"/>
        <pc:sldMkLst>
          <pc:docMk/>
          <pc:sldMk cId="0" sldId="268"/>
        </pc:sldMkLst>
        <pc:spChg chg="mod">
          <ac:chgData name="文婷 柴" userId="cc3e45de-2f49-4c89-aeff-00e7b5b5da7e" providerId="ADAL" clId="{AE1BE173-DAFF-E94F-A2CB-CBD51CA0366C}" dt="2021-05-24T09:43:42.241" v="592"/>
          <ac:spMkLst>
            <pc:docMk/>
            <pc:sldMk cId="0" sldId="268"/>
            <ac:spMk id="2" creationId="{00000000-0000-0000-0000-000000000000}"/>
          </ac:spMkLst>
        </pc:spChg>
        <pc:spChg chg="mod">
          <ac:chgData name="文婷 柴" userId="cc3e45de-2f49-4c89-aeff-00e7b5b5da7e" providerId="ADAL" clId="{AE1BE173-DAFF-E94F-A2CB-CBD51CA0366C}" dt="2021-05-25T11:33:12.504" v="1048" actId="20577"/>
          <ac:spMkLst>
            <pc:docMk/>
            <pc:sldMk cId="0" sldId="268"/>
            <ac:spMk id="5" creationId="{00000000-0000-0000-0000-000000000000}"/>
          </ac:spMkLst>
        </pc:spChg>
        <pc:spChg chg="del">
          <ac:chgData name="文婷 柴" userId="cc3e45de-2f49-4c89-aeff-00e7b5b5da7e" providerId="ADAL" clId="{AE1BE173-DAFF-E94F-A2CB-CBD51CA0366C}" dt="2021-05-24T09:49:30.207" v="609" actId="478"/>
          <ac:spMkLst>
            <pc:docMk/>
            <pc:sldMk cId="0" sldId="268"/>
            <ac:spMk id="6" creationId="{00000000-0000-0000-0000-000000000000}"/>
          </ac:spMkLst>
        </pc:spChg>
        <pc:spChg chg="add mod">
          <ac:chgData name="文婷 柴" userId="cc3e45de-2f49-4c89-aeff-00e7b5b5da7e" providerId="ADAL" clId="{AE1BE173-DAFF-E94F-A2CB-CBD51CA0366C}" dt="2021-05-24T09:44:03.928" v="599" actId="571"/>
          <ac:spMkLst>
            <pc:docMk/>
            <pc:sldMk cId="0" sldId="268"/>
            <ac:spMk id="7" creationId="{A74915C2-9181-674F-9ACB-A8541D92684B}"/>
          </ac:spMkLst>
        </pc:spChg>
        <pc:spChg chg="add mod">
          <ac:chgData name="文婷 柴" userId="cc3e45de-2f49-4c89-aeff-00e7b5b5da7e" providerId="ADAL" clId="{AE1BE173-DAFF-E94F-A2CB-CBD51CA0366C}" dt="2021-05-24T09:44:13.874" v="601" actId="571"/>
          <ac:spMkLst>
            <pc:docMk/>
            <pc:sldMk cId="0" sldId="268"/>
            <ac:spMk id="8" creationId="{83A3945B-0210-EE46-8514-744C2FF8AE35}"/>
          </ac:spMkLst>
        </pc:spChg>
        <pc:picChg chg="mod">
          <ac:chgData name="文婷 柴" userId="cc3e45de-2f49-4c89-aeff-00e7b5b5da7e" providerId="ADAL" clId="{AE1BE173-DAFF-E94F-A2CB-CBD51CA0366C}" dt="2021-05-24T09:43:51.005" v="594" actId="1076"/>
          <ac:picMkLst>
            <pc:docMk/>
            <pc:sldMk cId="0" sldId="268"/>
            <ac:picMk id="4" creationId="{00000000-0000-0000-0000-000000000000}"/>
          </ac:picMkLst>
        </pc:picChg>
      </pc:sldChg>
      <pc:sldChg chg="modSp mod">
        <pc:chgData name="文婷 柴" userId="cc3e45de-2f49-4c89-aeff-00e7b5b5da7e" providerId="ADAL" clId="{AE1BE173-DAFF-E94F-A2CB-CBD51CA0366C}" dt="2021-05-25T11:29:38.418" v="1011" actId="27636"/>
        <pc:sldMkLst>
          <pc:docMk/>
          <pc:sldMk cId="921640673" sldId="271"/>
        </pc:sldMkLst>
        <pc:spChg chg="mod">
          <ac:chgData name="文婷 柴" userId="cc3e45de-2f49-4c89-aeff-00e7b5b5da7e" providerId="ADAL" clId="{AE1BE173-DAFF-E94F-A2CB-CBD51CA0366C}" dt="2021-05-25T11:29:38.418" v="1011" actId="27636"/>
          <ac:spMkLst>
            <pc:docMk/>
            <pc:sldMk cId="921640673" sldId="271"/>
            <ac:spMk id="3" creationId="{00000000-0000-0000-0000-000000000000}"/>
          </ac:spMkLst>
        </pc:spChg>
      </pc:sldChg>
      <pc:sldChg chg="addSp modSp mod ord modNotesTx">
        <pc:chgData name="文婷 柴" userId="cc3e45de-2f49-4c89-aeff-00e7b5b5da7e" providerId="ADAL" clId="{AE1BE173-DAFF-E94F-A2CB-CBD51CA0366C}" dt="2021-05-25T13:05:56.399" v="2464" actId="20577"/>
        <pc:sldMkLst>
          <pc:docMk/>
          <pc:sldMk cId="2157442742" sldId="276"/>
        </pc:sldMkLst>
        <pc:spChg chg="add mod">
          <ac:chgData name="文婷 柴" userId="cc3e45de-2f49-4c89-aeff-00e7b5b5da7e" providerId="ADAL" clId="{AE1BE173-DAFF-E94F-A2CB-CBD51CA0366C}" dt="2021-05-25T12:54:48.679" v="2443" actId="1076"/>
          <ac:spMkLst>
            <pc:docMk/>
            <pc:sldMk cId="2157442742" sldId="276"/>
            <ac:spMk id="2" creationId="{19F48C69-01F2-644C-A99C-DC5207552B13}"/>
          </ac:spMkLst>
        </pc:spChg>
        <pc:spChg chg="add mod">
          <ac:chgData name="文婷 柴" userId="cc3e45de-2f49-4c89-aeff-00e7b5b5da7e" providerId="ADAL" clId="{AE1BE173-DAFF-E94F-A2CB-CBD51CA0366C}" dt="2021-05-25T13:04:33.864" v="2463" actId="20577"/>
          <ac:spMkLst>
            <pc:docMk/>
            <pc:sldMk cId="2157442742" sldId="276"/>
            <ac:spMk id="4" creationId="{E9374F67-ACA9-424E-8BC1-1DAD4AAC7870}"/>
          </ac:spMkLst>
        </pc:spChg>
        <pc:picChg chg="mod modCrop">
          <ac:chgData name="文婷 柴" userId="cc3e45de-2f49-4c89-aeff-00e7b5b5da7e" providerId="ADAL" clId="{AE1BE173-DAFF-E94F-A2CB-CBD51CA0366C}" dt="2021-05-25T13:01:57.189" v="2457" actId="1076"/>
          <ac:picMkLst>
            <pc:docMk/>
            <pc:sldMk cId="2157442742" sldId="276"/>
            <ac:picMk id="3" creationId="{0F6130FD-CABD-5B42-957C-B7C408813565}"/>
          </ac:picMkLst>
        </pc:picChg>
        <pc:picChg chg="mod">
          <ac:chgData name="文婷 柴" userId="cc3e45de-2f49-4c89-aeff-00e7b5b5da7e" providerId="ADAL" clId="{AE1BE173-DAFF-E94F-A2CB-CBD51CA0366C}" dt="2021-05-25T13:02:02.771" v="2460" actId="1038"/>
          <ac:picMkLst>
            <pc:docMk/>
            <pc:sldMk cId="2157442742" sldId="276"/>
            <ac:picMk id="5" creationId="{F5832291-85F6-6044-B047-05C3E8077E91}"/>
          </ac:picMkLst>
        </pc:picChg>
      </pc:sldChg>
      <pc:sldChg chg="modSp mod ord">
        <pc:chgData name="文婷 柴" userId="cc3e45de-2f49-4c89-aeff-00e7b5b5da7e" providerId="ADAL" clId="{AE1BE173-DAFF-E94F-A2CB-CBD51CA0366C}" dt="2021-05-24T09:07:13.969" v="121" actId="20578"/>
        <pc:sldMkLst>
          <pc:docMk/>
          <pc:sldMk cId="3281364468" sldId="278"/>
        </pc:sldMkLst>
        <pc:spChg chg="mod">
          <ac:chgData name="文婷 柴" userId="cc3e45de-2f49-4c89-aeff-00e7b5b5da7e" providerId="ADAL" clId="{AE1BE173-DAFF-E94F-A2CB-CBD51CA0366C}" dt="2021-05-24T09:02:19.506" v="101" actId="20577"/>
          <ac:spMkLst>
            <pc:docMk/>
            <pc:sldMk cId="3281364468" sldId="278"/>
            <ac:spMk id="2" creationId="{00000000-0000-0000-0000-000000000000}"/>
          </ac:spMkLst>
        </pc:spChg>
        <pc:spChg chg="mod">
          <ac:chgData name="文婷 柴" userId="cc3e45de-2f49-4c89-aeff-00e7b5b5da7e" providerId="ADAL" clId="{AE1BE173-DAFF-E94F-A2CB-CBD51CA0366C}" dt="2021-05-24T09:01:57.816" v="87" actId="1076"/>
          <ac:spMkLst>
            <pc:docMk/>
            <pc:sldMk cId="3281364468" sldId="278"/>
            <ac:spMk id="5" creationId="{00000000-0000-0000-0000-000000000000}"/>
          </ac:spMkLst>
        </pc:spChg>
      </pc:sldChg>
      <pc:sldChg chg="addSp modSp mod modAnim modNotesTx">
        <pc:chgData name="文婷 柴" userId="cc3e45de-2f49-4c89-aeff-00e7b5b5da7e" providerId="ADAL" clId="{AE1BE173-DAFF-E94F-A2CB-CBD51CA0366C}" dt="2021-05-25T11:32:10.649" v="1020" actId="255"/>
        <pc:sldMkLst>
          <pc:docMk/>
          <pc:sldMk cId="2096295537" sldId="279"/>
        </pc:sldMkLst>
        <pc:spChg chg="mod">
          <ac:chgData name="文婷 柴" userId="cc3e45de-2f49-4c89-aeff-00e7b5b5da7e" providerId="ADAL" clId="{AE1BE173-DAFF-E94F-A2CB-CBD51CA0366C}" dt="2021-05-24T09:09:14.123" v="176" actId="14100"/>
          <ac:spMkLst>
            <pc:docMk/>
            <pc:sldMk cId="2096295537" sldId="279"/>
            <ac:spMk id="2" creationId="{00000000-0000-0000-0000-000000000000}"/>
          </ac:spMkLst>
        </pc:spChg>
        <pc:spChg chg="add mod">
          <ac:chgData name="文婷 柴" userId="cc3e45de-2f49-4c89-aeff-00e7b5b5da7e" providerId="ADAL" clId="{AE1BE173-DAFF-E94F-A2CB-CBD51CA0366C}" dt="2021-05-24T09:18:50.073" v="320" actId="113"/>
          <ac:spMkLst>
            <pc:docMk/>
            <pc:sldMk cId="2096295537" sldId="279"/>
            <ac:spMk id="3" creationId="{52B4EC47-5F37-2F4C-B4F8-0B8CB3F405CD}"/>
          </ac:spMkLst>
        </pc:spChg>
        <pc:spChg chg="mod">
          <ac:chgData name="文婷 柴" userId="cc3e45de-2f49-4c89-aeff-00e7b5b5da7e" providerId="ADAL" clId="{AE1BE173-DAFF-E94F-A2CB-CBD51CA0366C}" dt="2021-05-25T11:32:10.649" v="1020" actId="255"/>
          <ac:spMkLst>
            <pc:docMk/>
            <pc:sldMk cId="2096295537" sldId="279"/>
            <ac:spMk id="6" creationId="{00000000-0000-0000-0000-000000000000}"/>
          </ac:spMkLst>
        </pc:spChg>
        <pc:spChg chg="add mod">
          <ac:chgData name="文婷 柴" userId="cc3e45de-2f49-4c89-aeff-00e7b5b5da7e" providerId="ADAL" clId="{AE1BE173-DAFF-E94F-A2CB-CBD51CA0366C}" dt="2021-05-24T09:39:57.488" v="540" actId="113"/>
          <ac:spMkLst>
            <pc:docMk/>
            <pc:sldMk cId="2096295537" sldId="279"/>
            <ac:spMk id="7" creationId="{32736AFD-24E0-CB42-94A6-D7A797008E61}"/>
          </ac:spMkLst>
        </pc:spChg>
      </pc:sldChg>
      <pc:sldChg chg="modSp mod modAnim modNotesTx">
        <pc:chgData name="文婷 柴" userId="cc3e45de-2f49-4c89-aeff-00e7b5b5da7e" providerId="ADAL" clId="{AE1BE173-DAFF-E94F-A2CB-CBD51CA0366C}" dt="2021-05-25T12:40:53.319" v="2249" actId="20577"/>
        <pc:sldMkLst>
          <pc:docMk/>
          <pc:sldMk cId="683622703" sldId="280"/>
        </pc:sldMkLst>
        <pc:spChg chg="mod">
          <ac:chgData name="文婷 柴" userId="cc3e45de-2f49-4c89-aeff-00e7b5b5da7e" providerId="ADAL" clId="{AE1BE173-DAFF-E94F-A2CB-CBD51CA0366C}" dt="2021-05-24T09:22:48.844" v="502" actId="20577"/>
          <ac:spMkLst>
            <pc:docMk/>
            <pc:sldMk cId="683622703" sldId="280"/>
            <ac:spMk id="2" creationId="{00000000-0000-0000-0000-000000000000}"/>
          </ac:spMkLst>
        </pc:spChg>
        <pc:spChg chg="mod">
          <ac:chgData name="文婷 柴" userId="cc3e45de-2f49-4c89-aeff-00e7b5b5da7e" providerId="ADAL" clId="{AE1BE173-DAFF-E94F-A2CB-CBD51CA0366C}" dt="2021-05-25T11:32:03.098" v="1019" actId="255"/>
          <ac:spMkLst>
            <pc:docMk/>
            <pc:sldMk cId="683622703" sldId="280"/>
            <ac:spMk id="5" creationId="{00000000-0000-0000-0000-000000000000}"/>
          </ac:spMkLst>
        </pc:spChg>
      </pc:sldChg>
      <pc:sldChg chg="modSp">
        <pc:chgData name="文婷 柴" userId="cc3e45de-2f49-4c89-aeff-00e7b5b5da7e" providerId="ADAL" clId="{AE1BE173-DAFF-E94F-A2CB-CBD51CA0366C}" dt="2021-05-24T09:43:37.244" v="591"/>
        <pc:sldMkLst>
          <pc:docMk/>
          <pc:sldMk cId="708330156" sldId="281"/>
        </pc:sldMkLst>
        <pc:spChg chg="mod">
          <ac:chgData name="文婷 柴" userId="cc3e45de-2f49-4c89-aeff-00e7b5b5da7e" providerId="ADAL" clId="{AE1BE173-DAFF-E94F-A2CB-CBD51CA0366C}" dt="2021-05-24T09:43:37.244" v="591"/>
          <ac:spMkLst>
            <pc:docMk/>
            <pc:sldMk cId="708330156" sldId="281"/>
            <ac:spMk id="2" creationId="{00000000-0000-0000-0000-000000000000}"/>
          </ac:spMkLst>
        </pc:spChg>
      </pc:sldChg>
      <pc:sldChg chg="modSp mod">
        <pc:chgData name="文婷 柴" userId="cc3e45de-2f49-4c89-aeff-00e7b5b5da7e" providerId="ADAL" clId="{AE1BE173-DAFF-E94F-A2CB-CBD51CA0366C}" dt="2021-05-25T13:11:13.993" v="2592" actId="27636"/>
        <pc:sldMkLst>
          <pc:docMk/>
          <pc:sldMk cId="2442459883" sldId="282"/>
        </pc:sldMkLst>
        <pc:spChg chg="mod">
          <ac:chgData name="文婷 柴" userId="cc3e45de-2f49-4c89-aeff-00e7b5b5da7e" providerId="ADAL" clId="{AE1BE173-DAFF-E94F-A2CB-CBD51CA0366C}" dt="2021-05-25T11:33:29.828" v="1050" actId="20577"/>
          <ac:spMkLst>
            <pc:docMk/>
            <pc:sldMk cId="2442459883" sldId="282"/>
            <ac:spMk id="2" creationId="{00000000-0000-0000-0000-000000000000}"/>
          </ac:spMkLst>
        </pc:spChg>
        <pc:spChg chg="mod">
          <ac:chgData name="文婷 柴" userId="cc3e45de-2f49-4c89-aeff-00e7b5b5da7e" providerId="ADAL" clId="{AE1BE173-DAFF-E94F-A2CB-CBD51CA0366C}" dt="2021-05-25T13:11:13.993" v="2592" actId="27636"/>
          <ac:spMkLst>
            <pc:docMk/>
            <pc:sldMk cId="2442459883" sldId="282"/>
            <ac:spMk id="3" creationId="{00000000-0000-0000-0000-000000000000}"/>
          </ac:spMkLst>
        </pc:spChg>
      </pc:sldChg>
      <pc:sldChg chg="modSp del mod">
        <pc:chgData name="文婷 柴" userId="cc3e45de-2f49-4c89-aeff-00e7b5b5da7e" providerId="ADAL" clId="{AE1BE173-DAFF-E94F-A2CB-CBD51CA0366C}" dt="2021-05-25T10:42:56.643" v="792" actId="2696"/>
        <pc:sldMkLst>
          <pc:docMk/>
          <pc:sldMk cId="647281566" sldId="284"/>
        </pc:sldMkLst>
        <pc:spChg chg="mod">
          <ac:chgData name="文婷 柴" userId="cc3e45de-2f49-4c89-aeff-00e7b5b5da7e" providerId="ADAL" clId="{AE1BE173-DAFF-E94F-A2CB-CBD51CA0366C}" dt="2021-05-25T10:32:31.791" v="782" actId="21"/>
          <ac:spMkLst>
            <pc:docMk/>
            <pc:sldMk cId="647281566" sldId="284"/>
            <ac:spMk id="3" creationId="{00000000-0000-0000-0000-000000000000}"/>
          </ac:spMkLst>
        </pc:spChg>
      </pc:sldChg>
      <pc:sldChg chg="addSp delSp modSp mod modClrScheme chgLayout">
        <pc:chgData name="文婷 柴" userId="cc3e45de-2f49-4c89-aeff-00e7b5b5da7e" providerId="ADAL" clId="{AE1BE173-DAFF-E94F-A2CB-CBD51CA0366C}" dt="2021-05-25T01:07:29.857" v="656" actId="14100"/>
        <pc:sldMkLst>
          <pc:docMk/>
          <pc:sldMk cId="3403728998" sldId="285"/>
        </pc:sldMkLst>
        <pc:spChg chg="mod ord">
          <ac:chgData name="文婷 柴" userId="cc3e45de-2f49-4c89-aeff-00e7b5b5da7e" providerId="ADAL" clId="{AE1BE173-DAFF-E94F-A2CB-CBD51CA0366C}" dt="2021-05-25T01:06:57.847" v="649" actId="700"/>
          <ac:spMkLst>
            <pc:docMk/>
            <pc:sldMk cId="3403728998" sldId="285"/>
            <ac:spMk id="2" creationId="{00000000-0000-0000-0000-000000000000}"/>
          </ac:spMkLst>
        </pc:spChg>
        <pc:spChg chg="add del mod">
          <ac:chgData name="文婷 柴" userId="cc3e45de-2f49-4c89-aeff-00e7b5b5da7e" providerId="ADAL" clId="{AE1BE173-DAFF-E94F-A2CB-CBD51CA0366C}" dt="2021-05-25T01:06:57.847" v="649" actId="700"/>
          <ac:spMkLst>
            <pc:docMk/>
            <pc:sldMk cId="3403728998" sldId="285"/>
            <ac:spMk id="4" creationId="{21F99F0C-CE5D-2445-BB12-CAB4DBBFEE24}"/>
          </ac:spMkLst>
        </pc:spChg>
        <pc:picChg chg="del mod">
          <ac:chgData name="文婷 柴" userId="cc3e45de-2f49-4c89-aeff-00e7b5b5da7e" providerId="ADAL" clId="{AE1BE173-DAFF-E94F-A2CB-CBD51CA0366C}" dt="2021-05-25T01:06:53.907" v="648" actId="478"/>
          <ac:picMkLst>
            <pc:docMk/>
            <pc:sldMk cId="3403728998" sldId="285"/>
            <ac:picMk id="5" creationId="{00000000-0000-0000-0000-000000000000}"/>
          </ac:picMkLst>
        </pc:picChg>
        <pc:picChg chg="add mod">
          <ac:chgData name="文婷 柴" userId="cc3e45de-2f49-4c89-aeff-00e7b5b5da7e" providerId="ADAL" clId="{AE1BE173-DAFF-E94F-A2CB-CBD51CA0366C}" dt="2021-05-25T01:07:29.857" v="656" actId="14100"/>
          <ac:picMkLst>
            <pc:docMk/>
            <pc:sldMk cId="3403728998" sldId="285"/>
            <ac:picMk id="7" creationId="{9BA18B20-BD12-AE46-8433-43E200618106}"/>
          </ac:picMkLst>
        </pc:picChg>
      </pc:sldChg>
      <pc:sldChg chg="modSp del mod">
        <pc:chgData name="文婷 柴" userId="cc3e45de-2f49-4c89-aeff-00e7b5b5da7e" providerId="ADAL" clId="{AE1BE173-DAFF-E94F-A2CB-CBD51CA0366C}" dt="2021-05-25T10:45:52.167" v="844" actId="2696"/>
        <pc:sldMkLst>
          <pc:docMk/>
          <pc:sldMk cId="2832669802" sldId="286"/>
        </pc:sldMkLst>
        <pc:spChg chg="mod">
          <ac:chgData name="文婷 柴" userId="cc3e45de-2f49-4c89-aeff-00e7b5b5da7e" providerId="ADAL" clId="{AE1BE173-DAFF-E94F-A2CB-CBD51CA0366C}" dt="2021-05-24T10:01:13.610" v="645" actId="1076"/>
          <ac:spMkLst>
            <pc:docMk/>
            <pc:sldMk cId="2832669802" sldId="286"/>
            <ac:spMk id="3" creationId="{00000000-0000-0000-0000-000000000000}"/>
          </ac:spMkLst>
        </pc:spChg>
      </pc:sldChg>
      <pc:sldChg chg="modSp mod ord modAnim modNotesTx">
        <pc:chgData name="文婷 柴" userId="cc3e45de-2f49-4c89-aeff-00e7b5b5da7e" providerId="ADAL" clId="{AE1BE173-DAFF-E94F-A2CB-CBD51CA0366C}" dt="2021-05-25T12:57:36.687" v="2449" actId="20577"/>
        <pc:sldMkLst>
          <pc:docMk/>
          <pc:sldMk cId="1835114561" sldId="287"/>
        </pc:sldMkLst>
        <pc:spChg chg="mod">
          <ac:chgData name="文婷 柴" userId="cc3e45de-2f49-4c89-aeff-00e7b5b5da7e" providerId="ADAL" clId="{AE1BE173-DAFF-E94F-A2CB-CBD51CA0366C}" dt="2021-05-25T11:33:37.100" v="1054" actId="20577"/>
          <ac:spMkLst>
            <pc:docMk/>
            <pc:sldMk cId="1835114561" sldId="287"/>
            <ac:spMk id="2" creationId="{00000000-0000-0000-0000-000000000000}"/>
          </ac:spMkLst>
        </pc:spChg>
        <pc:spChg chg="mod">
          <ac:chgData name="文婷 柴" userId="cc3e45de-2f49-4c89-aeff-00e7b5b5da7e" providerId="ADAL" clId="{AE1BE173-DAFF-E94F-A2CB-CBD51CA0366C}" dt="2021-05-25T12:57:36.687" v="2449" actId="20577"/>
          <ac:spMkLst>
            <pc:docMk/>
            <pc:sldMk cId="1835114561" sldId="287"/>
            <ac:spMk id="3" creationId="{00000000-0000-0000-0000-000000000000}"/>
          </ac:spMkLst>
        </pc:spChg>
      </pc:sldChg>
      <pc:sldChg chg="modSp mod ord modAnim">
        <pc:chgData name="文婷 柴" userId="cc3e45de-2f49-4c89-aeff-00e7b5b5da7e" providerId="ADAL" clId="{AE1BE173-DAFF-E94F-A2CB-CBD51CA0366C}" dt="2021-05-25T13:10:19.523" v="2586" actId="113"/>
        <pc:sldMkLst>
          <pc:docMk/>
          <pc:sldMk cId="2888267272" sldId="288"/>
        </pc:sldMkLst>
        <pc:spChg chg="mod">
          <ac:chgData name="文婷 柴" userId="cc3e45de-2f49-4c89-aeff-00e7b5b5da7e" providerId="ADAL" clId="{AE1BE173-DAFF-E94F-A2CB-CBD51CA0366C}" dt="2021-05-25T11:33:45.956" v="1058" actId="20577"/>
          <ac:spMkLst>
            <pc:docMk/>
            <pc:sldMk cId="2888267272" sldId="288"/>
            <ac:spMk id="2" creationId="{00000000-0000-0000-0000-000000000000}"/>
          </ac:spMkLst>
        </pc:spChg>
        <pc:spChg chg="mod">
          <ac:chgData name="文婷 柴" userId="cc3e45de-2f49-4c89-aeff-00e7b5b5da7e" providerId="ADAL" clId="{AE1BE173-DAFF-E94F-A2CB-CBD51CA0366C}" dt="2021-05-25T13:10:19.523" v="2586" actId="113"/>
          <ac:spMkLst>
            <pc:docMk/>
            <pc:sldMk cId="2888267272" sldId="288"/>
            <ac:spMk id="3" creationId="{00000000-0000-0000-0000-000000000000}"/>
          </ac:spMkLst>
        </pc:spChg>
      </pc:sldChg>
      <pc:sldChg chg="ord">
        <pc:chgData name="文婷 柴" userId="cc3e45de-2f49-4c89-aeff-00e7b5b5da7e" providerId="ADAL" clId="{AE1BE173-DAFF-E94F-A2CB-CBD51CA0366C}" dt="2021-05-25T10:21:11.798" v="754" actId="20578"/>
        <pc:sldMkLst>
          <pc:docMk/>
          <pc:sldMk cId="4220118707" sldId="289"/>
        </pc:sldMkLst>
      </pc:sldChg>
      <pc:sldChg chg="modSp">
        <pc:chgData name="文婷 柴" userId="cc3e45de-2f49-4c89-aeff-00e7b5b5da7e" providerId="ADAL" clId="{AE1BE173-DAFF-E94F-A2CB-CBD51CA0366C}" dt="2021-05-25T13:10:37.568" v="2587" actId="948"/>
        <pc:sldMkLst>
          <pc:docMk/>
          <pc:sldMk cId="3801603957" sldId="290"/>
        </pc:sldMkLst>
        <pc:spChg chg="mod">
          <ac:chgData name="文婷 柴" userId="cc3e45de-2f49-4c89-aeff-00e7b5b5da7e" providerId="ADAL" clId="{AE1BE173-DAFF-E94F-A2CB-CBD51CA0366C}" dt="2021-05-25T13:10:37.568" v="2587" actId="948"/>
          <ac:spMkLst>
            <pc:docMk/>
            <pc:sldMk cId="3801603957" sldId="290"/>
            <ac:spMk id="3" creationId="{00000000-0000-0000-0000-000000000000}"/>
          </ac:spMkLst>
        </pc:spChg>
      </pc:sldChg>
      <pc:sldChg chg="addSp delSp modSp new mod setBg chgLayout">
        <pc:chgData name="文婷 柴" userId="cc3e45de-2f49-4c89-aeff-00e7b5b5da7e" providerId="ADAL" clId="{AE1BE173-DAFF-E94F-A2CB-CBD51CA0366C}" dt="2021-05-25T13:24:10.597" v="3356" actId="1035"/>
        <pc:sldMkLst>
          <pc:docMk/>
          <pc:sldMk cId="101272504" sldId="291"/>
        </pc:sldMkLst>
        <pc:spChg chg="mod ord">
          <ac:chgData name="文婷 柴" userId="cc3e45de-2f49-4c89-aeff-00e7b5b5da7e" providerId="ADAL" clId="{AE1BE173-DAFF-E94F-A2CB-CBD51CA0366C}" dt="2021-05-25T13:23:24.599" v="3348" actId="26606"/>
          <ac:spMkLst>
            <pc:docMk/>
            <pc:sldMk cId="101272504" sldId="291"/>
            <ac:spMk id="2" creationId="{779F563C-FE2F-4443-834A-89BF8B1DBA72}"/>
          </ac:spMkLst>
        </pc:spChg>
        <pc:spChg chg="add del mod ord">
          <ac:chgData name="文婷 柴" userId="cc3e45de-2f49-4c89-aeff-00e7b5b5da7e" providerId="ADAL" clId="{AE1BE173-DAFF-E94F-A2CB-CBD51CA0366C}" dt="2021-05-25T13:23:24.599" v="3348" actId="26606"/>
          <ac:spMkLst>
            <pc:docMk/>
            <pc:sldMk cId="101272504" sldId="291"/>
            <ac:spMk id="3" creationId="{3E296A6F-8114-394E-88F9-30B39330FE1F}"/>
          </ac:spMkLst>
        </pc:spChg>
        <pc:spChg chg="add del">
          <ac:chgData name="文婷 柴" userId="cc3e45de-2f49-4c89-aeff-00e7b5b5da7e" providerId="ADAL" clId="{AE1BE173-DAFF-E94F-A2CB-CBD51CA0366C}" dt="2021-05-25T13:23:21.949" v="3345" actId="26606"/>
          <ac:spMkLst>
            <pc:docMk/>
            <pc:sldMk cId="101272504" sldId="291"/>
            <ac:spMk id="8" creationId="{100EDD19-6802-4EC3-95CE-CFFAB042CFD6}"/>
          </ac:spMkLst>
        </pc:spChg>
        <pc:spChg chg="add del">
          <ac:chgData name="文婷 柴" userId="cc3e45de-2f49-4c89-aeff-00e7b5b5da7e" providerId="ADAL" clId="{AE1BE173-DAFF-E94F-A2CB-CBD51CA0366C}" dt="2021-05-25T13:23:15.855" v="3343" actId="26606"/>
          <ac:spMkLst>
            <pc:docMk/>
            <pc:sldMk cId="101272504" sldId="291"/>
            <ac:spMk id="9" creationId="{BACC6370-2D7E-4714-9D71-7542949D7D5D}"/>
          </ac:spMkLst>
        </pc:spChg>
        <pc:spChg chg="add del">
          <ac:chgData name="文婷 柴" userId="cc3e45de-2f49-4c89-aeff-00e7b5b5da7e" providerId="ADAL" clId="{AE1BE173-DAFF-E94F-A2CB-CBD51CA0366C}" dt="2021-05-25T13:23:21.949" v="3345" actId="26606"/>
          <ac:spMkLst>
            <pc:docMk/>
            <pc:sldMk cId="101272504" sldId="291"/>
            <ac:spMk id="10" creationId="{DB17E863-922E-4C26-BD64-E8FD41D28661}"/>
          </ac:spMkLst>
        </pc:spChg>
        <pc:spChg chg="add del">
          <ac:chgData name="文婷 柴" userId="cc3e45de-2f49-4c89-aeff-00e7b5b5da7e" providerId="ADAL" clId="{AE1BE173-DAFF-E94F-A2CB-CBD51CA0366C}" dt="2021-05-25T13:23:15.855" v="3343" actId="26606"/>
          <ac:spMkLst>
            <pc:docMk/>
            <pc:sldMk cId="101272504" sldId="291"/>
            <ac:spMk id="11" creationId="{F68B3F68-107C-434F-AA38-110D5EA91B85}"/>
          </ac:spMkLst>
        </pc:spChg>
        <pc:spChg chg="add del">
          <ac:chgData name="文婷 柴" userId="cc3e45de-2f49-4c89-aeff-00e7b5b5da7e" providerId="ADAL" clId="{AE1BE173-DAFF-E94F-A2CB-CBD51CA0366C}" dt="2021-05-25T13:23:24.568" v="3347" actId="26606"/>
          <ac:spMkLst>
            <pc:docMk/>
            <pc:sldMk cId="101272504" sldId="291"/>
            <ac:spMk id="12" creationId="{081E4A58-353D-44AE-B2FC-2A74E2E400F7}"/>
          </ac:spMkLst>
        </pc:spChg>
        <pc:spChg chg="add del">
          <ac:chgData name="文婷 柴" userId="cc3e45de-2f49-4c89-aeff-00e7b5b5da7e" providerId="ADAL" clId="{AE1BE173-DAFF-E94F-A2CB-CBD51CA0366C}" dt="2021-05-25T13:23:15.855" v="3343" actId="26606"/>
          <ac:spMkLst>
            <pc:docMk/>
            <pc:sldMk cId="101272504" sldId="291"/>
            <ac:spMk id="13" creationId="{AAD0DBB9-1A4B-4391-81D4-CB19F9AB918A}"/>
          </ac:spMkLst>
        </pc:spChg>
        <pc:spChg chg="add del">
          <ac:chgData name="文婷 柴" userId="cc3e45de-2f49-4c89-aeff-00e7b5b5da7e" providerId="ADAL" clId="{AE1BE173-DAFF-E94F-A2CB-CBD51CA0366C}" dt="2021-05-25T13:23:15.855" v="3343" actId="26606"/>
          <ac:spMkLst>
            <pc:docMk/>
            <pc:sldMk cId="101272504" sldId="291"/>
            <ac:spMk id="15" creationId="{063BBA22-50EA-4C4D-BE05-F1CE4E63AA56}"/>
          </ac:spMkLst>
        </pc:spChg>
        <pc:spChg chg="add del">
          <ac:chgData name="文婷 柴" userId="cc3e45de-2f49-4c89-aeff-00e7b5b5da7e" providerId="ADAL" clId="{AE1BE173-DAFF-E94F-A2CB-CBD51CA0366C}" dt="2021-05-25T13:23:21.949" v="3345" actId="26606"/>
          <ac:spMkLst>
            <pc:docMk/>
            <pc:sldMk cId="101272504" sldId="291"/>
            <ac:spMk id="17" creationId="{3E296A6F-8114-394E-88F9-30B39330FE1F}"/>
          </ac:spMkLst>
        </pc:spChg>
        <pc:spChg chg="add del">
          <ac:chgData name="文婷 柴" userId="cc3e45de-2f49-4c89-aeff-00e7b5b5da7e" providerId="ADAL" clId="{AE1BE173-DAFF-E94F-A2CB-CBD51CA0366C}" dt="2021-05-25T13:23:24.568" v="3347" actId="26606"/>
          <ac:spMkLst>
            <pc:docMk/>
            <pc:sldMk cId="101272504" sldId="291"/>
            <ac:spMk id="19" creationId="{907EF6B7-1338-4443-8C46-6A318D952DFD}"/>
          </ac:spMkLst>
        </pc:spChg>
        <pc:spChg chg="add del">
          <ac:chgData name="文婷 柴" userId="cc3e45de-2f49-4c89-aeff-00e7b5b5da7e" providerId="ADAL" clId="{AE1BE173-DAFF-E94F-A2CB-CBD51CA0366C}" dt="2021-05-25T13:23:24.568" v="3347" actId="26606"/>
          <ac:spMkLst>
            <pc:docMk/>
            <pc:sldMk cId="101272504" sldId="291"/>
            <ac:spMk id="20" creationId="{DAAE4CDD-124C-4DCF-9584-B6033B545DD5}"/>
          </ac:spMkLst>
        </pc:spChg>
        <pc:spChg chg="add del">
          <ac:chgData name="文婷 柴" userId="cc3e45de-2f49-4c89-aeff-00e7b5b5da7e" providerId="ADAL" clId="{AE1BE173-DAFF-E94F-A2CB-CBD51CA0366C}" dt="2021-05-25T13:23:24.568" v="3347" actId="26606"/>
          <ac:spMkLst>
            <pc:docMk/>
            <pc:sldMk cId="101272504" sldId="291"/>
            <ac:spMk id="21" creationId="{3E296A6F-8114-394E-88F9-30B39330FE1F}"/>
          </ac:spMkLst>
        </pc:spChg>
        <pc:spChg chg="add">
          <ac:chgData name="文婷 柴" userId="cc3e45de-2f49-4c89-aeff-00e7b5b5da7e" providerId="ADAL" clId="{AE1BE173-DAFF-E94F-A2CB-CBD51CA0366C}" dt="2021-05-25T13:23:24.599" v="3348" actId="26606"/>
          <ac:spMkLst>
            <pc:docMk/>
            <pc:sldMk cId="101272504" sldId="291"/>
            <ac:spMk id="23" creationId="{100EDD19-6802-4EC3-95CE-CFFAB042CFD6}"/>
          </ac:spMkLst>
        </pc:spChg>
        <pc:spChg chg="add">
          <ac:chgData name="文婷 柴" userId="cc3e45de-2f49-4c89-aeff-00e7b5b5da7e" providerId="ADAL" clId="{AE1BE173-DAFF-E94F-A2CB-CBD51CA0366C}" dt="2021-05-25T13:23:24.599" v="3348" actId="26606"/>
          <ac:spMkLst>
            <pc:docMk/>
            <pc:sldMk cId="101272504" sldId="291"/>
            <ac:spMk id="24" creationId="{DB17E863-922E-4C26-BD64-E8FD41D28661}"/>
          </ac:spMkLst>
        </pc:spChg>
        <pc:spChg chg="add mod">
          <ac:chgData name="文婷 柴" userId="cc3e45de-2f49-4c89-aeff-00e7b5b5da7e" providerId="ADAL" clId="{AE1BE173-DAFF-E94F-A2CB-CBD51CA0366C}" dt="2021-05-25T13:24:10.597" v="3356" actId="1035"/>
          <ac:spMkLst>
            <pc:docMk/>
            <pc:sldMk cId="101272504" sldId="291"/>
            <ac:spMk id="25" creationId="{3E296A6F-8114-394E-88F9-30B39330FE1F}"/>
          </ac:spMkLst>
        </pc:spChg>
        <pc:graphicFrameChg chg="add del">
          <ac:chgData name="文婷 柴" userId="cc3e45de-2f49-4c89-aeff-00e7b5b5da7e" providerId="ADAL" clId="{AE1BE173-DAFF-E94F-A2CB-CBD51CA0366C}" dt="2021-05-25T13:23:15.855" v="3343" actId="26606"/>
          <ac:graphicFrameMkLst>
            <pc:docMk/>
            <pc:sldMk cId="101272504" sldId="291"/>
            <ac:graphicFrameMk id="5" creationId="{E7EA6C6B-9CC6-446C-98AD-82DD3D574044}"/>
          </ac:graphicFrameMkLst>
        </pc:graphicFrameChg>
      </pc:sldChg>
      <pc:sldChg chg="addSp delSp modSp new mod modClrScheme modAnim chgLayout">
        <pc:chgData name="文婷 柴" userId="cc3e45de-2f49-4c89-aeff-00e7b5b5da7e" providerId="ADAL" clId="{AE1BE173-DAFF-E94F-A2CB-CBD51CA0366C}" dt="2021-05-24T09:17:28.909" v="283" actId="1036"/>
        <pc:sldMkLst>
          <pc:docMk/>
          <pc:sldMk cId="2795462579" sldId="292"/>
        </pc:sldMkLst>
        <pc:spChg chg="del mod ord">
          <ac:chgData name="文婷 柴" userId="cc3e45de-2f49-4c89-aeff-00e7b5b5da7e" providerId="ADAL" clId="{AE1BE173-DAFF-E94F-A2CB-CBD51CA0366C}" dt="2021-05-24T09:05:03.432" v="109" actId="700"/>
          <ac:spMkLst>
            <pc:docMk/>
            <pc:sldMk cId="2795462579" sldId="292"/>
            <ac:spMk id="2" creationId="{F5E9634E-9922-A94A-BA6F-54F6701620BC}"/>
          </ac:spMkLst>
        </pc:spChg>
        <pc:spChg chg="del">
          <ac:chgData name="文婷 柴" userId="cc3e45de-2f49-4c89-aeff-00e7b5b5da7e" providerId="ADAL" clId="{AE1BE173-DAFF-E94F-A2CB-CBD51CA0366C}" dt="2021-05-24T09:05:03.432" v="109" actId="700"/>
          <ac:spMkLst>
            <pc:docMk/>
            <pc:sldMk cId="2795462579" sldId="292"/>
            <ac:spMk id="3" creationId="{99C560C4-46E7-DD45-9D8C-9FAA49273AE0}"/>
          </ac:spMkLst>
        </pc:spChg>
        <pc:spChg chg="add mod ord">
          <ac:chgData name="文婷 柴" userId="cc3e45de-2f49-4c89-aeff-00e7b5b5da7e" providerId="ADAL" clId="{AE1BE173-DAFF-E94F-A2CB-CBD51CA0366C}" dt="2021-05-24T09:17:28.909" v="283" actId="1036"/>
          <ac:spMkLst>
            <pc:docMk/>
            <pc:sldMk cId="2795462579" sldId="292"/>
            <ac:spMk id="4" creationId="{BA776381-A8BD-1C44-A0A0-FF6BFA4A60CB}"/>
          </ac:spMkLst>
        </pc:spChg>
        <pc:picChg chg="add mod">
          <ac:chgData name="文婷 柴" userId="cc3e45de-2f49-4c89-aeff-00e7b5b5da7e" providerId="ADAL" clId="{AE1BE173-DAFF-E94F-A2CB-CBD51CA0366C}" dt="2021-05-24T09:06:28.100" v="114" actId="732"/>
          <ac:picMkLst>
            <pc:docMk/>
            <pc:sldMk cId="2795462579" sldId="292"/>
            <ac:picMk id="6" creationId="{37AAC34C-D569-FC4A-9F19-1A192E3D8920}"/>
          </ac:picMkLst>
        </pc:picChg>
        <pc:picChg chg="add mod">
          <ac:chgData name="文婷 柴" userId="cc3e45de-2f49-4c89-aeff-00e7b5b5da7e" providerId="ADAL" clId="{AE1BE173-DAFF-E94F-A2CB-CBD51CA0366C}" dt="2021-05-24T09:17:15.628" v="281" actId="1036"/>
          <ac:picMkLst>
            <pc:docMk/>
            <pc:sldMk cId="2795462579" sldId="292"/>
            <ac:picMk id="1026" creationId="{3BF2F69E-7F6A-DE45-900A-B4B48284B9CF}"/>
          </ac:picMkLst>
        </pc:picChg>
      </pc:sldChg>
      <pc:sldChg chg="addSp delSp modSp new mod ord">
        <pc:chgData name="文婷 柴" userId="cc3e45de-2f49-4c89-aeff-00e7b5b5da7e" providerId="ADAL" clId="{AE1BE173-DAFF-E94F-A2CB-CBD51CA0366C}" dt="2021-05-25T01:10:18.464" v="664" actId="20578"/>
        <pc:sldMkLst>
          <pc:docMk/>
          <pc:sldMk cId="211101806" sldId="293"/>
        </pc:sldMkLst>
        <pc:picChg chg="add del mod">
          <ac:chgData name="文婷 柴" userId="cc3e45de-2f49-4c89-aeff-00e7b5b5da7e" providerId="ADAL" clId="{AE1BE173-DAFF-E94F-A2CB-CBD51CA0366C}" dt="2021-05-25T01:09:32.942" v="660"/>
          <ac:picMkLst>
            <pc:docMk/>
            <pc:sldMk cId="211101806" sldId="293"/>
            <ac:picMk id="4" creationId="{8C867D8B-1879-A343-A684-D00F7C9ADFAC}"/>
          </ac:picMkLst>
        </pc:picChg>
        <pc:picChg chg="add mod">
          <ac:chgData name="文婷 柴" userId="cc3e45de-2f49-4c89-aeff-00e7b5b5da7e" providerId="ADAL" clId="{AE1BE173-DAFF-E94F-A2CB-CBD51CA0366C}" dt="2021-05-25T01:09:46.509" v="663" actId="962"/>
          <ac:picMkLst>
            <pc:docMk/>
            <pc:sldMk cId="211101806" sldId="293"/>
            <ac:picMk id="6" creationId="{EF67DC1E-61E6-5145-A899-E953CA0BDD33}"/>
          </ac:picMkLst>
        </pc:picChg>
      </pc:sldChg>
      <pc:sldChg chg="addSp modSp new mod setBg">
        <pc:chgData name="文婷 柴" userId="cc3e45de-2f49-4c89-aeff-00e7b5b5da7e" providerId="ADAL" clId="{AE1BE173-DAFF-E94F-A2CB-CBD51CA0366C}" dt="2021-05-25T13:23:30.082" v="3349" actId="26606"/>
        <pc:sldMkLst>
          <pc:docMk/>
          <pc:sldMk cId="589386659" sldId="294"/>
        </pc:sldMkLst>
        <pc:spChg chg="mod">
          <ac:chgData name="文婷 柴" userId="cc3e45de-2f49-4c89-aeff-00e7b5b5da7e" providerId="ADAL" clId="{AE1BE173-DAFF-E94F-A2CB-CBD51CA0366C}" dt="2021-05-25T13:23:30.082" v="3349" actId="26606"/>
          <ac:spMkLst>
            <pc:docMk/>
            <pc:sldMk cId="589386659" sldId="294"/>
            <ac:spMk id="2" creationId="{F97783EF-D45B-6842-BA30-C7428FC82DDE}"/>
          </ac:spMkLst>
        </pc:spChg>
        <pc:spChg chg="mod">
          <ac:chgData name="文婷 柴" userId="cc3e45de-2f49-4c89-aeff-00e7b5b5da7e" providerId="ADAL" clId="{AE1BE173-DAFF-E94F-A2CB-CBD51CA0366C}" dt="2021-05-25T13:23:30.082" v="3349" actId="26606"/>
          <ac:spMkLst>
            <pc:docMk/>
            <pc:sldMk cId="589386659" sldId="294"/>
            <ac:spMk id="3" creationId="{BD7CBB86-9584-174A-A28F-4C6B13419BE3}"/>
          </ac:spMkLst>
        </pc:spChg>
        <pc:spChg chg="add">
          <ac:chgData name="文婷 柴" userId="cc3e45de-2f49-4c89-aeff-00e7b5b5da7e" providerId="ADAL" clId="{AE1BE173-DAFF-E94F-A2CB-CBD51CA0366C}" dt="2021-05-25T13:23:30.082" v="3349" actId="26606"/>
          <ac:spMkLst>
            <pc:docMk/>
            <pc:sldMk cId="589386659" sldId="294"/>
            <ac:spMk id="8" creationId="{100EDD19-6802-4EC3-95CE-CFFAB042CFD6}"/>
          </ac:spMkLst>
        </pc:spChg>
        <pc:spChg chg="add">
          <ac:chgData name="文婷 柴" userId="cc3e45de-2f49-4c89-aeff-00e7b5b5da7e" providerId="ADAL" clId="{AE1BE173-DAFF-E94F-A2CB-CBD51CA0366C}" dt="2021-05-25T13:23:30.082" v="3349" actId="26606"/>
          <ac:spMkLst>
            <pc:docMk/>
            <pc:sldMk cId="589386659" sldId="294"/>
            <ac:spMk id="10" creationId="{DB17E863-922E-4C26-BD64-E8FD41D286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0A16F-687A-0B44-BCF9-3D6D2CF03646}" type="datetimeFigureOut">
              <a:rPr kumimoji="1" lang="zh-CN" altLang="en-US" smtClean="0"/>
              <a:t>2021/5/24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42C1-3B1E-354D-BD4A-35617F2CCA3B}" type="slidenum">
              <a:rPr kumimoji="1" lang="zh-CN" altLang="en-US" smtClean="0"/>
              <a:t>‹#›</a:t>
            </a:fld>
            <a:endParaRPr kumimoji="1" lang="zh-CN" altLang="en-US"/>
          </a:p>
        </p:txBody>
      </p:sp>
    </p:spTree>
    <p:extLst>
      <p:ext uri="{BB962C8B-B14F-4D97-AF65-F5344CB8AC3E}">
        <p14:creationId xmlns:p14="http://schemas.microsoft.com/office/powerpoint/2010/main" val="131648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Aquatic animals excrete waste in the form of ammonia, while birds and insects excrete mainly uric acid. Humans produce urea as the major excretory product.</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1</a:t>
            </a:fld>
            <a:endParaRPr kumimoji="1" lang="zh-CN" altLang="en-US"/>
          </a:p>
        </p:txBody>
      </p:sp>
    </p:spTree>
    <p:extLst>
      <p:ext uri="{BB962C8B-B14F-4D97-AF65-F5344CB8AC3E}">
        <p14:creationId xmlns:p14="http://schemas.microsoft.com/office/powerpoint/2010/main" val="139180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Henle’s loop has an ascending and a descending limb. The ascending loop continues as a distal convoluted tubule. The distal convoluted tubules of many nephrons open into the collecting duct.</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9</a:t>
            </a:fld>
            <a:endParaRPr kumimoji="1" lang="zh-CN" altLang="en-US"/>
          </a:p>
        </p:txBody>
      </p:sp>
    </p:spTree>
    <p:extLst>
      <p:ext uri="{BB962C8B-B14F-4D97-AF65-F5344CB8AC3E}">
        <p14:creationId xmlns:p14="http://schemas.microsoft.com/office/powerpoint/2010/main" val="420302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 glomerulus is a loop of capillaries twisted into a ball shape, surrounded by the Bowman’s capsule. This is where ultrafiltration of blood occurs, the first step in urine production.</a:t>
            </a:r>
          </a:p>
          <a:p>
            <a:r>
              <a:rPr lang="en-US" altLang="zh-CN" sz="1200" b="0" i="0" u="none" strike="noStrike" kern="1200" dirty="0">
                <a:solidFill>
                  <a:schemeClr val="tx1"/>
                </a:solidFill>
                <a:effectLst/>
                <a:latin typeface="+mn-lt"/>
                <a:ea typeface="+mn-ea"/>
                <a:cs typeface="+mn-cs"/>
              </a:rPr>
              <a:t>Ultrafiltration occurs when fluid passes across a semipermeable membrane (a membrane that allows some substances to pass through but not others) due to a driving pressure.</a:t>
            </a:r>
          </a:p>
          <a:p>
            <a:r>
              <a:rPr kumimoji="1" lang="en-US" altLang="zh-CN" sz="1200" b="0" i="0" u="none" strike="noStrike" kern="1200" dirty="0">
                <a:solidFill>
                  <a:schemeClr val="tx1"/>
                </a:solidFill>
                <a:effectLst/>
                <a:latin typeface="+mn-lt"/>
                <a:ea typeface="+mn-ea"/>
                <a:cs typeface="+mn-cs"/>
              </a:rPr>
              <a:t>The</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efferent</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arteriole</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leads</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off</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to</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form</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the</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rest</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of</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the</a:t>
            </a:r>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nephron.</a:t>
            </a:r>
          </a:p>
          <a:p>
            <a:r>
              <a:rPr lang="en-US" altLang="zh-CN" sz="1200" b="0" i="0" u="none" strike="noStrike" kern="1200" dirty="0">
                <a:solidFill>
                  <a:schemeClr val="tx1"/>
                </a:solidFill>
                <a:effectLst/>
                <a:latin typeface="+mn-lt"/>
                <a:ea typeface="+mn-ea"/>
                <a:cs typeface="+mn-cs"/>
              </a:rPr>
              <a:t>An average of six nephrons drains into a collecting duct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(sodium</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reabsorption,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secrete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potassium,</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absorb</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water,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acid-base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transport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urine). </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Kidney stones may form within the collecting ducts of the kidneys.</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10</a:t>
            </a:fld>
            <a:endParaRPr kumimoji="1" lang="zh-CN" altLang="en-US"/>
          </a:p>
        </p:txBody>
      </p:sp>
    </p:spTree>
    <p:extLst>
      <p:ext uri="{BB962C8B-B14F-4D97-AF65-F5344CB8AC3E}">
        <p14:creationId xmlns:p14="http://schemas.microsoft.com/office/powerpoint/2010/main" val="365455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 </a:t>
            </a:r>
            <a:r>
              <a:rPr lang="en-US" altLang="zh-CN" sz="1200" b="1" i="0" u="none" strike="noStrike" kern="1200" dirty="0">
                <a:solidFill>
                  <a:schemeClr val="tx1"/>
                </a:solidFill>
                <a:effectLst/>
                <a:latin typeface="+mn-lt"/>
                <a:ea typeface="+mn-ea"/>
                <a:cs typeface="+mn-cs"/>
              </a:rPr>
              <a:t>afferent</a:t>
            </a:r>
            <a:r>
              <a:rPr lang="en-US" altLang="zh-CN" sz="1200" b="0" i="0" u="none" strike="noStrike"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rPr>
              <a:t>and</a:t>
            </a:r>
            <a:r>
              <a:rPr lang="en-US" altLang="zh-CN" sz="1200" b="0" i="0" u="none" strike="noStrike"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rPr>
              <a:t>efferent arterioles</a:t>
            </a:r>
            <a:r>
              <a:rPr lang="en-US" altLang="zh-CN" sz="1200" b="0" i="0" u="none" strike="noStrike" kern="1200" dirty="0">
                <a:solidFill>
                  <a:schemeClr val="tx1"/>
                </a:solidFill>
                <a:effectLst/>
                <a:latin typeface="+mn-lt"/>
                <a:ea typeface="+mn-ea"/>
                <a:cs typeface="+mn-cs"/>
              </a:rPr>
              <a:t> are responsible for generating pressure. The afferent arteriole (at the proximal glomerulus) </a:t>
            </a:r>
            <a:r>
              <a:rPr lang="en-US" altLang="zh-CN" sz="1200" b="1" i="0" u="none" strike="noStrike" kern="1200" dirty="0">
                <a:solidFill>
                  <a:schemeClr val="tx1"/>
                </a:solidFill>
                <a:effectLst/>
                <a:latin typeface="+mn-lt"/>
                <a:ea typeface="+mn-ea"/>
                <a:cs typeface="+mn-cs"/>
              </a:rPr>
              <a:t>dilates</a:t>
            </a:r>
            <a:r>
              <a:rPr lang="en-US" altLang="zh-CN" sz="1200" b="0" i="0" u="none" strike="noStrike" kern="1200" dirty="0">
                <a:solidFill>
                  <a:schemeClr val="tx1"/>
                </a:solidFill>
                <a:effectLst/>
                <a:latin typeface="+mn-lt"/>
                <a:ea typeface="+mn-ea"/>
                <a:cs typeface="+mn-cs"/>
              </a:rPr>
              <a:t>, while the efferent arteriole (at the distal glomerulus) </a:t>
            </a:r>
            <a:r>
              <a:rPr lang="en-US" altLang="zh-CN" sz="1200" b="1" i="0" u="none" strike="noStrike" kern="1200" dirty="0">
                <a:solidFill>
                  <a:schemeClr val="tx1"/>
                </a:solidFill>
                <a:effectLst/>
                <a:latin typeface="+mn-lt"/>
                <a:ea typeface="+mn-ea"/>
                <a:cs typeface="+mn-cs"/>
              </a:rPr>
              <a:t>constricts</a:t>
            </a:r>
            <a:r>
              <a:rPr lang="en-US" altLang="zh-CN" sz="1200" b="0" i="0" u="none" strike="noStrike" kern="1200" dirty="0">
                <a:solidFill>
                  <a:schemeClr val="tx1"/>
                </a:solidFill>
                <a:effectLst/>
                <a:latin typeface="+mn-lt"/>
                <a:ea typeface="+mn-ea"/>
                <a:cs typeface="+mn-cs"/>
              </a:rPr>
              <a:t>. This creates a pressure gradient throughout the glomerulus, causing filtration under pressure.</a:t>
            </a:r>
          </a:p>
          <a:p>
            <a:r>
              <a:rPr lang="en-US" altLang="zh-CN" sz="1200" b="0" i="0" u="none" strike="noStrike" kern="1200" dirty="0">
                <a:solidFill>
                  <a:schemeClr val="tx1"/>
                </a:solidFill>
                <a:effectLst/>
                <a:latin typeface="+mn-lt"/>
                <a:ea typeface="+mn-ea"/>
                <a:cs typeface="+mn-cs"/>
              </a:rPr>
              <a:t>The </a:t>
            </a:r>
            <a:r>
              <a:rPr lang="en-US" altLang="zh-CN" sz="1200" b="1" i="0" u="none" strike="noStrike" kern="1200" dirty="0">
                <a:solidFill>
                  <a:schemeClr val="tx1"/>
                </a:solidFill>
                <a:effectLst/>
                <a:latin typeface="+mn-lt"/>
                <a:ea typeface="+mn-ea"/>
                <a:cs typeface="+mn-cs"/>
              </a:rPr>
              <a:t>filtration rate of molecules</a:t>
            </a:r>
            <a:r>
              <a:rPr lang="en-US" altLang="zh-CN" sz="1200" b="0" i="0" u="none" strike="noStrike" kern="1200" dirty="0">
                <a:solidFill>
                  <a:schemeClr val="tx1"/>
                </a:solidFill>
                <a:effectLst/>
                <a:latin typeface="+mn-lt"/>
                <a:ea typeface="+mn-ea"/>
                <a:cs typeface="+mn-cs"/>
              </a:rPr>
              <a:t> of the same charge across the filtration barrier is </a:t>
            </a:r>
            <a:r>
              <a:rPr lang="en-US" altLang="zh-CN" sz="1200" b="1" i="0" u="none" strike="noStrike" kern="1200" dirty="0">
                <a:solidFill>
                  <a:schemeClr val="tx1"/>
                </a:solidFill>
                <a:effectLst/>
                <a:latin typeface="+mn-lt"/>
                <a:ea typeface="+mn-ea"/>
                <a:cs typeface="+mn-cs"/>
              </a:rPr>
              <a:t>inversely related</a:t>
            </a:r>
            <a:r>
              <a:rPr lang="en-US" altLang="zh-CN" sz="1200" b="0" i="0" u="none" strike="noStrike" kern="1200" dirty="0">
                <a:solidFill>
                  <a:schemeClr val="tx1"/>
                </a:solidFill>
                <a:effectLst/>
                <a:latin typeface="+mn-lt"/>
                <a:ea typeface="+mn-ea"/>
                <a:cs typeface="+mn-cs"/>
              </a:rPr>
              <a:t> to their </a:t>
            </a:r>
            <a:r>
              <a:rPr lang="en-US" altLang="zh-CN" sz="1200" b="1" i="0" u="none" strike="noStrike" kern="1200" dirty="0">
                <a:solidFill>
                  <a:schemeClr val="tx1"/>
                </a:solidFill>
                <a:effectLst/>
                <a:latin typeface="+mn-lt"/>
                <a:ea typeface="+mn-ea"/>
                <a:cs typeface="+mn-cs"/>
              </a:rPr>
              <a:t>molecular weight</a:t>
            </a:r>
            <a:r>
              <a:rPr lang="en-US" altLang="zh-CN" sz="1200" b="0" i="0" u="none" strike="noStrike" kern="1200" dirty="0">
                <a:solidFill>
                  <a:schemeClr val="tx1"/>
                </a:solidFill>
                <a:effectLst/>
                <a:latin typeface="+mn-lt"/>
                <a:ea typeface="+mn-ea"/>
                <a:cs typeface="+mn-cs"/>
              </a:rPr>
              <a:t>. Small molecules like glucose (180 Da) are freely filtered whereas albumin (69 </a:t>
            </a:r>
            <a:r>
              <a:rPr lang="en-US" altLang="zh-CN" sz="1200" b="0" i="0" u="none" strike="noStrike" kern="1200" dirty="0" err="1">
                <a:solidFill>
                  <a:schemeClr val="tx1"/>
                </a:solidFill>
                <a:effectLst/>
                <a:latin typeface="+mn-lt"/>
                <a:ea typeface="+mn-ea"/>
                <a:cs typeface="+mn-cs"/>
              </a:rPr>
              <a:t>kDa</a:t>
            </a:r>
            <a:r>
              <a:rPr lang="en-US" altLang="zh-CN" sz="1200" b="0" i="0" u="none" strike="noStrike" kern="1200" dirty="0">
                <a:solidFill>
                  <a:schemeClr val="tx1"/>
                </a:solidFill>
                <a:effectLst/>
                <a:latin typeface="+mn-lt"/>
                <a:ea typeface="+mn-ea"/>
                <a:cs typeface="+mn-cs"/>
              </a:rPr>
              <a:t>) is barely able to cross the barrier. The electrical charges on molecules also play a role in affecting their filtration rate. Negatively charged large molecules filter less easily than positively charged ones of the same size.</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11</a:t>
            </a:fld>
            <a:endParaRPr kumimoji="1" lang="zh-CN" altLang="en-US"/>
          </a:p>
        </p:txBody>
      </p:sp>
    </p:spTree>
    <p:extLst>
      <p:ext uri="{BB962C8B-B14F-4D97-AF65-F5344CB8AC3E}">
        <p14:creationId xmlns:p14="http://schemas.microsoft.com/office/powerpoint/2010/main" val="208964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In hemodialysis, fluid is removed by ultrafiltration using the dialysis membrane. The pressure on the dialysate side is lower so water moves from the blood (place of higher pressure) to the dialysate (place of lower pressure).</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17</a:t>
            </a:fld>
            <a:endParaRPr kumimoji="1" lang="zh-CN" altLang="en-US"/>
          </a:p>
        </p:txBody>
      </p:sp>
    </p:spTree>
    <p:extLst>
      <p:ext uri="{BB962C8B-B14F-4D97-AF65-F5344CB8AC3E}">
        <p14:creationId xmlns:p14="http://schemas.microsoft.com/office/powerpoint/2010/main" val="31185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fistula,</a:t>
            </a:r>
            <a:r>
              <a:rPr kumimoji="1" lang="zh-CN" altLang="en-US" dirty="0"/>
              <a:t> </a:t>
            </a:r>
            <a:r>
              <a:rPr kumimoji="1" lang="en-US" altLang="zh-CN" dirty="0"/>
              <a:t>an</a:t>
            </a:r>
            <a:r>
              <a:rPr kumimoji="1" lang="zh-CN" altLang="en-US" dirty="0"/>
              <a:t> </a:t>
            </a:r>
            <a:r>
              <a:rPr kumimoji="1" lang="en-US" altLang="zh-CN" dirty="0"/>
              <a:t>abnormal</a:t>
            </a:r>
            <a:r>
              <a:rPr kumimoji="1" lang="zh-CN" altLang="en-US" dirty="0"/>
              <a:t> </a:t>
            </a:r>
            <a:r>
              <a:rPr kumimoji="1" lang="en-US" altLang="zh-CN" dirty="0"/>
              <a:t>or</a:t>
            </a:r>
            <a:r>
              <a:rPr kumimoji="1" lang="zh-CN" altLang="en-US" dirty="0"/>
              <a:t> </a:t>
            </a:r>
            <a:r>
              <a:rPr kumimoji="1" lang="en-US" altLang="zh-CN" dirty="0"/>
              <a:t>surgically</a:t>
            </a:r>
            <a:r>
              <a:rPr kumimoji="1" lang="zh-CN" altLang="en-US" dirty="0"/>
              <a:t> </a:t>
            </a:r>
            <a:r>
              <a:rPr kumimoji="1" lang="en-US" altLang="zh-CN" dirty="0"/>
              <a:t>made</a:t>
            </a:r>
            <a:r>
              <a:rPr kumimoji="1" lang="zh-CN" altLang="en-US" dirty="0"/>
              <a:t> </a:t>
            </a:r>
            <a:r>
              <a:rPr kumimoji="1" lang="en-US" altLang="zh-CN" dirty="0"/>
              <a:t>passage</a:t>
            </a:r>
            <a:r>
              <a:rPr kumimoji="1" lang="zh-CN" altLang="en-US" dirty="0"/>
              <a:t> </a:t>
            </a:r>
            <a:r>
              <a:rPr kumimoji="1" lang="en-US" altLang="zh-CN" dirty="0"/>
              <a:t>between</a:t>
            </a:r>
            <a:r>
              <a:rPr kumimoji="1" lang="zh-CN" altLang="en-US" dirty="0"/>
              <a:t> </a:t>
            </a:r>
            <a:r>
              <a:rPr kumimoji="1" lang="en-US" altLang="zh-CN" dirty="0"/>
              <a:t>a</a:t>
            </a:r>
            <a:r>
              <a:rPr kumimoji="1" lang="zh-CN" altLang="en-US" dirty="0"/>
              <a:t> </a:t>
            </a:r>
            <a:r>
              <a:rPr kumimoji="1" lang="en-US" altLang="zh-CN" dirty="0"/>
              <a:t>hollow</a:t>
            </a:r>
            <a:r>
              <a:rPr kumimoji="1" lang="zh-CN" altLang="en-US" dirty="0"/>
              <a:t> </a:t>
            </a:r>
            <a:r>
              <a:rPr kumimoji="1" lang="en-US" altLang="zh-CN" dirty="0"/>
              <a:t>or</a:t>
            </a:r>
            <a:r>
              <a:rPr kumimoji="1" lang="zh-CN" altLang="en-US" dirty="0"/>
              <a:t> </a:t>
            </a:r>
            <a:r>
              <a:rPr kumimoji="1" lang="en-US" altLang="zh-CN" dirty="0"/>
              <a:t>tubular</a:t>
            </a:r>
            <a:r>
              <a:rPr kumimoji="1" lang="zh-CN" altLang="en-US" dirty="0"/>
              <a:t> </a:t>
            </a:r>
            <a:r>
              <a:rPr kumimoji="1" lang="en-US" altLang="zh-CN" dirty="0"/>
              <a:t>organ</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body</a:t>
            </a:r>
            <a:r>
              <a:rPr kumimoji="1" lang="zh-CN" altLang="en-US" dirty="0"/>
              <a:t> </a:t>
            </a:r>
            <a:r>
              <a:rPr kumimoji="1" lang="en-US" altLang="zh-CN" dirty="0"/>
              <a:t>surface,</a:t>
            </a:r>
            <a:r>
              <a:rPr kumimoji="1" lang="zh-CN" altLang="en-US" dirty="0"/>
              <a:t> </a:t>
            </a:r>
            <a:r>
              <a:rPr kumimoji="1" lang="en-US" altLang="zh-CN" dirty="0"/>
              <a:t>or</a:t>
            </a:r>
            <a:r>
              <a:rPr kumimoji="1" lang="zh-CN" altLang="en-US" dirty="0"/>
              <a:t> </a:t>
            </a:r>
            <a:r>
              <a:rPr kumimoji="1" lang="en-US" altLang="zh-CN" dirty="0"/>
              <a:t>between</a:t>
            </a:r>
            <a:r>
              <a:rPr kumimoji="1" lang="zh-CN" altLang="en-US" dirty="0"/>
              <a:t> </a:t>
            </a:r>
            <a:r>
              <a:rPr kumimoji="1" lang="en-US" altLang="zh-CN" dirty="0"/>
              <a:t>two</a:t>
            </a:r>
            <a:r>
              <a:rPr kumimoji="1" lang="zh-CN" altLang="en-US" dirty="0"/>
              <a:t> </a:t>
            </a:r>
            <a:r>
              <a:rPr kumimoji="1" lang="en-US" altLang="zh-CN" dirty="0"/>
              <a:t>hollow</a:t>
            </a:r>
            <a:r>
              <a:rPr kumimoji="1" lang="zh-CN" altLang="en-US" dirty="0"/>
              <a:t> </a:t>
            </a:r>
            <a:r>
              <a:rPr kumimoji="1" lang="en-US" altLang="zh-CN" dirty="0"/>
              <a:t>or</a:t>
            </a:r>
            <a:r>
              <a:rPr kumimoji="1" lang="zh-CN" altLang="en-US" dirty="0"/>
              <a:t> </a:t>
            </a:r>
            <a:r>
              <a:rPr kumimoji="1" lang="en-US" altLang="zh-CN" dirty="0"/>
              <a:t>tubular</a:t>
            </a:r>
            <a:r>
              <a:rPr kumimoji="1" lang="zh-CN" altLang="en-US" dirty="0"/>
              <a:t> </a:t>
            </a:r>
            <a:r>
              <a:rPr kumimoji="1" lang="en-US" altLang="zh-CN" dirty="0"/>
              <a:t>organs.</a:t>
            </a:r>
          </a:p>
          <a:p>
            <a:r>
              <a:rPr lang="en-US" altLang="zh-CN" sz="1200" b="0" i="0" u="none" strike="noStrike" kern="1200" dirty="0">
                <a:solidFill>
                  <a:schemeClr val="tx1"/>
                </a:solidFill>
                <a:effectLst/>
                <a:latin typeface="+mn-lt"/>
                <a:ea typeface="+mn-ea"/>
                <a:cs typeface="+mn-cs"/>
              </a:rPr>
              <a:t>Arteriovenous fistulas are often surgically created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for use in dialysis in people with severe kidney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disease. </a:t>
            </a:r>
          </a:p>
          <a:p>
            <a:r>
              <a:rPr lang="en-US" altLang="zh-CN" sz="1200" b="0" i="0" u="none" strike="noStrike" kern="1200" dirty="0">
                <a:solidFill>
                  <a:schemeClr val="tx1"/>
                </a:solidFill>
                <a:effectLst/>
                <a:latin typeface="+mn-lt"/>
                <a:ea typeface="+mn-ea"/>
                <a:cs typeface="+mn-cs"/>
              </a:rPr>
              <a:t>An arteriovenous (AV) fistula is an abnormal connection between an artery and a vein.</a:t>
            </a:r>
          </a:p>
          <a:p>
            <a:r>
              <a:rPr lang="en-US" altLang="zh-CN" sz="1200" b="0" i="0" u="none" strike="noStrike" kern="1200" dirty="0">
                <a:solidFill>
                  <a:schemeClr val="tx1"/>
                </a:solidFill>
                <a:effectLst/>
                <a:latin typeface="+mn-lt"/>
                <a:ea typeface="+mn-ea"/>
                <a:cs typeface="+mn-cs"/>
              </a:rPr>
              <a:t>With an arteriovenous fistula, blood flows directly from an artery into a vein, bypassing some capillaries. When this happens, tissues below the bypassed capillaries receive less blood. </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20</a:t>
            </a:fld>
            <a:endParaRPr kumimoji="1" lang="zh-CN" altLang="en-US"/>
          </a:p>
        </p:txBody>
      </p:sp>
    </p:spTree>
    <p:extLst>
      <p:ext uri="{BB962C8B-B14F-4D97-AF65-F5344CB8AC3E}">
        <p14:creationId xmlns:p14="http://schemas.microsoft.com/office/powerpoint/2010/main" val="55493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Many times a nephrologist will schedule this surgery many months before he anticipates you will need to go on permanent hemodialysis. This is because an AV Fistula takes several months to “mature” and be ready for use. If you are already on hemodialysis, you will need another form of access until your AV Fistula matures.</a:t>
            </a:r>
          </a:p>
          <a:p>
            <a:r>
              <a:rPr lang="en-US" altLang="zh-CN" sz="1200" b="0" i="0" u="none" strike="noStrike" kern="1200" dirty="0">
                <a:solidFill>
                  <a:schemeClr val="tx1"/>
                </a:solidFill>
                <a:effectLst/>
                <a:latin typeface="+mn-lt"/>
                <a:ea typeface="+mn-ea"/>
                <a:cs typeface="+mn-cs"/>
              </a:rPr>
              <a:t>A surgical procedure, done in the operating room, is required to stitch together two vessels to create an AV fistula. The access point must be durable enough to withstand dialysis treatment several times a week without collapsing.</a:t>
            </a:r>
            <a:endParaRPr kumimoji="1" lang="zh-CN" altLang="en-US" dirty="0"/>
          </a:p>
        </p:txBody>
      </p:sp>
      <p:sp>
        <p:nvSpPr>
          <p:cNvPr id="4" name="灯片编号占位符 3"/>
          <p:cNvSpPr>
            <a:spLocks noGrp="1"/>
          </p:cNvSpPr>
          <p:nvPr>
            <p:ph type="sldNum" sz="quarter" idx="5"/>
          </p:nvPr>
        </p:nvSpPr>
        <p:spPr/>
        <p:txBody>
          <a:bodyPr/>
          <a:lstStyle/>
          <a:p>
            <a:fld id="{A51242C1-3B1E-354D-BD4A-35617F2CCA3B}" type="slidenum">
              <a:rPr kumimoji="1" lang="zh-CN" altLang="en-US" smtClean="0"/>
              <a:t>21</a:t>
            </a:fld>
            <a:endParaRPr kumimoji="1" lang="zh-CN" altLang="en-US"/>
          </a:p>
        </p:txBody>
      </p:sp>
    </p:spTree>
    <p:extLst>
      <p:ext uri="{BB962C8B-B14F-4D97-AF65-F5344CB8AC3E}">
        <p14:creationId xmlns:p14="http://schemas.microsoft.com/office/powerpoint/2010/main" val="275226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CA37A0-59DB-4C2E-8B9F-95B5AD90E55D}" type="datetimeFigureOut">
              <a:rPr lang="en-US" smtClean="0"/>
              <a:pPr/>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CA37A0-59DB-4C2E-8B9F-95B5AD90E55D}" type="datetimeFigureOut">
              <a:rPr lang="en-US" smtClean="0"/>
              <a:pPr/>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CA37A0-59DB-4C2E-8B9F-95B5AD90E55D}" type="datetimeFigureOut">
              <a:rPr lang="en-US" smtClean="0"/>
              <a:pPr/>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CA37A0-59DB-4C2E-8B9F-95B5AD90E55D}" type="datetimeFigureOut">
              <a:rPr lang="en-US" smtClean="0"/>
              <a:pPr/>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A37A0-59DB-4C2E-8B9F-95B5AD90E55D}" type="datetimeFigureOut">
              <a:rPr lang="en-US" smtClean="0"/>
              <a:pPr/>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CA37A0-59DB-4C2E-8B9F-95B5AD90E55D}" type="datetimeFigureOut">
              <a:rPr lang="en-US" smtClean="0"/>
              <a:pPr/>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CA37A0-59DB-4C2E-8B9F-95B5AD90E55D}" type="datetimeFigureOut">
              <a:rPr lang="en-US" smtClean="0"/>
              <a:pPr/>
              <a:t>5/24/21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CA37A0-59DB-4C2E-8B9F-95B5AD90E55D}" type="datetimeFigureOut">
              <a:rPr lang="en-US" smtClean="0"/>
              <a:pPr/>
              <a:t>5/24/21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A37A0-59DB-4C2E-8B9F-95B5AD90E55D}" type="datetimeFigureOut">
              <a:rPr lang="en-US" smtClean="0"/>
              <a:pPr/>
              <a:t>5/24/21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A37A0-59DB-4C2E-8B9F-95B5AD90E55D}" type="datetimeFigureOut">
              <a:rPr lang="en-US" smtClean="0"/>
              <a:pPr/>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A37A0-59DB-4C2E-8B9F-95B5AD90E55D}" type="datetimeFigureOut">
              <a:rPr lang="en-US" smtClean="0"/>
              <a:pPr/>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ED2B-7EF8-4D9B-948A-6AA980AD1E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A37A0-59DB-4C2E-8B9F-95B5AD90E55D}" type="datetimeFigureOut">
              <a:rPr lang="en-US" smtClean="0"/>
              <a:pPr/>
              <a:t>5/24/21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ED2B-7EF8-4D9B-948A-6AA980AD1E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achmephysiology.com/urinary-system/nephr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kidneypedia.net/dialysis-fistula/" TargetMode="External"/><Relationship Id="rId5" Type="http://schemas.openxmlformats.org/officeDocument/2006/relationships/hyperlink" Target="https://www.mayoclinic.org/diseases-conditions/arteriovenous-fistula/symptoms-causes/syc-20369567#:~:text=Arteriovenous%20fistulas%20usually%20occur%20in%20the%20legs%2C%20but,arteriovenous%20fistula%20if%20you%20have%20one%20for%20dialysis" TargetMode="Externa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Excretion</a:t>
            </a:r>
            <a:r>
              <a:rPr lang="zh-CN" altLang="en-US" dirty="0"/>
              <a:t> </a:t>
            </a:r>
            <a:r>
              <a:rPr lang="en-US" altLang="zh-CN" dirty="0"/>
              <a:t>&amp;</a:t>
            </a:r>
            <a:r>
              <a:rPr lang="zh-CN" altLang="en-US" dirty="0"/>
              <a:t> </a:t>
            </a:r>
            <a:r>
              <a:rPr lang="en-US" altLang="zh-CN" dirty="0"/>
              <a:t>Kidney</a:t>
            </a:r>
            <a:endParaRPr lang="en-US" dirty="0"/>
          </a:p>
        </p:txBody>
      </p:sp>
      <p:sp>
        <p:nvSpPr>
          <p:cNvPr id="3" name="Subtitle 2"/>
          <p:cNvSpPr>
            <a:spLocks noGrp="1"/>
          </p:cNvSpPr>
          <p:nvPr>
            <p:ph type="subTitle" idx="1"/>
          </p:nvPr>
        </p:nvSpPr>
        <p:spPr/>
        <p:txBody>
          <a:bodyPr>
            <a:normAutofit/>
          </a:bodyPr>
          <a:lstStyle/>
          <a:p>
            <a:endParaRPr lang="en-US" dirty="0"/>
          </a:p>
          <a:p>
            <a:r>
              <a:rPr lang="en-US" altLang="zh-CN" dirty="0"/>
              <a:t>IGCSE Biology</a:t>
            </a:r>
            <a:endParaRPr lang="en-US" dirty="0"/>
          </a:p>
        </p:txBody>
      </p:sp>
      <p:sp>
        <p:nvSpPr>
          <p:cNvPr id="4" name="矩形 3">
            <a:extLst>
              <a:ext uri="{FF2B5EF4-FFF2-40B4-BE49-F238E27FC236}">
                <a16:creationId xmlns:a16="http://schemas.microsoft.com/office/drawing/2014/main" id="{87D7CA85-2318-5744-B0F9-7B1BDF69B42B}"/>
              </a:ext>
            </a:extLst>
          </p:cNvPr>
          <p:cNvSpPr/>
          <p:nvPr/>
        </p:nvSpPr>
        <p:spPr>
          <a:xfrm>
            <a:off x="304800" y="228600"/>
            <a:ext cx="4572000" cy="646331"/>
          </a:xfrm>
          <a:prstGeom prst="rect">
            <a:avLst/>
          </a:prstGeom>
        </p:spPr>
        <p:txBody>
          <a:bodyPr>
            <a:spAutoFit/>
          </a:bodyPr>
          <a:lstStyle/>
          <a:p>
            <a:r>
              <a:rPr lang="zh-CN" altLang="en-US" dirty="0">
                <a:hlinkClick r:id="rId3"/>
              </a:rPr>
              <a:t>https://teachmephysiology.com/urinary-system/nephron/</a:t>
            </a:r>
            <a:r>
              <a:rPr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altLang="zh-CN" dirty="0"/>
              <a:t>nephron</a:t>
            </a:r>
            <a:endParaRPr lang="en-US" dirty="0"/>
          </a:p>
        </p:txBody>
      </p:sp>
      <p:pic>
        <p:nvPicPr>
          <p:cNvPr id="4" name="Content Placeholder 3" descr="bfy_human_07_31_nephrodiag.jpg"/>
          <p:cNvPicPr>
            <a:picLocks noGrp="1" noChangeAspect="1"/>
          </p:cNvPicPr>
          <p:nvPr>
            <p:ph idx="1"/>
          </p:nvPr>
        </p:nvPicPr>
        <p:blipFill>
          <a:blip r:embed="rId3" cstate="print"/>
          <a:srcRect b="9085"/>
          <a:stretch>
            <a:fillRect/>
          </a:stretch>
        </p:blipFill>
        <p:spPr>
          <a:xfrm>
            <a:off x="0" y="1524000"/>
            <a:ext cx="4971218" cy="5031034"/>
          </a:xfrm>
        </p:spPr>
      </p:pic>
      <p:sp>
        <p:nvSpPr>
          <p:cNvPr id="5" name="TextBox 4"/>
          <p:cNvSpPr txBox="1"/>
          <p:nvPr/>
        </p:nvSpPr>
        <p:spPr>
          <a:xfrm>
            <a:off x="5105400" y="1525249"/>
            <a:ext cx="3886200" cy="4878259"/>
          </a:xfrm>
          <a:prstGeom prst="rect">
            <a:avLst/>
          </a:prstGeom>
          <a:noFill/>
        </p:spPr>
        <p:txBody>
          <a:bodyPr wrap="square" rtlCol="0">
            <a:spAutoFit/>
          </a:bodyPr>
          <a:lstStyle/>
          <a:p>
            <a:pPr lvl="0">
              <a:spcBef>
                <a:spcPts val="1500"/>
              </a:spcBef>
            </a:pPr>
            <a:r>
              <a:rPr lang="en-GB" sz="2200" dirty="0"/>
              <a:t>Each nephron is well supplied with blood capillaries.</a:t>
            </a:r>
          </a:p>
          <a:p>
            <a:pPr lvl="0">
              <a:spcBef>
                <a:spcPts val="1500"/>
              </a:spcBef>
            </a:pPr>
            <a:r>
              <a:rPr lang="en-GB" sz="2200" dirty="0"/>
              <a:t>The </a:t>
            </a:r>
            <a:r>
              <a:rPr lang="en-GB" sz="2200" b="1" dirty="0"/>
              <a:t>glomerulus</a:t>
            </a:r>
            <a:r>
              <a:rPr lang="en-GB" sz="2200" dirty="0"/>
              <a:t> is a network of capillaries </a:t>
            </a:r>
            <a:r>
              <a:rPr lang="en-US" altLang="zh-CN" sz="2200" dirty="0"/>
              <a:t>surrounded</a:t>
            </a:r>
            <a:r>
              <a:rPr lang="zh-CN" altLang="en-US" sz="2200" dirty="0"/>
              <a:t> </a:t>
            </a:r>
            <a:r>
              <a:rPr lang="en-US" altLang="zh-CN" sz="2200" dirty="0"/>
              <a:t>by</a:t>
            </a:r>
            <a:r>
              <a:rPr lang="zh-CN" altLang="en-US" sz="2200" dirty="0"/>
              <a:t> </a:t>
            </a:r>
            <a:r>
              <a:rPr lang="en-US" altLang="zh-CN" sz="2200" dirty="0"/>
              <a:t>the</a:t>
            </a:r>
            <a:r>
              <a:rPr lang="zh-CN" altLang="en-US" sz="2200" dirty="0"/>
              <a:t> </a:t>
            </a:r>
            <a:r>
              <a:rPr lang="en-GB" sz="2200" b="1" dirty="0"/>
              <a:t>Bowman’s capsule</a:t>
            </a:r>
            <a:r>
              <a:rPr lang="en-GB" sz="2200" dirty="0"/>
              <a:t>.  This is where substances are filtered out of the blood plasma</a:t>
            </a:r>
            <a:r>
              <a:rPr lang="zh-CN" altLang="en-US" sz="2200" dirty="0"/>
              <a:t> </a:t>
            </a:r>
            <a:r>
              <a:rPr lang="en-US" altLang="zh-CN" sz="2200" dirty="0"/>
              <a:t>(</a:t>
            </a:r>
            <a:r>
              <a:rPr lang="en-US" altLang="zh-CN" sz="2200" b="1" dirty="0"/>
              <a:t>ultrafiltration</a:t>
            </a:r>
            <a:r>
              <a:rPr lang="en-US" altLang="zh-CN" sz="2200" dirty="0"/>
              <a:t>)</a:t>
            </a:r>
            <a:r>
              <a:rPr lang="en-GB" sz="2200" dirty="0"/>
              <a:t>.</a:t>
            </a:r>
            <a:endParaRPr lang="en-US" altLang="zh-CN" sz="2200" dirty="0"/>
          </a:p>
          <a:p>
            <a:pPr lvl="0">
              <a:spcBef>
                <a:spcPts val="1500"/>
              </a:spcBef>
            </a:pPr>
            <a:r>
              <a:rPr lang="en-US" altLang="zh-CN" sz="2200" dirty="0"/>
              <a:t>(Glomerulus consists of a bunch of capillaries formed by </a:t>
            </a:r>
            <a:r>
              <a:rPr lang="en-US" altLang="zh-CN" sz="2200" b="1" dirty="0"/>
              <a:t>afferent arterioles</a:t>
            </a:r>
            <a:r>
              <a:rPr lang="en-US" altLang="zh-CN" sz="2200" dirty="0"/>
              <a:t>. Blood from glomerulus is carried away by </a:t>
            </a:r>
            <a:r>
              <a:rPr lang="en-US" altLang="zh-CN" sz="2200" b="1" dirty="0"/>
              <a:t>efferent arterioles</a:t>
            </a:r>
            <a:r>
              <a:rPr lang="en-US" altLang="zh-CN" sz="2200" dirty="0"/>
              <a:t>.)</a:t>
            </a:r>
            <a:endParaRPr lang="en-US" sz="2200" dirty="0"/>
          </a:p>
        </p:txBody>
      </p:sp>
    </p:spTree>
    <p:extLst>
      <p:ext uri="{BB962C8B-B14F-4D97-AF65-F5344CB8AC3E}">
        <p14:creationId xmlns:p14="http://schemas.microsoft.com/office/powerpoint/2010/main" val="68362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kidneys</a:t>
            </a:r>
          </a:p>
        </p:txBody>
      </p:sp>
      <p:pic>
        <p:nvPicPr>
          <p:cNvPr id="4" name="Content Placeholder 3" descr="bfy_human_07_32_filterdiag.jpg"/>
          <p:cNvPicPr>
            <a:picLocks noGrp="1" noChangeAspect="1"/>
          </p:cNvPicPr>
          <p:nvPr>
            <p:ph idx="1"/>
          </p:nvPr>
        </p:nvPicPr>
        <p:blipFill>
          <a:blip r:embed="rId3" cstate="print"/>
          <a:srcRect b="16584"/>
          <a:stretch>
            <a:fillRect/>
          </a:stretch>
        </p:blipFill>
        <p:spPr>
          <a:xfrm>
            <a:off x="76200" y="1523999"/>
            <a:ext cx="4876800" cy="4961011"/>
          </a:xfrm>
        </p:spPr>
      </p:pic>
      <p:sp>
        <p:nvSpPr>
          <p:cNvPr id="5" name="TextBox 4"/>
          <p:cNvSpPr txBox="1"/>
          <p:nvPr/>
        </p:nvSpPr>
        <p:spPr>
          <a:xfrm>
            <a:off x="5105400" y="1614106"/>
            <a:ext cx="3581400" cy="4411464"/>
          </a:xfrm>
          <a:prstGeom prst="rect">
            <a:avLst/>
          </a:prstGeom>
          <a:noFill/>
        </p:spPr>
        <p:txBody>
          <a:bodyPr wrap="square" rtlCol="0">
            <a:spAutoFit/>
          </a:bodyPr>
          <a:lstStyle/>
          <a:p>
            <a:pPr lvl="0">
              <a:spcBef>
                <a:spcPts val="2000"/>
              </a:spcBef>
            </a:pPr>
            <a:r>
              <a:rPr lang="en-GB" sz="2200" dirty="0"/>
              <a:t>As the blood flows through these tubules, </a:t>
            </a:r>
            <a:r>
              <a:rPr lang="en-GB" sz="2200" b="1" dirty="0"/>
              <a:t>small molecules</a:t>
            </a:r>
            <a:r>
              <a:rPr lang="en-GB" sz="2200" dirty="0"/>
              <a:t> such as </a:t>
            </a:r>
            <a:r>
              <a:rPr lang="en-GB" sz="2200" b="1" dirty="0"/>
              <a:t>glucose, salts, water</a:t>
            </a:r>
            <a:r>
              <a:rPr lang="en-GB" sz="2200" dirty="0"/>
              <a:t> and </a:t>
            </a:r>
            <a:r>
              <a:rPr lang="en-GB" sz="2200" b="1" dirty="0"/>
              <a:t>urea</a:t>
            </a:r>
            <a:r>
              <a:rPr lang="en-GB" sz="2200" dirty="0"/>
              <a:t> are forced out of the blood plasma to form a fluid called</a:t>
            </a:r>
            <a:r>
              <a:rPr lang="en-GB" sz="2200" b="1" dirty="0"/>
              <a:t> filtrate</a:t>
            </a:r>
            <a:r>
              <a:rPr lang="en-GB" sz="2200" dirty="0"/>
              <a:t>.</a:t>
            </a:r>
          </a:p>
          <a:p>
            <a:pPr>
              <a:spcBef>
                <a:spcPts val="2000"/>
              </a:spcBef>
            </a:pPr>
            <a:r>
              <a:rPr lang="en-GB" altLang="zh-CN" sz="2200" dirty="0"/>
              <a:t>As the filtrate passes along the tubule, the </a:t>
            </a:r>
            <a:r>
              <a:rPr lang="en-GB" altLang="zh-CN" sz="2200" b="1" dirty="0"/>
              <a:t>useful substances</a:t>
            </a:r>
            <a:r>
              <a:rPr lang="en-GB" altLang="zh-CN" sz="2200" dirty="0"/>
              <a:t> (glucose</a:t>
            </a:r>
            <a:r>
              <a:rPr lang="en-US" altLang="zh-CN" sz="2200" dirty="0"/>
              <a:t>,</a:t>
            </a:r>
            <a:r>
              <a:rPr lang="en-GB" altLang="zh-CN" sz="2200" dirty="0"/>
              <a:t> salts</a:t>
            </a:r>
            <a:r>
              <a:rPr lang="en-US" altLang="zh-CN" sz="2200" dirty="0"/>
              <a:t>,</a:t>
            </a:r>
            <a:r>
              <a:rPr lang="zh-CN" altLang="en-US" sz="2200" dirty="0"/>
              <a:t> </a:t>
            </a:r>
            <a:r>
              <a:rPr lang="en-US" altLang="zh-CN" sz="2200" dirty="0"/>
              <a:t>water</a:t>
            </a:r>
            <a:r>
              <a:rPr lang="en-GB" altLang="zh-CN" sz="2200" dirty="0"/>
              <a:t>) </a:t>
            </a:r>
            <a:r>
              <a:rPr lang="en-GB" altLang="zh-CN" sz="2200" b="1" dirty="0"/>
              <a:t>are reabsorbed</a:t>
            </a:r>
            <a:r>
              <a:rPr lang="en-GB" altLang="zh-CN" sz="2200" dirty="0"/>
              <a:t> into the blood.</a:t>
            </a:r>
            <a:endParaRPr lang="en-US" sz="2200" dirty="0"/>
          </a:p>
        </p:txBody>
      </p:sp>
    </p:spTree>
    <p:extLst>
      <p:ext uri="{BB962C8B-B14F-4D97-AF65-F5344CB8AC3E}">
        <p14:creationId xmlns:p14="http://schemas.microsoft.com/office/powerpoint/2010/main" val="428634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Amount</a:t>
            </a:r>
            <a:r>
              <a:rPr lang="zh-CN" altLang="en-US" dirty="0"/>
              <a:t> </a:t>
            </a:r>
            <a:r>
              <a:rPr lang="en-US" altLang="zh-CN" dirty="0"/>
              <a:t>of</a:t>
            </a:r>
            <a:r>
              <a:rPr lang="zh-CN" altLang="en-US" dirty="0"/>
              <a:t> </a:t>
            </a:r>
            <a:r>
              <a:rPr lang="en-US" altLang="zh-CN" dirty="0"/>
              <a:t>u</a:t>
            </a:r>
            <a:r>
              <a:rPr lang="en-US" dirty="0"/>
              <a:t>rine</a:t>
            </a:r>
          </a:p>
        </p:txBody>
      </p:sp>
      <p:sp>
        <p:nvSpPr>
          <p:cNvPr id="3" name="Content Placeholder 2"/>
          <p:cNvSpPr>
            <a:spLocks noGrp="1"/>
          </p:cNvSpPr>
          <p:nvPr>
            <p:ph idx="1"/>
          </p:nvPr>
        </p:nvSpPr>
        <p:spPr/>
        <p:txBody>
          <a:bodyPr>
            <a:normAutofit/>
          </a:bodyPr>
          <a:lstStyle/>
          <a:p>
            <a:pPr>
              <a:buNone/>
            </a:pPr>
            <a:r>
              <a:rPr lang="en-GB" sz="2400" dirty="0"/>
              <a:t>	The volume of water reabsorbed depends on the body’s water content.  </a:t>
            </a:r>
          </a:p>
          <a:p>
            <a:r>
              <a:rPr lang="en-GB" sz="2400" dirty="0"/>
              <a:t>If you are </a:t>
            </a:r>
            <a:r>
              <a:rPr lang="en-GB" sz="2400" b="1" dirty="0"/>
              <a:t>dehydrated</a:t>
            </a:r>
            <a:r>
              <a:rPr lang="en-GB" sz="2400" dirty="0"/>
              <a:t>, the kidneys will </a:t>
            </a:r>
            <a:r>
              <a:rPr lang="en-GB" sz="2400" b="1" dirty="0"/>
              <a:t>reabsorb more water</a:t>
            </a:r>
            <a:r>
              <a:rPr lang="en-GB" sz="2400" dirty="0"/>
              <a:t>, so you produce a concentrated (yellow) urine.  </a:t>
            </a:r>
          </a:p>
          <a:p>
            <a:r>
              <a:rPr lang="en-GB" sz="2400" dirty="0"/>
              <a:t>If you are </a:t>
            </a:r>
            <a:r>
              <a:rPr lang="en-GB" sz="2400" b="1" dirty="0"/>
              <a:t>not dehydrated</a:t>
            </a:r>
            <a:r>
              <a:rPr lang="en-GB" sz="2400" dirty="0"/>
              <a:t>, they will </a:t>
            </a:r>
            <a:r>
              <a:rPr lang="en-GB" sz="2400" b="1" dirty="0"/>
              <a:t>reabsorb less water</a:t>
            </a:r>
            <a:r>
              <a:rPr lang="en-GB" sz="2400" dirty="0"/>
              <a:t>, so you will produce a dilute (pale) urine.</a:t>
            </a:r>
            <a:endParaRPr lang="en-US" sz="2400" dirty="0"/>
          </a:p>
        </p:txBody>
      </p:sp>
    </p:spTree>
    <p:extLst>
      <p:ext uri="{BB962C8B-B14F-4D97-AF65-F5344CB8AC3E}">
        <p14:creationId xmlns:p14="http://schemas.microsoft.com/office/powerpoint/2010/main" val="123224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Amount</a:t>
            </a:r>
            <a:r>
              <a:rPr lang="zh-CN" altLang="en-US" dirty="0"/>
              <a:t> </a:t>
            </a:r>
            <a:r>
              <a:rPr lang="en-US" altLang="zh-CN" dirty="0"/>
              <a:t>of</a:t>
            </a:r>
            <a:r>
              <a:rPr lang="zh-CN" altLang="en-US" dirty="0"/>
              <a:t> </a:t>
            </a:r>
            <a:r>
              <a:rPr lang="en-US" altLang="zh-CN" dirty="0"/>
              <a:t>urine</a:t>
            </a:r>
            <a:endParaRPr lang="en-GB" dirty="0"/>
          </a:p>
        </p:txBody>
      </p:sp>
      <p:sp>
        <p:nvSpPr>
          <p:cNvPr id="3" name="Content Placeholder 2"/>
          <p:cNvSpPr>
            <a:spLocks noGrp="1"/>
          </p:cNvSpPr>
          <p:nvPr>
            <p:ph idx="1"/>
          </p:nvPr>
        </p:nvSpPr>
        <p:spPr/>
        <p:txBody>
          <a:bodyPr>
            <a:normAutofit/>
          </a:bodyPr>
          <a:lstStyle/>
          <a:p>
            <a:pPr>
              <a:buNone/>
            </a:pPr>
            <a:r>
              <a:rPr lang="en-GB" sz="2400" dirty="0"/>
              <a:t>	The volume and concentration of urine is affected by:</a:t>
            </a:r>
          </a:p>
          <a:p>
            <a:r>
              <a:rPr lang="en-GB" sz="2400" u="sng" dirty="0"/>
              <a:t>water intake </a:t>
            </a:r>
            <a:r>
              <a:rPr lang="en-GB" sz="2400" dirty="0"/>
              <a:t>– how much water you drink</a:t>
            </a:r>
          </a:p>
          <a:p>
            <a:r>
              <a:rPr lang="en-GB" sz="2400" u="sng" dirty="0"/>
              <a:t>temperature</a:t>
            </a:r>
            <a:r>
              <a:rPr lang="en-GB" sz="2400" dirty="0"/>
              <a:t> – hot or cold conditions?</a:t>
            </a:r>
          </a:p>
          <a:p>
            <a:r>
              <a:rPr lang="en-GB" sz="2400" u="sng" dirty="0"/>
              <a:t>exercise</a:t>
            </a:r>
            <a:r>
              <a:rPr lang="en-GB" sz="2400" dirty="0"/>
              <a:t> – the more you exercise, the more you will lose water by sweating – so the volume of urine will decrease and the concentration increase.</a:t>
            </a:r>
          </a:p>
        </p:txBody>
      </p:sp>
    </p:spTree>
    <p:extLst>
      <p:ext uri="{BB962C8B-B14F-4D97-AF65-F5344CB8AC3E}">
        <p14:creationId xmlns:p14="http://schemas.microsoft.com/office/powerpoint/2010/main" val="7083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altLang="zh-CN" dirty="0"/>
              <a:t>Amount</a:t>
            </a:r>
            <a:r>
              <a:rPr lang="zh-CN" altLang="en-US" dirty="0"/>
              <a:t> </a:t>
            </a:r>
            <a:r>
              <a:rPr lang="en-US" altLang="zh-CN" dirty="0"/>
              <a:t>of</a:t>
            </a:r>
            <a:r>
              <a:rPr lang="zh-CN" altLang="en-US" dirty="0"/>
              <a:t> </a:t>
            </a:r>
            <a:r>
              <a:rPr lang="en-US" altLang="zh-CN" dirty="0"/>
              <a:t>urine</a:t>
            </a:r>
            <a:endParaRPr lang="en-US" dirty="0"/>
          </a:p>
        </p:txBody>
      </p:sp>
      <p:pic>
        <p:nvPicPr>
          <p:cNvPr id="4" name="Content Placeholder 3" descr="bfy_human_07_33_contrldiag.jpg"/>
          <p:cNvPicPr>
            <a:picLocks noGrp="1" noChangeAspect="1"/>
          </p:cNvPicPr>
          <p:nvPr>
            <p:ph idx="1"/>
          </p:nvPr>
        </p:nvPicPr>
        <p:blipFill>
          <a:blip r:embed="rId2" cstate="print"/>
          <a:srcRect r="44062" b="9085"/>
          <a:stretch>
            <a:fillRect/>
          </a:stretch>
        </p:blipFill>
        <p:spPr>
          <a:xfrm>
            <a:off x="152400" y="1295400"/>
            <a:ext cx="3657600" cy="5486400"/>
          </a:xfrm>
        </p:spPr>
      </p:pic>
      <p:sp>
        <p:nvSpPr>
          <p:cNvPr id="5" name="TextBox 4"/>
          <p:cNvSpPr txBox="1"/>
          <p:nvPr/>
        </p:nvSpPr>
        <p:spPr>
          <a:xfrm>
            <a:off x="4240967" y="2362200"/>
            <a:ext cx="4724400" cy="4185761"/>
          </a:xfrm>
          <a:prstGeom prst="rect">
            <a:avLst/>
          </a:prstGeom>
          <a:noFill/>
        </p:spPr>
        <p:txBody>
          <a:bodyPr wrap="square" rtlCol="0">
            <a:spAutoFit/>
          </a:bodyPr>
          <a:lstStyle/>
          <a:p>
            <a:pPr>
              <a:spcBef>
                <a:spcPts val="2000"/>
              </a:spcBef>
            </a:pPr>
            <a:r>
              <a:rPr lang="en-US" sz="2400" b="1" dirty="0"/>
              <a:t>ADH</a:t>
            </a:r>
            <a:r>
              <a:rPr lang="zh-CN" altLang="en-US" sz="2400" dirty="0"/>
              <a:t> </a:t>
            </a:r>
            <a:r>
              <a:rPr lang="en-US" altLang="zh-CN" sz="2400" dirty="0"/>
              <a:t>(Antidiuretic</a:t>
            </a:r>
            <a:r>
              <a:rPr lang="zh-CN" altLang="en-US" sz="2400" dirty="0"/>
              <a:t> </a:t>
            </a:r>
            <a:r>
              <a:rPr lang="en-US" altLang="zh-CN" sz="2400" dirty="0"/>
              <a:t>Hormone)</a:t>
            </a:r>
            <a:endParaRPr lang="en-US" sz="2400" dirty="0"/>
          </a:p>
          <a:p>
            <a:pPr>
              <a:spcBef>
                <a:spcPts val="2000"/>
              </a:spcBef>
            </a:pPr>
            <a:r>
              <a:rPr lang="en-US" sz="2400" dirty="0"/>
              <a:t>This is </a:t>
            </a:r>
            <a:r>
              <a:rPr lang="en-US" altLang="zh-CN" sz="2400" dirty="0"/>
              <a:t>produced</a:t>
            </a:r>
            <a:r>
              <a:rPr lang="zh-CN" altLang="en-US" sz="2400" dirty="0"/>
              <a:t> </a:t>
            </a:r>
            <a:r>
              <a:rPr lang="en-US" altLang="zh-CN" sz="2400" dirty="0"/>
              <a:t>by</a:t>
            </a:r>
            <a:r>
              <a:rPr lang="zh-CN" altLang="en-US" sz="2400" dirty="0"/>
              <a:t> </a:t>
            </a:r>
            <a:r>
              <a:rPr lang="en-US" altLang="zh-CN" sz="2400" b="1" dirty="0"/>
              <a:t>hypothalamus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brain,</a:t>
            </a:r>
            <a:r>
              <a:rPr lang="zh-CN" altLang="en-US" sz="2400" dirty="0"/>
              <a:t> </a:t>
            </a:r>
            <a:r>
              <a:rPr lang="en-US" altLang="zh-CN" sz="2400" dirty="0"/>
              <a:t>then</a:t>
            </a:r>
            <a:r>
              <a:rPr lang="zh-CN" altLang="en-US" sz="2400" dirty="0"/>
              <a:t> </a:t>
            </a:r>
            <a:r>
              <a:rPr lang="en-US" altLang="zh-CN" sz="2400" dirty="0"/>
              <a:t>stored</a:t>
            </a:r>
            <a:r>
              <a:rPr lang="zh-CN" altLang="en-US" sz="2400" dirty="0"/>
              <a:t> </a:t>
            </a:r>
            <a:r>
              <a:rPr lang="en-US" altLang="zh-CN" sz="2400" dirty="0"/>
              <a:t>in</a:t>
            </a:r>
            <a:r>
              <a:rPr lang="zh-CN" altLang="en-US" sz="2400" dirty="0"/>
              <a:t> </a:t>
            </a:r>
            <a:r>
              <a:rPr lang="en-US" sz="2400" dirty="0"/>
              <a:t>the</a:t>
            </a:r>
            <a:r>
              <a:rPr lang="zh-CN" altLang="en-US" sz="2400" dirty="0"/>
              <a:t> </a:t>
            </a:r>
            <a:r>
              <a:rPr lang="en-US" altLang="zh-CN" sz="2400" dirty="0"/>
              <a:t>nearby</a:t>
            </a:r>
            <a:r>
              <a:rPr lang="en-US" sz="2400" dirty="0"/>
              <a:t> </a:t>
            </a:r>
            <a:r>
              <a:rPr lang="en-US" sz="2400" b="1" dirty="0"/>
              <a:t>pituitary gland</a:t>
            </a:r>
            <a:r>
              <a:rPr lang="en-US" sz="2400" dirty="0"/>
              <a:t>, and travels to the kidneys </a:t>
            </a:r>
            <a:r>
              <a:rPr lang="en-US" altLang="zh-CN" sz="2400" dirty="0"/>
              <a:t>for</a:t>
            </a:r>
            <a:r>
              <a:rPr lang="zh-CN" altLang="en-US" sz="2400" dirty="0"/>
              <a:t> </a:t>
            </a:r>
            <a:r>
              <a:rPr lang="en-US" altLang="zh-CN" sz="2400" dirty="0"/>
              <a:t>use</a:t>
            </a:r>
            <a:r>
              <a:rPr lang="en-US" sz="2400" dirty="0"/>
              <a:t>.</a:t>
            </a:r>
          </a:p>
          <a:p>
            <a:pPr>
              <a:spcBef>
                <a:spcPts val="2000"/>
              </a:spcBef>
            </a:pPr>
            <a:r>
              <a:rPr lang="en-US" sz="2400" dirty="0"/>
              <a:t>ADH controls how much water is reabsorbed.</a:t>
            </a:r>
            <a:endParaRPr lang="zh-CN" altLang="en-US" sz="2400" dirty="0"/>
          </a:p>
          <a:p>
            <a:pPr>
              <a:spcBef>
                <a:spcPts val="2000"/>
              </a:spcBef>
            </a:pPr>
            <a:r>
              <a:rPr lang="en-US" altLang="zh-CN" sz="2400" dirty="0"/>
              <a:t>Q:</a:t>
            </a:r>
            <a:r>
              <a:rPr lang="zh-CN" altLang="en-US" sz="2400" dirty="0"/>
              <a:t> </a:t>
            </a:r>
            <a:r>
              <a:rPr lang="en-US" altLang="zh-CN" sz="2400" dirty="0"/>
              <a:t>What</a:t>
            </a:r>
            <a:r>
              <a:rPr lang="zh-CN" altLang="en-US" sz="2400" dirty="0"/>
              <a:t> </a:t>
            </a:r>
            <a:r>
              <a:rPr lang="en-US" altLang="zh-CN" sz="2400" dirty="0"/>
              <a:t>will</a:t>
            </a:r>
            <a:r>
              <a:rPr lang="zh-CN" altLang="en-US" sz="2400" dirty="0"/>
              <a:t> </a:t>
            </a:r>
            <a:r>
              <a:rPr lang="en-US" altLang="zh-CN" sz="2400" dirty="0"/>
              <a:t>brain</a:t>
            </a:r>
            <a:r>
              <a:rPr lang="zh-CN" altLang="en-US" sz="2400" dirty="0"/>
              <a:t> </a:t>
            </a:r>
            <a:r>
              <a:rPr lang="en-US" altLang="zh-CN" sz="2400" dirty="0"/>
              <a:t>react</a:t>
            </a:r>
            <a:r>
              <a:rPr lang="zh-CN" altLang="en-US" sz="2400" dirty="0"/>
              <a:t> </a:t>
            </a:r>
            <a:r>
              <a:rPr lang="en-US" altLang="zh-CN" sz="2400" dirty="0"/>
              <a:t>if</a:t>
            </a:r>
            <a:r>
              <a:rPr lang="zh-CN" altLang="en-US" sz="2400" dirty="0"/>
              <a:t> </a:t>
            </a:r>
            <a:r>
              <a:rPr lang="en-US" altLang="zh-CN" sz="2400" dirty="0"/>
              <a:t>it</a:t>
            </a:r>
            <a:r>
              <a:rPr lang="zh-CN" altLang="en-US" sz="2400" dirty="0"/>
              <a:t> </a:t>
            </a:r>
            <a:r>
              <a:rPr lang="en-US" altLang="zh-CN" sz="2400" dirty="0"/>
              <a:t>senses</a:t>
            </a:r>
            <a:r>
              <a:rPr lang="zh-CN" altLang="en-US" sz="2400" dirty="0"/>
              <a:t> </a:t>
            </a:r>
            <a:r>
              <a:rPr lang="en-US" altLang="zh-CN" sz="2400" dirty="0"/>
              <a:t>dilute</a:t>
            </a:r>
            <a:r>
              <a:rPr lang="zh-CN" altLang="en-US" sz="2400" dirty="0"/>
              <a:t> </a:t>
            </a:r>
            <a:r>
              <a:rPr lang="en-US" altLang="zh-CN" sz="2400" dirty="0"/>
              <a:t>blood?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what happens where?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21738"/>
              </p:ext>
            </p:extLst>
          </p:nvPr>
        </p:nvGraphicFramePr>
        <p:xfrm>
          <a:off x="457200" y="1905000"/>
          <a:ext cx="8067104" cy="3870960"/>
        </p:xfrm>
        <a:graphic>
          <a:graphicData uri="http://schemas.openxmlformats.org/drawingml/2006/table">
            <a:tbl>
              <a:tblPr firstRow="1" bandRow="1">
                <a:tableStyleId>{5940675A-B579-460E-94D1-54222C63F5DA}</a:tableStyleId>
              </a:tblPr>
              <a:tblGrid>
                <a:gridCol w="2504504">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762000">
                <a:tc>
                  <a:txBody>
                    <a:bodyPr/>
                    <a:lstStyle/>
                    <a:p>
                      <a:pPr algn="l"/>
                      <a:r>
                        <a:rPr lang="en-US" sz="2400" b="1" dirty="0"/>
                        <a:t>Part</a:t>
                      </a:r>
                      <a:r>
                        <a:rPr lang="en-US" sz="2400" b="1" baseline="0" dirty="0"/>
                        <a:t> of the kidney</a:t>
                      </a:r>
                      <a:endParaRPr lang="en-US" sz="2400" b="1" dirty="0"/>
                    </a:p>
                  </a:txBody>
                  <a:tcPr>
                    <a:solidFill>
                      <a:schemeClr val="accent6">
                        <a:lumMod val="40000"/>
                        <a:lumOff val="60000"/>
                      </a:schemeClr>
                    </a:solidFill>
                  </a:tcPr>
                </a:tc>
                <a:tc>
                  <a:txBody>
                    <a:bodyPr/>
                    <a:lstStyle/>
                    <a:p>
                      <a:pPr algn="ctr"/>
                      <a:r>
                        <a:rPr lang="en-US" sz="2400" b="1" dirty="0"/>
                        <a:t>Functions</a:t>
                      </a:r>
                    </a:p>
                  </a:txBody>
                  <a:tcPr>
                    <a:solidFill>
                      <a:schemeClr val="accent6">
                        <a:lumMod val="40000"/>
                        <a:lumOff val="60000"/>
                      </a:schemeClr>
                    </a:solidFill>
                  </a:tcPr>
                </a:tc>
                <a:extLst>
                  <a:ext uri="{0D108BD9-81ED-4DB2-BD59-A6C34878D82A}">
                    <a16:rowId xmlns:a16="http://schemas.microsoft.com/office/drawing/2014/main" val="10000"/>
                  </a:ext>
                </a:extLst>
              </a:tr>
              <a:tr h="990600">
                <a:tc>
                  <a:txBody>
                    <a:bodyPr/>
                    <a:lstStyle/>
                    <a:p>
                      <a:pPr algn="l"/>
                      <a:r>
                        <a:rPr lang="en-US" altLang="zh-CN" sz="2400" b="1" dirty="0"/>
                        <a:t>Glomerulus/</a:t>
                      </a:r>
                      <a:r>
                        <a:rPr lang="zh-CN" altLang="en-US" sz="2400" b="1" dirty="0"/>
                        <a:t> </a:t>
                      </a:r>
                      <a:r>
                        <a:rPr lang="en-US" sz="2400" b="1" dirty="0"/>
                        <a:t>Capsule</a:t>
                      </a:r>
                    </a:p>
                    <a:p>
                      <a:pPr algn="l"/>
                      <a:r>
                        <a:rPr lang="en-US" sz="2400" b="0" dirty="0"/>
                        <a:t>(in</a:t>
                      </a:r>
                      <a:r>
                        <a:rPr lang="en-US" sz="2400" b="0" baseline="0" dirty="0"/>
                        <a:t> the cortex)</a:t>
                      </a:r>
                      <a:endParaRPr lang="en-US" sz="2400" b="0" dirty="0"/>
                    </a:p>
                  </a:txBody>
                  <a:tcPr/>
                </a:tc>
                <a:tc>
                  <a:txBody>
                    <a:bodyPr/>
                    <a:lstStyle/>
                    <a:p>
                      <a:r>
                        <a:rPr lang="en-GB" sz="2400" kern="1200" dirty="0">
                          <a:solidFill>
                            <a:schemeClr val="tx1"/>
                          </a:solidFill>
                          <a:latin typeface="+mn-lt"/>
                          <a:ea typeface="+mn-ea"/>
                          <a:cs typeface="+mn-cs"/>
                        </a:rPr>
                        <a:t>Filtration of </a:t>
                      </a:r>
                      <a:r>
                        <a:rPr lang="en-GB" sz="2400" b="1" kern="1200" dirty="0">
                          <a:solidFill>
                            <a:schemeClr val="tx1"/>
                          </a:solidFill>
                          <a:latin typeface="+mn-lt"/>
                          <a:ea typeface="+mn-ea"/>
                          <a:cs typeface="+mn-cs"/>
                        </a:rPr>
                        <a:t>water</a:t>
                      </a:r>
                      <a:r>
                        <a:rPr lang="en-GB" sz="2400" kern="1200" dirty="0">
                          <a:solidFill>
                            <a:schemeClr val="tx1"/>
                          </a:solidFill>
                          <a:latin typeface="+mn-lt"/>
                          <a:ea typeface="+mn-ea"/>
                          <a:cs typeface="+mn-cs"/>
                        </a:rPr>
                        <a:t>, </a:t>
                      </a:r>
                      <a:r>
                        <a:rPr lang="en-GB" sz="2400" b="1" kern="1200" dirty="0">
                          <a:solidFill>
                            <a:schemeClr val="tx1"/>
                          </a:solidFill>
                          <a:latin typeface="+mn-lt"/>
                          <a:ea typeface="+mn-ea"/>
                          <a:cs typeface="+mn-cs"/>
                        </a:rPr>
                        <a:t>glucose</a:t>
                      </a:r>
                      <a:r>
                        <a:rPr lang="en-GB" sz="2400" kern="1200" dirty="0">
                          <a:solidFill>
                            <a:schemeClr val="tx1"/>
                          </a:solidFill>
                          <a:latin typeface="+mn-lt"/>
                          <a:ea typeface="+mn-ea"/>
                          <a:cs typeface="+mn-cs"/>
                        </a:rPr>
                        <a:t>, </a:t>
                      </a:r>
                      <a:r>
                        <a:rPr lang="en-GB" sz="2400" b="1" kern="1200" dirty="0">
                          <a:solidFill>
                            <a:schemeClr val="tx1"/>
                          </a:solidFill>
                          <a:latin typeface="+mn-lt"/>
                          <a:ea typeface="+mn-ea"/>
                          <a:cs typeface="+mn-cs"/>
                        </a:rPr>
                        <a:t>urea</a:t>
                      </a:r>
                      <a:r>
                        <a:rPr lang="en-GB" sz="2400" kern="1200" dirty="0">
                          <a:solidFill>
                            <a:schemeClr val="tx1"/>
                          </a:solidFill>
                          <a:latin typeface="+mn-lt"/>
                          <a:ea typeface="+mn-ea"/>
                          <a:cs typeface="+mn-cs"/>
                        </a:rPr>
                        <a:t> and </a:t>
                      </a:r>
                      <a:r>
                        <a:rPr lang="en-GB" sz="2400" b="1" kern="1200" dirty="0">
                          <a:solidFill>
                            <a:schemeClr val="tx1"/>
                          </a:solidFill>
                          <a:latin typeface="+mn-lt"/>
                          <a:ea typeface="+mn-ea"/>
                          <a:cs typeface="+mn-cs"/>
                        </a:rPr>
                        <a:t>salts</a:t>
                      </a:r>
                      <a:r>
                        <a:rPr lang="en-GB" sz="2400" kern="1200" dirty="0">
                          <a:solidFill>
                            <a:schemeClr val="tx1"/>
                          </a:solidFill>
                          <a:latin typeface="+mn-lt"/>
                          <a:ea typeface="+mn-ea"/>
                          <a:cs typeface="+mn-cs"/>
                        </a:rPr>
                        <a:t> from the blood</a:t>
                      </a:r>
                      <a:endParaRPr lang="en-US" sz="2400" dirty="0"/>
                    </a:p>
                  </a:txBody>
                  <a:tcPr/>
                </a:tc>
                <a:extLst>
                  <a:ext uri="{0D108BD9-81ED-4DB2-BD59-A6C34878D82A}">
                    <a16:rowId xmlns:a16="http://schemas.microsoft.com/office/drawing/2014/main" val="10001"/>
                  </a:ext>
                </a:extLst>
              </a:tr>
              <a:tr h="990600">
                <a:tc>
                  <a:txBody>
                    <a:bodyPr/>
                    <a:lstStyle/>
                    <a:p>
                      <a:pPr algn="l"/>
                      <a:r>
                        <a:rPr lang="en-US" sz="2400" b="1" dirty="0"/>
                        <a:t>Tubule</a:t>
                      </a:r>
                    </a:p>
                    <a:p>
                      <a:pPr algn="l"/>
                      <a:r>
                        <a:rPr lang="en-US" sz="2400" b="0" dirty="0"/>
                        <a:t>(in the medulla)</a:t>
                      </a:r>
                    </a:p>
                  </a:txBody>
                  <a:tcPr/>
                </a:tc>
                <a:tc>
                  <a:txBody>
                    <a:bodyPr/>
                    <a:lstStyle/>
                    <a:p>
                      <a:r>
                        <a:rPr lang="en-GB" sz="2400" kern="1200" dirty="0">
                          <a:solidFill>
                            <a:schemeClr val="tx1"/>
                          </a:solidFill>
                          <a:latin typeface="+mn-lt"/>
                          <a:ea typeface="+mn-ea"/>
                          <a:cs typeface="+mn-cs"/>
                        </a:rPr>
                        <a:t>Reabsorption of</a:t>
                      </a:r>
                      <a:r>
                        <a:rPr lang="zh-CN" altLang="en-US" sz="2400" kern="1200" dirty="0">
                          <a:solidFill>
                            <a:schemeClr val="tx1"/>
                          </a:solidFill>
                          <a:latin typeface="+mn-lt"/>
                          <a:ea typeface="+mn-ea"/>
                          <a:cs typeface="+mn-cs"/>
                        </a:rPr>
                        <a:t> </a:t>
                      </a:r>
                      <a:r>
                        <a:rPr lang="en-US" altLang="zh-CN" sz="2400" kern="1200" dirty="0">
                          <a:solidFill>
                            <a:schemeClr val="tx1"/>
                          </a:solidFill>
                          <a:latin typeface="+mn-lt"/>
                          <a:ea typeface="+mn-ea"/>
                          <a:cs typeface="+mn-cs"/>
                        </a:rPr>
                        <a:t>all</a:t>
                      </a:r>
                      <a:r>
                        <a:rPr lang="en-GB" sz="2400" kern="1200" dirty="0">
                          <a:solidFill>
                            <a:schemeClr val="tx1"/>
                          </a:solidFill>
                          <a:latin typeface="+mn-lt"/>
                          <a:ea typeface="+mn-ea"/>
                          <a:cs typeface="+mn-cs"/>
                        </a:rPr>
                        <a:t> </a:t>
                      </a:r>
                      <a:r>
                        <a:rPr lang="en-GB" sz="2400" b="1" kern="1200" dirty="0">
                          <a:solidFill>
                            <a:schemeClr val="tx1"/>
                          </a:solidFill>
                          <a:latin typeface="+mn-lt"/>
                          <a:ea typeface="+mn-ea"/>
                          <a:cs typeface="+mn-cs"/>
                        </a:rPr>
                        <a:t>glucose</a:t>
                      </a:r>
                      <a:r>
                        <a:rPr lang="en-GB" sz="2400" kern="1200" dirty="0">
                          <a:solidFill>
                            <a:schemeClr val="tx1"/>
                          </a:solidFill>
                          <a:latin typeface="+mn-lt"/>
                          <a:ea typeface="+mn-ea"/>
                          <a:cs typeface="+mn-cs"/>
                        </a:rPr>
                        <a:t>, most of the </a:t>
                      </a:r>
                      <a:r>
                        <a:rPr lang="en-GB" sz="2400" b="1" kern="1200" dirty="0">
                          <a:solidFill>
                            <a:schemeClr val="tx1"/>
                          </a:solidFill>
                          <a:latin typeface="+mn-lt"/>
                          <a:ea typeface="+mn-ea"/>
                          <a:cs typeface="+mn-cs"/>
                        </a:rPr>
                        <a:t>water</a:t>
                      </a:r>
                      <a:r>
                        <a:rPr lang="en-GB" sz="2400" kern="1200" dirty="0">
                          <a:solidFill>
                            <a:schemeClr val="tx1"/>
                          </a:solidFill>
                          <a:latin typeface="+mn-lt"/>
                          <a:ea typeface="+mn-ea"/>
                          <a:cs typeface="+mn-cs"/>
                        </a:rPr>
                        <a:t> and some </a:t>
                      </a:r>
                      <a:r>
                        <a:rPr lang="en-GB" sz="2400" b="1" kern="1200" dirty="0">
                          <a:solidFill>
                            <a:schemeClr val="tx1"/>
                          </a:solidFill>
                          <a:latin typeface="+mn-lt"/>
                          <a:ea typeface="+mn-ea"/>
                          <a:cs typeface="+mn-cs"/>
                        </a:rPr>
                        <a:t>salts</a:t>
                      </a:r>
                      <a:r>
                        <a:rPr lang="en-GB" sz="2400" kern="1200" dirty="0">
                          <a:solidFill>
                            <a:schemeClr val="tx1"/>
                          </a:solidFill>
                          <a:latin typeface="+mn-lt"/>
                          <a:ea typeface="+mn-ea"/>
                          <a:cs typeface="+mn-cs"/>
                        </a:rPr>
                        <a:t> back into the blood.  </a:t>
                      </a:r>
                    </a:p>
                    <a:p>
                      <a:r>
                        <a:rPr lang="en-GB" sz="2400" kern="1200" dirty="0">
                          <a:solidFill>
                            <a:schemeClr val="tx1"/>
                          </a:solidFill>
                          <a:latin typeface="+mn-lt"/>
                          <a:ea typeface="+mn-ea"/>
                          <a:cs typeface="+mn-cs"/>
                        </a:rPr>
                        <a:t>This leads to concentration of urea in the urine as well as loss of </a:t>
                      </a:r>
                      <a:r>
                        <a:rPr lang="en-GB" sz="2400" b="1" kern="1200" dirty="0">
                          <a:solidFill>
                            <a:schemeClr val="tx1"/>
                          </a:solidFill>
                          <a:latin typeface="+mn-lt"/>
                          <a:ea typeface="+mn-ea"/>
                          <a:cs typeface="+mn-cs"/>
                        </a:rPr>
                        <a:t>excess</a:t>
                      </a:r>
                      <a:r>
                        <a:rPr lang="en-GB" sz="2400" kern="1200" dirty="0">
                          <a:solidFill>
                            <a:schemeClr val="tx1"/>
                          </a:solidFill>
                          <a:latin typeface="+mn-lt"/>
                          <a:ea typeface="+mn-ea"/>
                          <a:cs typeface="+mn-cs"/>
                        </a:rPr>
                        <a:t> water and salts.</a:t>
                      </a:r>
                      <a:endParaRPr lang="en-US" sz="24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8600" y="2128304"/>
            <a:ext cx="4419600" cy="1752600"/>
          </a:xfrm>
        </p:spPr>
        <p:txBody>
          <a:bodyPr/>
          <a:lstStyle/>
          <a:p>
            <a:r>
              <a:rPr lang="en-US" dirty="0">
                <a:solidFill>
                  <a:schemeClr val="tx1"/>
                </a:solidFill>
              </a:rPr>
              <a:t>Kidney dialysis</a:t>
            </a:r>
          </a:p>
          <a:p>
            <a:r>
              <a:rPr lang="en-US" dirty="0">
                <a:solidFill>
                  <a:schemeClr val="tx1"/>
                </a:solidFill>
              </a:rPr>
              <a:t>and</a:t>
            </a:r>
          </a:p>
          <a:p>
            <a:r>
              <a:rPr lang="en-US" dirty="0">
                <a:solidFill>
                  <a:schemeClr val="tx1"/>
                </a:solidFill>
              </a:rPr>
              <a:t>Kidney transplants</a:t>
            </a:r>
          </a:p>
        </p:txBody>
      </p:sp>
      <p:pic>
        <p:nvPicPr>
          <p:cNvPr id="4" name="Picture 3" descr="kidney_dialysis_6.jpg"/>
          <p:cNvPicPr>
            <a:picLocks noChangeAspect="1"/>
          </p:cNvPicPr>
          <p:nvPr/>
        </p:nvPicPr>
        <p:blipFill>
          <a:blip r:embed="rId2" cstate="print"/>
          <a:stretch>
            <a:fillRect/>
          </a:stretch>
        </p:blipFill>
        <p:spPr>
          <a:xfrm>
            <a:off x="685800" y="1295400"/>
            <a:ext cx="2743200" cy="3690404"/>
          </a:xfrm>
          <a:prstGeom prst="rect">
            <a:avLst/>
          </a:prstGeom>
        </p:spPr>
      </p:pic>
    </p:spTree>
    <p:extLst>
      <p:ext uri="{BB962C8B-B14F-4D97-AF65-F5344CB8AC3E}">
        <p14:creationId xmlns:p14="http://schemas.microsoft.com/office/powerpoint/2010/main" val="91142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r>
              <a:rPr lang="en-US" altLang="zh-CN" dirty="0"/>
              <a:t>-</a:t>
            </a:r>
            <a:r>
              <a:rPr lang="zh-CN" altLang="en-US" dirty="0"/>
              <a:t> </a:t>
            </a:r>
            <a:r>
              <a:rPr lang="en-US" altLang="zh-CN" dirty="0"/>
              <a:t>Introduction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spcBef>
                <a:spcPts val="1500"/>
              </a:spcBef>
            </a:pPr>
            <a:r>
              <a:rPr lang="en-US" sz="2400" dirty="0"/>
              <a:t>Damage to the kidneys, e.g. through infection or after an accident, can stop the nephrons working properly.</a:t>
            </a:r>
          </a:p>
          <a:p>
            <a:pPr>
              <a:spcBef>
                <a:spcPts val="1500"/>
              </a:spcBef>
            </a:pPr>
            <a:r>
              <a:rPr lang="en-US" sz="2400" dirty="0"/>
              <a:t>The body can no longer control the amount or composition of urine.</a:t>
            </a:r>
          </a:p>
          <a:p>
            <a:pPr>
              <a:spcBef>
                <a:spcPts val="1500"/>
              </a:spcBef>
            </a:pPr>
            <a:r>
              <a:rPr lang="en-US" sz="2400" dirty="0"/>
              <a:t>Death may result if kidney failure is not treated.</a:t>
            </a:r>
          </a:p>
          <a:p>
            <a:pPr>
              <a:spcBef>
                <a:spcPts val="1500"/>
              </a:spcBef>
            </a:pPr>
            <a:r>
              <a:rPr lang="en-US" sz="2400" dirty="0"/>
              <a:t>Kidney dialysis is one type of treatment.</a:t>
            </a:r>
          </a:p>
          <a:p>
            <a:pPr>
              <a:spcBef>
                <a:spcPts val="1500"/>
              </a:spcBef>
            </a:pPr>
            <a:r>
              <a:rPr lang="en-GB" altLang="zh-CN" sz="2400" dirty="0"/>
              <a:t>Dialysis involves the separation of two fluids by a </a:t>
            </a:r>
            <a:r>
              <a:rPr lang="en-GB" altLang="zh-CN" sz="2400" b="1" dirty="0"/>
              <a:t>partially permeable membrane</a:t>
            </a:r>
            <a:r>
              <a:rPr lang="en-GB" altLang="zh-CN" sz="2400" dirty="0"/>
              <a:t>. </a:t>
            </a:r>
          </a:p>
          <a:p>
            <a:pPr>
              <a:spcBef>
                <a:spcPts val="1500"/>
              </a:spcBef>
            </a:pPr>
            <a:r>
              <a:rPr lang="en-GB" altLang="zh-CN" sz="2400" dirty="0"/>
              <a:t>The </a:t>
            </a:r>
            <a:r>
              <a:rPr lang="en-GB" altLang="zh-CN" sz="2400" b="1" dirty="0"/>
              <a:t>dialysis membrane</a:t>
            </a:r>
            <a:r>
              <a:rPr lang="en-GB" altLang="zh-CN" sz="2400" dirty="0"/>
              <a:t> has tiny pores (holes) in it which allow </a:t>
            </a:r>
            <a:r>
              <a:rPr lang="en-GB" altLang="zh-CN" sz="2400" b="1" dirty="0"/>
              <a:t>water and small solutes </a:t>
            </a:r>
            <a:r>
              <a:rPr lang="en-GB" altLang="zh-CN" sz="2400" dirty="0"/>
              <a:t>to diffuse through, but not larger molecules such as proteins.</a:t>
            </a:r>
            <a:endParaRPr lang="en-US" altLang="zh-CN" sz="2400" dirty="0"/>
          </a:p>
          <a:p>
            <a:pPr marL="0" indent="0">
              <a:spcBef>
                <a:spcPts val="1500"/>
              </a:spcBef>
              <a:buNone/>
            </a:pPr>
            <a:endParaRPr lang="en-US" sz="2400" dirty="0"/>
          </a:p>
        </p:txBody>
      </p:sp>
    </p:spTree>
    <p:extLst>
      <p:ext uri="{BB962C8B-B14F-4D97-AF65-F5344CB8AC3E}">
        <p14:creationId xmlns:p14="http://schemas.microsoft.com/office/powerpoint/2010/main" val="244245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p>
        </p:txBody>
      </p:sp>
      <p:pic>
        <p:nvPicPr>
          <p:cNvPr id="7" name="图片 6" descr="图示&#10;&#10;描述已自动生成">
            <a:extLst>
              <a:ext uri="{FF2B5EF4-FFF2-40B4-BE49-F238E27FC236}">
                <a16:creationId xmlns:a16="http://schemas.microsoft.com/office/drawing/2014/main" id="{9BA18B20-BD12-AE46-8433-43E200618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41889"/>
            <a:ext cx="6477000" cy="5416112"/>
          </a:xfrm>
          <a:prstGeom prst="rect">
            <a:avLst/>
          </a:prstGeom>
        </p:spPr>
      </p:pic>
    </p:spTree>
    <p:extLst>
      <p:ext uri="{BB962C8B-B14F-4D97-AF65-F5344CB8AC3E}">
        <p14:creationId xmlns:p14="http://schemas.microsoft.com/office/powerpoint/2010/main" val="340372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B5D8C-A03B-064F-B3A6-9326D6A574AD}"/>
              </a:ext>
            </a:extLst>
          </p:cNvPr>
          <p:cNvSpPr>
            <a:spLocks noGrp="1"/>
          </p:cNvSpPr>
          <p:nvPr>
            <p:ph type="title"/>
          </p:nvPr>
        </p:nvSpPr>
        <p:spPr/>
        <p:txBody>
          <a:bodyPr/>
          <a:lstStyle/>
          <a:p>
            <a:endParaRPr kumimoji="1" lang="zh-CN" altLang="en-US"/>
          </a:p>
        </p:txBody>
      </p:sp>
      <p:pic>
        <p:nvPicPr>
          <p:cNvPr id="6" name="图片 5" descr="图示&#10;&#10;描述已自动生成">
            <a:extLst>
              <a:ext uri="{FF2B5EF4-FFF2-40B4-BE49-F238E27FC236}">
                <a16:creationId xmlns:a16="http://schemas.microsoft.com/office/drawing/2014/main" id="{EF67DC1E-61E6-5145-A899-E953CA0BD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36"/>
            <a:ext cx="9144000" cy="6510528"/>
          </a:xfrm>
          <a:prstGeom prst="rect">
            <a:avLst/>
          </a:prstGeom>
        </p:spPr>
      </p:pic>
    </p:spTree>
    <p:extLst>
      <p:ext uri="{BB962C8B-B14F-4D97-AF65-F5344CB8AC3E}">
        <p14:creationId xmlns:p14="http://schemas.microsoft.com/office/powerpoint/2010/main" val="21110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79F563C-FE2F-4443-834A-89BF8B1DBA72}"/>
              </a:ext>
            </a:extLst>
          </p:cNvPr>
          <p:cNvSpPr>
            <a:spLocks noGrp="1"/>
          </p:cNvSpPr>
          <p:nvPr>
            <p:ph type="title"/>
          </p:nvPr>
        </p:nvSpPr>
        <p:spPr>
          <a:xfrm>
            <a:off x="628650" y="365125"/>
            <a:ext cx="7886700" cy="1325563"/>
          </a:xfrm>
        </p:spPr>
        <p:txBody>
          <a:bodyPr>
            <a:normAutofit/>
          </a:bodyPr>
          <a:lstStyle/>
          <a:p>
            <a:r>
              <a:rPr kumimoji="1" lang="en-US" altLang="zh-CN" sz="4700" dirty="0"/>
              <a:t>Question</a:t>
            </a:r>
            <a:r>
              <a:rPr kumimoji="1" lang="zh-CN" altLang="en-US" sz="4700" dirty="0"/>
              <a:t> </a:t>
            </a:r>
            <a:r>
              <a:rPr kumimoji="1" lang="en-US" altLang="zh-CN" sz="4700" dirty="0"/>
              <a:t>list</a:t>
            </a:r>
            <a:r>
              <a:rPr kumimoji="1" lang="zh-CN" altLang="en-US" sz="4700" dirty="0"/>
              <a:t> </a:t>
            </a:r>
            <a:r>
              <a:rPr kumimoji="1" lang="en-US" altLang="zh-CN" sz="4700" dirty="0"/>
              <a:t>-</a:t>
            </a:r>
            <a:r>
              <a:rPr kumimoji="1" lang="zh-CN" altLang="en-US" sz="4700" dirty="0"/>
              <a:t> </a:t>
            </a:r>
            <a:r>
              <a:rPr kumimoji="1" lang="en-US" altLang="zh-CN" sz="4700" dirty="0"/>
              <a:t>Part</a:t>
            </a:r>
            <a:r>
              <a:rPr kumimoji="1" lang="zh-CN" altLang="en-US" sz="4700" dirty="0"/>
              <a:t> </a:t>
            </a:r>
            <a:r>
              <a:rPr kumimoji="1" lang="en-US" altLang="zh-CN" sz="4700" dirty="0"/>
              <a:t>I</a:t>
            </a:r>
            <a:endParaRPr kumimoji="1" lang="zh-CN" altLang="en-US" sz="4700" dirty="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内容占位符 2">
            <a:extLst>
              <a:ext uri="{FF2B5EF4-FFF2-40B4-BE49-F238E27FC236}">
                <a16:creationId xmlns:a16="http://schemas.microsoft.com/office/drawing/2014/main" id="{3E296A6F-8114-394E-88F9-30B39330FE1F}"/>
              </a:ext>
            </a:extLst>
          </p:cNvPr>
          <p:cNvSpPr>
            <a:spLocks noGrp="1"/>
          </p:cNvSpPr>
          <p:nvPr>
            <p:ph idx="1"/>
          </p:nvPr>
        </p:nvSpPr>
        <p:spPr>
          <a:xfrm>
            <a:off x="478530" y="1828800"/>
            <a:ext cx="8534400" cy="5044440"/>
          </a:xfrm>
        </p:spPr>
        <p:txBody>
          <a:bodyPr>
            <a:noAutofit/>
          </a:bodyPr>
          <a:lstStyle/>
          <a:p>
            <a:pPr>
              <a:lnSpc>
                <a:spcPct val="90000"/>
              </a:lnSpc>
              <a:spcBef>
                <a:spcPts val="500"/>
              </a:spcBef>
            </a:pPr>
            <a:r>
              <a:rPr kumimoji="1" lang="en-US" altLang="zh-CN" sz="1800" dirty="0"/>
              <a:t>1.</a:t>
            </a:r>
            <a:r>
              <a:rPr kumimoji="1" lang="zh-CN" altLang="en-US" sz="1800" dirty="0"/>
              <a:t> </a:t>
            </a:r>
            <a:r>
              <a:rPr kumimoji="1" lang="en-US" altLang="zh-CN" sz="1800" dirty="0"/>
              <a:t>a)</a:t>
            </a:r>
            <a:r>
              <a:rPr kumimoji="1" lang="zh-CN" altLang="en-US" sz="1800" dirty="0"/>
              <a:t> </a:t>
            </a:r>
            <a:r>
              <a:rPr kumimoji="1" lang="en-US" altLang="zh-CN" sz="1800" dirty="0"/>
              <a:t>Name</a:t>
            </a:r>
            <a:r>
              <a:rPr kumimoji="1" lang="zh-CN" altLang="en-US" sz="1800" dirty="0"/>
              <a:t> </a:t>
            </a:r>
            <a:r>
              <a:rPr kumimoji="1" lang="en-US" altLang="zh-CN" sz="1800" dirty="0"/>
              <a:t>two</a:t>
            </a:r>
            <a:r>
              <a:rPr kumimoji="1" lang="zh-CN" altLang="en-US" sz="1800" dirty="0"/>
              <a:t> </a:t>
            </a:r>
            <a:r>
              <a:rPr kumimoji="1" lang="en-US" altLang="zh-CN" sz="1800" dirty="0"/>
              <a:t>excretory</a:t>
            </a:r>
            <a:r>
              <a:rPr kumimoji="1" lang="zh-CN" altLang="en-US" sz="1800" dirty="0"/>
              <a:t> </a:t>
            </a:r>
            <a:r>
              <a:rPr kumimoji="1" lang="en-US" altLang="zh-CN" sz="1800" dirty="0"/>
              <a:t>products</a:t>
            </a:r>
            <a:r>
              <a:rPr kumimoji="1" lang="zh-CN" altLang="en-US" sz="1800" dirty="0"/>
              <a:t> </a:t>
            </a:r>
            <a:r>
              <a:rPr kumimoji="1" lang="en-US" altLang="zh-CN" sz="1800" dirty="0"/>
              <a:t>in</a:t>
            </a:r>
            <a:r>
              <a:rPr kumimoji="1" lang="zh-CN" altLang="en-US" sz="1800" dirty="0"/>
              <a:t> </a:t>
            </a:r>
            <a:r>
              <a:rPr kumimoji="1" lang="en-US" altLang="zh-CN" sz="1800" dirty="0"/>
              <a:t>human</a:t>
            </a:r>
            <a:r>
              <a:rPr kumimoji="1" lang="zh-CN" altLang="en-US" sz="1800" dirty="0"/>
              <a:t> </a:t>
            </a:r>
            <a:r>
              <a:rPr kumimoji="1" lang="en-US" altLang="zh-CN" sz="1800" dirty="0"/>
              <a:t>body.</a:t>
            </a:r>
          </a:p>
          <a:p>
            <a:pPr>
              <a:lnSpc>
                <a:spcPct val="90000"/>
              </a:lnSpc>
              <a:spcBef>
                <a:spcPts val="500"/>
              </a:spcBef>
            </a:pPr>
            <a:r>
              <a:rPr kumimoji="1" lang="en-US" altLang="zh-CN" sz="1800" dirty="0"/>
              <a:t>b)</a:t>
            </a:r>
            <a:r>
              <a:rPr kumimoji="1" lang="zh-CN" altLang="en-US" sz="1800" dirty="0"/>
              <a:t> </a:t>
            </a:r>
            <a:r>
              <a:rPr kumimoji="1" lang="en-US" altLang="zh-CN" sz="1800" dirty="0"/>
              <a:t>How</a:t>
            </a:r>
            <a:r>
              <a:rPr kumimoji="1" lang="zh-CN" altLang="en-US" sz="1800" dirty="0"/>
              <a:t> </a:t>
            </a:r>
            <a:r>
              <a:rPr kumimoji="1" lang="en-US" altLang="zh-CN" sz="1800" dirty="0"/>
              <a:t>are</a:t>
            </a:r>
            <a:r>
              <a:rPr kumimoji="1" lang="zh-CN" altLang="en-US" sz="1800" dirty="0"/>
              <a:t> </a:t>
            </a:r>
            <a:r>
              <a:rPr kumimoji="1" lang="en-US" altLang="zh-CN" sz="1800" dirty="0"/>
              <a:t>they</a:t>
            </a:r>
            <a:r>
              <a:rPr kumimoji="1" lang="zh-CN" altLang="en-US" sz="1800" dirty="0"/>
              <a:t> </a:t>
            </a:r>
            <a:r>
              <a:rPr kumimoji="1" lang="en-US" altLang="zh-CN" sz="1800" dirty="0"/>
              <a:t>excreted</a:t>
            </a:r>
            <a:r>
              <a:rPr kumimoji="1" lang="zh-CN" altLang="en-US" sz="1800" dirty="0"/>
              <a:t> </a:t>
            </a:r>
            <a:r>
              <a:rPr kumimoji="1" lang="en-US" altLang="zh-CN" sz="1800" dirty="0"/>
              <a:t>out</a:t>
            </a:r>
            <a:r>
              <a:rPr kumimoji="1" lang="zh-CN" altLang="en-US" sz="1800" dirty="0"/>
              <a:t> </a:t>
            </a:r>
            <a:r>
              <a:rPr kumimoji="1" lang="en-US" altLang="zh-CN" sz="1800" dirty="0"/>
              <a:t>of</a:t>
            </a:r>
            <a:r>
              <a:rPr kumimoji="1" lang="zh-CN" altLang="en-US" sz="1800" dirty="0"/>
              <a:t> </a:t>
            </a:r>
            <a:r>
              <a:rPr kumimoji="1" lang="en-US" altLang="zh-CN" sz="1800" dirty="0"/>
              <a:t>body?</a:t>
            </a:r>
          </a:p>
          <a:p>
            <a:pPr>
              <a:lnSpc>
                <a:spcPct val="90000"/>
              </a:lnSpc>
              <a:spcBef>
                <a:spcPts val="500"/>
              </a:spcBef>
            </a:pPr>
            <a:r>
              <a:rPr kumimoji="1" lang="en-US" altLang="zh-CN" sz="1800" dirty="0"/>
              <a:t>c)</a:t>
            </a:r>
            <a:r>
              <a:rPr kumimoji="1" lang="zh-CN" altLang="en-US" sz="1800" dirty="0"/>
              <a:t> </a:t>
            </a:r>
            <a:r>
              <a:rPr kumimoji="1" lang="en-US" altLang="zh-CN" sz="1800" dirty="0"/>
              <a:t>Name</a:t>
            </a:r>
            <a:r>
              <a:rPr kumimoji="1" lang="zh-CN" altLang="en-US" sz="1800" dirty="0"/>
              <a:t> </a:t>
            </a:r>
            <a:r>
              <a:rPr kumimoji="1" lang="en-US" altLang="zh-CN" sz="1800" dirty="0"/>
              <a:t>one</a:t>
            </a:r>
            <a:r>
              <a:rPr kumimoji="1" lang="zh-CN" altLang="en-US" sz="1800" dirty="0"/>
              <a:t> </a:t>
            </a:r>
            <a:r>
              <a:rPr kumimoji="1" lang="en-US" altLang="zh-CN" sz="1800" dirty="0"/>
              <a:t>excretory</a:t>
            </a:r>
            <a:r>
              <a:rPr kumimoji="1" lang="zh-CN" altLang="en-US" sz="1800" dirty="0"/>
              <a:t> </a:t>
            </a:r>
            <a:r>
              <a:rPr kumimoji="1" lang="en-US" altLang="zh-CN" sz="1800" dirty="0"/>
              <a:t>products</a:t>
            </a:r>
            <a:r>
              <a:rPr kumimoji="1" lang="zh-CN" altLang="en-US" sz="1800" dirty="0"/>
              <a:t> </a:t>
            </a:r>
            <a:r>
              <a:rPr kumimoji="1" lang="en-US" altLang="zh-CN" sz="1800" dirty="0"/>
              <a:t>in</a:t>
            </a:r>
            <a:r>
              <a:rPr kumimoji="1" lang="zh-CN" altLang="en-US" sz="1800" dirty="0"/>
              <a:t> </a:t>
            </a:r>
            <a:r>
              <a:rPr kumimoji="1" lang="en-US" altLang="zh-CN" sz="1800" dirty="0"/>
              <a:t>plants.</a:t>
            </a:r>
            <a:r>
              <a:rPr kumimoji="1" lang="zh-CN" altLang="en-US" sz="1800" dirty="0"/>
              <a:t> </a:t>
            </a:r>
            <a:r>
              <a:rPr kumimoji="1" lang="en-US" altLang="zh-CN" sz="1800" dirty="0"/>
              <a:t>How</a:t>
            </a:r>
            <a:r>
              <a:rPr kumimoji="1" lang="zh-CN" altLang="en-US" sz="1800" dirty="0"/>
              <a:t> </a:t>
            </a:r>
            <a:r>
              <a:rPr kumimoji="1" lang="en-US" altLang="zh-CN" sz="1800" dirty="0"/>
              <a:t>is</a:t>
            </a:r>
            <a:r>
              <a:rPr kumimoji="1" lang="zh-CN" altLang="en-US" sz="1800" dirty="0"/>
              <a:t> </a:t>
            </a:r>
            <a:r>
              <a:rPr kumimoji="1" lang="en-US" altLang="zh-CN" sz="1800" dirty="0"/>
              <a:t>it</a:t>
            </a:r>
            <a:r>
              <a:rPr kumimoji="1" lang="zh-CN" altLang="en-US" sz="1800" dirty="0"/>
              <a:t> </a:t>
            </a:r>
            <a:r>
              <a:rPr kumimoji="1" lang="en-US" altLang="zh-CN" sz="1800" dirty="0"/>
              <a:t>excreted</a:t>
            </a:r>
            <a:r>
              <a:rPr kumimoji="1" lang="zh-CN" altLang="en-US" sz="1800" dirty="0"/>
              <a:t> </a:t>
            </a:r>
            <a:r>
              <a:rPr kumimoji="1" lang="en-US" altLang="zh-CN" sz="1800" dirty="0"/>
              <a:t>out</a:t>
            </a:r>
            <a:r>
              <a:rPr kumimoji="1" lang="zh-CN" altLang="en-US" sz="1800" dirty="0"/>
              <a:t> </a:t>
            </a:r>
            <a:r>
              <a:rPr kumimoji="1" lang="en-US" altLang="zh-CN" sz="1800" dirty="0"/>
              <a:t>of</a:t>
            </a:r>
            <a:r>
              <a:rPr kumimoji="1" lang="zh-CN" altLang="en-US" sz="1800" dirty="0"/>
              <a:t> </a:t>
            </a:r>
            <a:r>
              <a:rPr kumimoji="1" lang="en-US" altLang="zh-CN" sz="1800" dirty="0"/>
              <a:t>plants?</a:t>
            </a:r>
          </a:p>
          <a:p>
            <a:pPr>
              <a:lnSpc>
                <a:spcPct val="90000"/>
              </a:lnSpc>
              <a:spcBef>
                <a:spcPts val="500"/>
              </a:spcBef>
            </a:pPr>
            <a:r>
              <a:rPr kumimoji="1" lang="en-US" altLang="zh-CN" sz="1800" dirty="0"/>
              <a:t>2.</a:t>
            </a:r>
            <a:r>
              <a:rPr kumimoji="1" lang="zh-CN" altLang="en-US" sz="1800" dirty="0"/>
              <a:t> </a:t>
            </a:r>
            <a:r>
              <a:rPr kumimoji="1" lang="en-US" altLang="zh-CN" sz="1800" dirty="0"/>
              <a:t>State</a:t>
            </a:r>
            <a:r>
              <a:rPr kumimoji="1" lang="zh-CN" altLang="en-US" sz="1800" dirty="0"/>
              <a:t> </a:t>
            </a:r>
            <a:r>
              <a:rPr kumimoji="1" lang="en-US" altLang="zh-CN" sz="1800" dirty="0"/>
              <a:t>components</a:t>
            </a:r>
            <a:r>
              <a:rPr kumimoji="1" lang="zh-CN" altLang="en-US" sz="1800" dirty="0"/>
              <a:t> </a:t>
            </a:r>
            <a:r>
              <a:rPr kumimoji="1" lang="en-US" altLang="zh-CN" sz="1800" dirty="0"/>
              <a:t>of</a:t>
            </a:r>
            <a:r>
              <a:rPr kumimoji="1" lang="zh-CN" altLang="en-US" sz="1800" dirty="0"/>
              <a:t> </a:t>
            </a:r>
            <a:r>
              <a:rPr kumimoji="1" lang="en-US" altLang="zh-CN" sz="1800" dirty="0"/>
              <a:t>human</a:t>
            </a:r>
            <a:r>
              <a:rPr kumimoji="1" lang="zh-CN" altLang="en-US" sz="1800" dirty="0"/>
              <a:t> </a:t>
            </a:r>
            <a:r>
              <a:rPr kumimoji="1" lang="en-US" altLang="zh-CN" sz="1800" dirty="0"/>
              <a:t>urinary</a:t>
            </a:r>
            <a:r>
              <a:rPr kumimoji="1" lang="zh-CN" altLang="en-US" sz="1800" dirty="0"/>
              <a:t> </a:t>
            </a:r>
            <a:r>
              <a:rPr kumimoji="1" lang="en-US" altLang="zh-CN" sz="1800" dirty="0"/>
              <a:t>system.</a:t>
            </a:r>
          </a:p>
          <a:p>
            <a:pPr>
              <a:lnSpc>
                <a:spcPct val="90000"/>
              </a:lnSpc>
              <a:spcBef>
                <a:spcPts val="500"/>
              </a:spcBef>
            </a:pPr>
            <a:r>
              <a:rPr kumimoji="1" lang="en-US" altLang="zh-CN" sz="1800" dirty="0"/>
              <a:t>3.</a:t>
            </a:r>
            <a:r>
              <a:rPr kumimoji="1" lang="zh-CN" altLang="en-US" sz="1800" dirty="0"/>
              <a:t> </a:t>
            </a:r>
            <a:r>
              <a:rPr kumimoji="1" lang="en-US" altLang="zh-CN" sz="1800" dirty="0"/>
              <a:t>Functions</a:t>
            </a:r>
            <a:r>
              <a:rPr kumimoji="1" lang="zh-CN" altLang="en-US" sz="1800" dirty="0"/>
              <a:t> </a:t>
            </a:r>
            <a:r>
              <a:rPr kumimoji="1" lang="en-US" altLang="zh-CN" sz="1800" dirty="0"/>
              <a:t>of</a:t>
            </a:r>
            <a:r>
              <a:rPr kumimoji="1" lang="zh-CN" altLang="en-US" sz="1800" dirty="0"/>
              <a:t> </a:t>
            </a:r>
            <a:r>
              <a:rPr kumimoji="1" lang="en-US" altLang="zh-CN" sz="1800" dirty="0"/>
              <a:t>kidneys?</a:t>
            </a:r>
          </a:p>
          <a:p>
            <a:pPr>
              <a:lnSpc>
                <a:spcPct val="90000"/>
              </a:lnSpc>
              <a:spcBef>
                <a:spcPts val="500"/>
              </a:spcBef>
            </a:pPr>
            <a:r>
              <a:rPr kumimoji="1" lang="en-US" altLang="zh-CN" sz="1800" dirty="0"/>
              <a:t>4.</a:t>
            </a:r>
            <a:r>
              <a:rPr kumimoji="1" lang="zh-CN" altLang="en-US" sz="1800" dirty="0"/>
              <a:t> </a:t>
            </a:r>
            <a:r>
              <a:rPr kumimoji="1" lang="en-US" altLang="zh-CN" sz="1800" dirty="0"/>
              <a:t>a)</a:t>
            </a:r>
            <a:r>
              <a:rPr kumimoji="1" lang="zh-CN" altLang="en-US" sz="1800" dirty="0"/>
              <a:t> </a:t>
            </a:r>
            <a:r>
              <a:rPr kumimoji="1" lang="en-US" altLang="zh-CN" sz="1800" dirty="0"/>
              <a:t>Describe</a:t>
            </a:r>
            <a:r>
              <a:rPr kumimoji="1" lang="zh-CN" altLang="en-US" sz="1800" dirty="0"/>
              <a:t> </a:t>
            </a:r>
            <a:r>
              <a:rPr kumimoji="1" lang="en-US" altLang="zh-CN" sz="1800" dirty="0"/>
              <a:t>kidney</a:t>
            </a:r>
            <a:r>
              <a:rPr kumimoji="1" lang="zh-CN" altLang="en-US" sz="1800" dirty="0"/>
              <a:t> </a:t>
            </a:r>
            <a:r>
              <a:rPr kumimoji="1" lang="en-US" altLang="zh-CN" sz="1800" dirty="0"/>
              <a:t>structures,</a:t>
            </a:r>
            <a:r>
              <a:rPr kumimoji="1" lang="zh-CN" altLang="en-US" sz="1800" dirty="0"/>
              <a:t> </a:t>
            </a:r>
            <a:r>
              <a:rPr kumimoji="1" lang="en-US" altLang="zh-CN" sz="1800" dirty="0"/>
              <a:t>limited</a:t>
            </a:r>
            <a:r>
              <a:rPr kumimoji="1" lang="zh-CN" altLang="en-US" sz="1800" dirty="0"/>
              <a:t> </a:t>
            </a:r>
            <a:r>
              <a:rPr kumimoji="1" lang="en-US" altLang="zh-CN" sz="1800" dirty="0"/>
              <a:t>to</a:t>
            </a:r>
            <a:r>
              <a:rPr kumimoji="1" lang="zh-CN" altLang="en-US" sz="1800" dirty="0"/>
              <a:t> </a:t>
            </a:r>
            <a:r>
              <a:rPr kumimoji="1" lang="en-US" altLang="zh-CN" sz="1800" dirty="0"/>
              <a:t>cortex,</a:t>
            </a:r>
            <a:r>
              <a:rPr kumimoji="1" lang="zh-CN" altLang="en-US" sz="1800" dirty="0"/>
              <a:t> </a:t>
            </a:r>
            <a:r>
              <a:rPr kumimoji="1" lang="en-US" altLang="zh-CN" sz="1800" dirty="0"/>
              <a:t>medulla,</a:t>
            </a:r>
            <a:r>
              <a:rPr kumimoji="1" lang="zh-CN" altLang="en-US" sz="1800" dirty="0"/>
              <a:t> </a:t>
            </a:r>
            <a:r>
              <a:rPr kumimoji="1" lang="en-US" altLang="zh-CN" sz="1800" dirty="0"/>
              <a:t>pelvis</a:t>
            </a:r>
            <a:r>
              <a:rPr kumimoji="1" lang="zh-CN" altLang="en-US" sz="1800" dirty="0"/>
              <a:t> </a:t>
            </a:r>
            <a:r>
              <a:rPr kumimoji="1" lang="en-US" altLang="zh-CN" sz="1800" dirty="0"/>
              <a:t>and</a:t>
            </a:r>
            <a:r>
              <a:rPr kumimoji="1" lang="zh-CN" altLang="en-US" sz="1800" dirty="0"/>
              <a:t> </a:t>
            </a:r>
            <a:r>
              <a:rPr kumimoji="1" lang="en-US" altLang="zh-CN" sz="1800" dirty="0"/>
              <a:t>ureter.</a:t>
            </a:r>
            <a:r>
              <a:rPr kumimoji="1" lang="zh-CN" altLang="en-US" sz="1800" dirty="0"/>
              <a:t> </a:t>
            </a:r>
            <a:r>
              <a:rPr kumimoji="1" lang="en-US" altLang="zh-CN" sz="1800" dirty="0"/>
              <a:t>(e.g.</a:t>
            </a:r>
            <a:r>
              <a:rPr kumimoji="1" lang="zh-CN" altLang="en-US" sz="1800" dirty="0"/>
              <a:t> </a:t>
            </a:r>
            <a:r>
              <a:rPr kumimoji="1" lang="en-US" altLang="zh-CN" sz="1800" dirty="0"/>
              <a:t>position?)</a:t>
            </a:r>
          </a:p>
          <a:p>
            <a:pPr>
              <a:lnSpc>
                <a:spcPct val="90000"/>
              </a:lnSpc>
              <a:spcBef>
                <a:spcPts val="500"/>
              </a:spcBef>
            </a:pPr>
            <a:r>
              <a:rPr kumimoji="1" lang="en-US" altLang="zh-CN" sz="1800" dirty="0"/>
              <a:t>b)</a:t>
            </a:r>
            <a:r>
              <a:rPr kumimoji="1" lang="zh-CN" altLang="en-US" sz="1800" dirty="0"/>
              <a:t> </a:t>
            </a:r>
            <a:r>
              <a:rPr kumimoji="1" lang="en-US" altLang="zh-CN" sz="1800" dirty="0"/>
              <a:t>What</a:t>
            </a:r>
            <a:r>
              <a:rPr kumimoji="1" lang="zh-CN" altLang="en-US" sz="1800" dirty="0"/>
              <a:t> </a:t>
            </a:r>
            <a:r>
              <a:rPr kumimoji="1" lang="en-US" altLang="zh-CN" sz="1800" dirty="0"/>
              <a:t>is</a:t>
            </a:r>
            <a:r>
              <a:rPr kumimoji="1" lang="zh-CN" altLang="en-US" sz="1800" dirty="0"/>
              <a:t> </a:t>
            </a:r>
            <a:r>
              <a:rPr kumimoji="1" lang="en-US" altLang="zh-CN" sz="1800" dirty="0"/>
              <a:t>the</a:t>
            </a:r>
            <a:r>
              <a:rPr kumimoji="1" lang="zh-CN" altLang="en-US" sz="1800" dirty="0"/>
              <a:t> </a:t>
            </a:r>
            <a:r>
              <a:rPr kumimoji="1" lang="en-US" altLang="zh-CN" sz="1800" dirty="0"/>
              <a:t>functional</a:t>
            </a:r>
            <a:r>
              <a:rPr kumimoji="1" lang="zh-CN" altLang="en-US" sz="1800" dirty="0"/>
              <a:t> </a:t>
            </a:r>
            <a:r>
              <a:rPr kumimoji="1" lang="en-US" altLang="zh-CN" sz="1800" dirty="0"/>
              <a:t>unit</a:t>
            </a:r>
            <a:r>
              <a:rPr kumimoji="1" lang="zh-CN" altLang="en-US" sz="1800" dirty="0"/>
              <a:t> </a:t>
            </a:r>
            <a:r>
              <a:rPr kumimoji="1" lang="en-US" altLang="zh-CN" sz="1800" dirty="0"/>
              <a:t>of</a:t>
            </a:r>
            <a:r>
              <a:rPr kumimoji="1" lang="zh-CN" altLang="en-US" sz="1800" dirty="0"/>
              <a:t> </a:t>
            </a:r>
            <a:r>
              <a:rPr kumimoji="1" lang="en-US" altLang="zh-CN" sz="1800" dirty="0"/>
              <a:t>a</a:t>
            </a:r>
            <a:r>
              <a:rPr kumimoji="1" lang="zh-CN" altLang="en-US" sz="1800" dirty="0"/>
              <a:t> </a:t>
            </a:r>
            <a:r>
              <a:rPr kumimoji="1" lang="en-US" altLang="zh-CN" sz="1800" dirty="0"/>
              <a:t>kidney?</a:t>
            </a:r>
            <a:r>
              <a:rPr kumimoji="1" lang="zh-CN" altLang="en-US" sz="1800" dirty="0"/>
              <a:t> </a:t>
            </a:r>
            <a:r>
              <a:rPr kumimoji="1" lang="en-US" altLang="zh-CN" sz="1800" dirty="0"/>
              <a:t>What</a:t>
            </a:r>
            <a:r>
              <a:rPr kumimoji="1" lang="zh-CN" altLang="en-US" sz="1800" dirty="0"/>
              <a:t> </a:t>
            </a:r>
            <a:r>
              <a:rPr kumimoji="1" lang="en-US" altLang="zh-CN" sz="1800" dirty="0"/>
              <a:t>is</a:t>
            </a:r>
            <a:r>
              <a:rPr kumimoji="1" lang="zh-CN" altLang="en-US" sz="1800" dirty="0"/>
              <a:t> </a:t>
            </a:r>
            <a:r>
              <a:rPr kumimoji="1" lang="en-US" altLang="zh-CN" sz="1800" dirty="0"/>
              <a:t>a</a:t>
            </a:r>
            <a:r>
              <a:rPr kumimoji="1" lang="zh-CN" altLang="en-US" sz="1800" dirty="0"/>
              <a:t> </a:t>
            </a:r>
            <a:r>
              <a:rPr kumimoji="1" lang="en-US" altLang="zh-CN" sz="1800" dirty="0"/>
              <a:t>glomerulus?</a:t>
            </a:r>
          </a:p>
          <a:p>
            <a:pPr>
              <a:lnSpc>
                <a:spcPct val="90000"/>
              </a:lnSpc>
              <a:spcBef>
                <a:spcPts val="500"/>
              </a:spcBef>
            </a:pPr>
            <a:r>
              <a:rPr kumimoji="1" lang="en-US" altLang="zh-CN" sz="1800" dirty="0"/>
              <a:t>5.</a:t>
            </a:r>
            <a:r>
              <a:rPr kumimoji="1" lang="zh-CN" altLang="en-US" sz="1800" dirty="0"/>
              <a:t> </a:t>
            </a:r>
            <a:r>
              <a:rPr kumimoji="1" lang="en-US" altLang="zh-CN" sz="1800" dirty="0"/>
              <a:t>How</a:t>
            </a:r>
            <a:r>
              <a:rPr kumimoji="1" lang="zh-CN" altLang="en-US" sz="1800" dirty="0"/>
              <a:t> </a:t>
            </a:r>
            <a:r>
              <a:rPr kumimoji="1" lang="en-US" altLang="zh-CN" sz="1800" dirty="0"/>
              <a:t>do</a:t>
            </a:r>
            <a:r>
              <a:rPr kumimoji="1" lang="zh-CN" altLang="en-US" sz="1800" dirty="0"/>
              <a:t> </a:t>
            </a:r>
            <a:r>
              <a:rPr kumimoji="1" lang="en-US" altLang="zh-CN" sz="1800" dirty="0"/>
              <a:t>you</a:t>
            </a:r>
            <a:r>
              <a:rPr kumimoji="1" lang="zh-CN" altLang="en-US" sz="1800" dirty="0"/>
              <a:t> </a:t>
            </a:r>
            <a:r>
              <a:rPr kumimoji="1" lang="en-US" altLang="zh-CN" sz="1800" dirty="0"/>
              <a:t>understand</a:t>
            </a:r>
            <a:r>
              <a:rPr kumimoji="1" lang="zh-CN" altLang="en-US" sz="1800" dirty="0"/>
              <a:t> </a:t>
            </a:r>
            <a:r>
              <a:rPr kumimoji="1" lang="en-US" altLang="zh-CN" sz="1800" dirty="0"/>
              <a:t>“blood</a:t>
            </a:r>
            <a:r>
              <a:rPr kumimoji="1" lang="zh-CN" altLang="en-US" sz="1800" dirty="0"/>
              <a:t> </a:t>
            </a:r>
            <a:r>
              <a:rPr kumimoji="1" lang="en-US" altLang="zh-CN" sz="1800" dirty="0"/>
              <a:t>filtered</a:t>
            </a:r>
            <a:r>
              <a:rPr kumimoji="1" lang="zh-CN" altLang="en-US" sz="1800" dirty="0"/>
              <a:t> </a:t>
            </a:r>
            <a:r>
              <a:rPr kumimoji="1" lang="en-US" altLang="zh-CN" sz="1800" dirty="0"/>
              <a:t>by</a:t>
            </a:r>
            <a:r>
              <a:rPr kumimoji="1" lang="zh-CN" altLang="en-US" sz="1800" dirty="0"/>
              <a:t> </a:t>
            </a:r>
            <a:r>
              <a:rPr kumimoji="1" lang="en-US" altLang="zh-CN" sz="1800" dirty="0"/>
              <a:t>kidneys”?</a:t>
            </a:r>
          </a:p>
          <a:p>
            <a:pPr>
              <a:lnSpc>
                <a:spcPct val="90000"/>
              </a:lnSpc>
              <a:spcBef>
                <a:spcPts val="500"/>
              </a:spcBef>
            </a:pPr>
            <a:r>
              <a:rPr kumimoji="1" lang="en-US" altLang="zh-CN" sz="1800" dirty="0"/>
              <a:t>6.</a:t>
            </a:r>
            <a:r>
              <a:rPr kumimoji="1" lang="zh-CN" altLang="en-US" sz="1800" dirty="0"/>
              <a:t> </a:t>
            </a:r>
            <a:r>
              <a:rPr kumimoji="1" lang="en-US" altLang="zh-CN" sz="1800" dirty="0"/>
              <a:t>a)</a:t>
            </a:r>
            <a:r>
              <a:rPr kumimoji="1" lang="zh-CN" altLang="en-US" sz="1800" dirty="0"/>
              <a:t> </a:t>
            </a:r>
            <a:r>
              <a:rPr kumimoji="1" lang="en-US" altLang="zh-CN" sz="1800" dirty="0"/>
              <a:t>Where</a:t>
            </a:r>
            <a:r>
              <a:rPr kumimoji="1" lang="zh-CN" altLang="en-US" sz="1800" dirty="0"/>
              <a:t> </a:t>
            </a:r>
            <a:r>
              <a:rPr kumimoji="1" lang="en-US" altLang="zh-CN" sz="1800" dirty="0"/>
              <a:t>does</a:t>
            </a:r>
            <a:r>
              <a:rPr kumimoji="1" lang="zh-CN" altLang="en-US" sz="1800" dirty="0"/>
              <a:t> </a:t>
            </a:r>
            <a:r>
              <a:rPr kumimoji="1" lang="en-US" altLang="zh-CN" sz="1800" dirty="0"/>
              <a:t>filtration</a:t>
            </a:r>
            <a:r>
              <a:rPr kumimoji="1" lang="zh-CN" altLang="en-US" sz="1800" dirty="0"/>
              <a:t> </a:t>
            </a:r>
            <a:r>
              <a:rPr kumimoji="1" lang="en-US" altLang="zh-CN" sz="1800" dirty="0"/>
              <a:t>occur?</a:t>
            </a:r>
            <a:r>
              <a:rPr kumimoji="1" lang="zh-CN" altLang="en-US" sz="1800" dirty="0"/>
              <a:t> </a:t>
            </a:r>
            <a:endParaRPr kumimoji="1" lang="en-US" altLang="zh-CN" sz="1800" dirty="0"/>
          </a:p>
          <a:p>
            <a:pPr>
              <a:lnSpc>
                <a:spcPct val="90000"/>
              </a:lnSpc>
              <a:spcBef>
                <a:spcPts val="500"/>
              </a:spcBef>
            </a:pPr>
            <a:r>
              <a:rPr kumimoji="1" lang="en-US" altLang="zh-CN" sz="1800" dirty="0"/>
              <a:t>b)</a:t>
            </a:r>
            <a:r>
              <a:rPr kumimoji="1" lang="zh-CN" altLang="en-US" sz="1800" dirty="0"/>
              <a:t> </a:t>
            </a:r>
            <a:r>
              <a:rPr kumimoji="1" lang="en-US" altLang="zh-CN" sz="1800" dirty="0"/>
              <a:t>What</a:t>
            </a:r>
            <a:r>
              <a:rPr kumimoji="1" lang="zh-CN" altLang="en-US" sz="1800" dirty="0"/>
              <a:t> </a:t>
            </a:r>
            <a:r>
              <a:rPr kumimoji="1" lang="en-US" altLang="zh-CN" sz="1800" dirty="0"/>
              <a:t>substances</a:t>
            </a:r>
            <a:r>
              <a:rPr kumimoji="1" lang="zh-CN" altLang="en-US" sz="1800" dirty="0"/>
              <a:t> </a:t>
            </a:r>
            <a:r>
              <a:rPr kumimoji="1" lang="en-US" altLang="zh-CN" sz="1800" dirty="0"/>
              <a:t>are</a:t>
            </a:r>
            <a:r>
              <a:rPr kumimoji="1" lang="zh-CN" altLang="en-US" sz="1800" dirty="0"/>
              <a:t> </a:t>
            </a:r>
            <a:r>
              <a:rPr kumimoji="1" lang="en-US" altLang="zh-CN" sz="1800" dirty="0"/>
              <a:t>filtered</a:t>
            </a:r>
            <a:r>
              <a:rPr kumimoji="1" lang="zh-CN" altLang="en-US" sz="1800" dirty="0"/>
              <a:t> </a:t>
            </a:r>
            <a:r>
              <a:rPr kumimoji="1" lang="en-US" altLang="zh-CN" sz="1800" dirty="0"/>
              <a:t>out?</a:t>
            </a:r>
          </a:p>
          <a:p>
            <a:pPr>
              <a:lnSpc>
                <a:spcPct val="90000"/>
              </a:lnSpc>
              <a:spcBef>
                <a:spcPts val="500"/>
              </a:spcBef>
            </a:pPr>
            <a:r>
              <a:rPr kumimoji="1" lang="en-US" altLang="zh-CN" sz="1800" dirty="0"/>
              <a:t>7.</a:t>
            </a:r>
            <a:r>
              <a:rPr kumimoji="1" lang="zh-CN" altLang="en-US" sz="1800" dirty="0"/>
              <a:t> </a:t>
            </a:r>
            <a:r>
              <a:rPr kumimoji="1" lang="en-US" altLang="zh-CN" sz="1800" dirty="0"/>
              <a:t>a)</a:t>
            </a:r>
            <a:r>
              <a:rPr kumimoji="1" lang="zh-CN" altLang="en-US" sz="1800" dirty="0"/>
              <a:t> </a:t>
            </a:r>
            <a:r>
              <a:rPr kumimoji="1" lang="en-US" altLang="zh-CN" sz="1800" dirty="0"/>
              <a:t>Where</a:t>
            </a:r>
            <a:r>
              <a:rPr kumimoji="1" lang="zh-CN" altLang="en-US" sz="1800" dirty="0"/>
              <a:t> </a:t>
            </a:r>
            <a:r>
              <a:rPr kumimoji="1" lang="en-US" altLang="zh-CN" sz="1800" dirty="0"/>
              <a:t>does</a:t>
            </a:r>
            <a:r>
              <a:rPr kumimoji="1" lang="zh-CN" altLang="en-US" sz="1800" dirty="0"/>
              <a:t> </a:t>
            </a:r>
            <a:r>
              <a:rPr kumimoji="1" lang="en-US" altLang="zh-CN" sz="1800" dirty="0"/>
              <a:t>reabsorption</a:t>
            </a:r>
            <a:r>
              <a:rPr kumimoji="1" lang="zh-CN" altLang="en-US" sz="1800" dirty="0"/>
              <a:t> </a:t>
            </a:r>
            <a:r>
              <a:rPr kumimoji="1" lang="en-US" altLang="zh-CN" sz="1800" dirty="0"/>
              <a:t>occur?</a:t>
            </a:r>
            <a:r>
              <a:rPr kumimoji="1" lang="zh-CN" altLang="en-US" sz="1800" dirty="0"/>
              <a:t> </a:t>
            </a:r>
            <a:endParaRPr kumimoji="1" lang="en-US" altLang="zh-CN" sz="1800" dirty="0"/>
          </a:p>
          <a:p>
            <a:pPr>
              <a:lnSpc>
                <a:spcPct val="90000"/>
              </a:lnSpc>
              <a:spcBef>
                <a:spcPts val="500"/>
              </a:spcBef>
            </a:pPr>
            <a:r>
              <a:rPr kumimoji="1" lang="en-US" altLang="zh-CN" sz="1800" dirty="0"/>
              <a:t>b)</a:t>
            </a:r>
            <a:r>
              <a:rPr kumimoji="1" lang="zh-CN" altLang="en-US" sz="1800" dirty="0"/>
              <a:t> </a:t>
            </a:r>
            <a:r>
              <a:rPr kumimoji="1" lang="en-US" altLang="zh-CN" sz="1800" dirty="0"/>
              <a:t>What</a:t>
            </a:r>
            <a:r>
              <a:rPr kumimoji="1" lang="zh-CN" altLang="en-US" sz="1800" dirty="0"/>
              <a:t> </a:t>
            </a:r>
            <a:r>
              <a:rPr kumimoji="1" lang="en-US" altLang="zh-CN" sz="1800" dirty="0"/>
              <a:t>substances</a:t>
            </a:r>
            <a:r>
              <a:rPr kumimoji="1" lang="zh-CN" altLang="en-US" sz="1800" dirty="0"/>
              <a:t> </a:t>
            </a:r>
            <a:r>
              <a:rPr kumimoji="1" lang="en-US" altLang="zh-CN" sz="1800" dirty="0"/>
              <a:t>are</a:t>
            </a:r>
            <a:r>
              <a:rPr kumimoji="1" lang="zh-CN" altLang="en-US" sz="1800" dirty="0"/>
              <a:t> </a:t>
            </a:r>
            <a:r>
              <a:rPr kumimoji="1" lang="en-US" altLang="zh-CN" sz="1800" dirty="0"/>
              <a:t>reabsorbed?</a:t>
            </a:r>
            <a:r>
              <a:rPr kumimoji="1" lang="zh-CN" altLang="en-US" sz="1800" dirty="0"/>
              <a:t> </a:t>
            </a:r>
            <a:r>
              <a:rPr kumimoji="1" lang="en-US" altLang="zh-CN" sz="1800" dirty="0"/>
              <a:t>Into</a:t>
            </a:r>
            <a:r>
              <a:rPr kumimoji="1" lang="zh-CN" altLang="en-US" sz="1800" dirty="0"/>
              <a:t> </a:t>
            </a:r>
            <a:r>
              <a:rPr kumimoji="1" lang="en-US" altLang="zh-CN" sz="1800" dirty="0"/>
              <a:t>where?</a:t>
            </a:r>
            <a:r>
              <a:rPr kumimoji="1" lang="zh-CN" altLang="en-US" sz="1800" dirty="0"/>
              <a:t> </a:t>
            </a:r>
            <a:r>
              <a:rPr kumimoji="1" lang="en-US" altLang="zh-CN" sz="1800" dirty="0"/>
              <a:t>To</a:t>
            </a:r>
            <a:r>
              <a:rPr kumimoji="1" lang="zh-CN" altLang="en-US" sz="1800" dirty="0"/>
              <a:t> </a:t>
            </a:r>
            <a:r>
              <a:rPr kumimoji="1" lang="en-US" altLang="zh-CN" sz="1800" dirty="0"/>
              <a:t>what</a:t>
            </a:r>
            <a:r>
              <a:rPr kumimoji="1" lang="zh-CN" altLang="en-US" sz="1800" dirty="0"/>
              <a:t> </a:t>
            </a:r>
            <a:r>
              <a:rPr kumimoji="1" lang="en-US" altLang="zh-CN" sz="1800" dirty="0"/>
              <a:t>extent</a:t>
            </a:r>
            <a:r>
              <a:rPr kumimoji="1" lang="zh-CN" altLang="en-US" sz="1800" dirty="0"/>
              <a:t> </a:t>
            </a:r>
            <a:r>
              <a:rPr kumimoji="1" lang="en-US" altLang="zh-CN" sz="1800" dirty="0"/>
              <a:t>are</a:t>
            </a:r>
            <a:r>
              <a:rPr kumimoji="1" lang="zh-CN" altLang="en-US" sz="1800" dirty="0"/>
              <a:t> </a:t>
            </a:r>
            <a:r>
              <a:rPr kumimoji="1" lang="en-US" altLang="zh-CN" sz="1800" dirty="0"/>
              <a:t>they</a:t>
            </a:r>
            <a:r>
              <a:rPr kumimoji="1" lang="zh-CN" altLang="en-US" sz="1800" dirty="0"/>
              <a:t> </a:t>
            </a:r>
            <a:r>
              <a:rPr kumimoji="1" lang="en-US" altLang="zh-CN" sz="1800" dirty="0"/>
              <a:t>reabsorbed?</a:t>
            </a:r>
            <a:r>
              <a:rPr kumimoji="1" lang="zh-CN" altLang="en-US" sz="1800" dirty="0"/>
              <a:t> </a:t>
            </a:r>
            <a:endParaRPr kumimoji="1" lang="en-US" altLang="zh-CN" sz="1800" dirty="0"/>
          </a:p>
          <a:p>
            <a:pPr>
              <a:lnSpc>
                <a:spcPct val="90000"/>
              </a:lnSpc>
              <a:spcBef>
                <a:spcPts val="500"/>
              </a:spcBef>
            </a:pPr>
            <a:r>
              <a:rPr kumimoji="1" lang="en-US" altLang="zh-CN" sz="1800" dirty="0"/>
              <a:t>c)</a:t>
            </a:r>
            <a:r>
              <a:rPr kumimoji="1" lang="zh-CN" altLang="en-US" sz="1800" dirty="0"/>
              <a:t> </a:t>
            </a:r>
            <a:r>
              <a:rPr kumimoji="1" lang="en-US" altLang="zh-CN" sz="1800" dirty="0"/>
              <a:t>How</a:t>
            </a:r>
            <a:r>
              <a:rPr kumimoji="1" lang="zh-CN" altLang="en-US" sz="1800" dirty="0"/>
              <a:t> </a:t>
            </a:r>
            <a:r>
              <a:rPr kumimoji="1" lang="en-US" altLang="zh-CN" sz="1800" dirty="0"/>
              <a:t>are</a:t>
            </a:r>
            <a:r>
              <a:rPr kumimoji="1" lang="zh-CN" altLang="en-US" sz="1800" dirty="0"/>
              <a:t> </a:t>
            </a:r>
            <a:r>
              <a:rPr kumimoji="1" lang="en-US" altLang="zh-CN" sz="1800" dirty="0"/>
              <a:t>they</a:t>
            </a:r>
            <a:r>
              <a:rPr kumimoji="1" lang="zh-CN" altLang="en-US" sz="1800" dirty="0"/>
              <a:t> </a:t>
            </a:r>
            <a:r>
              <a:rPr kumimoji="1" lang="en-US" altLang="zh-CN" sz="1800" dirty="0"/>
              <a:t>reabsorbed?</a:t>
            </a:r>
            <a:r>
              <a:rPr kumimoji="1" lang="zh-CN" altLang="en-US" sz="1800" dirty="0"/>
              <a:t> </a:t>
            </a:r>
            <a:r>
              <a:rPr kumimoji="1" lang="en-US" altLang="zh-CN" sz="1800" dirty="0"/>
              <a:t>(diffusion,</a:t>
            </a:r>
            <a:r>
              <a:rPr kumimoji="1" lang="zh-CN" altLang="en-US" sz="1800" dirty="0"/>
              <a:t> </a:t>
            </a:r>
            <a:r>
              <a:rPr kumimoji="1" lang="en-US" altLang="zh-CN" sz="1800" dirty="0"/>
              <a:t>osmosis,</a:t>
            </a:r>
            <a:r>
              <a:rPr kumimoji="1" lang="zh-CN" altLang="en-US" sz="1800" dirty="0"/>
              <a:t> </a:t>
            </a:r>
            <a:r>
              <a:rPr kumimoji="1" lang="en-US" altLang="zh-CN" sz="1800" dirty="0"/>
              <a:t>active</a:t>
            </a:r>
            <a:r>
              <a:rPr kumimoji="1" lang="zh-CN" altLang="en-US" sz="1800" dirty="0"/>
              <a:t> </a:t>
            </a:r>
            <a:r>
              <a:rPr kumimoji="1" lang="en-US" altLang="zh-CN" sz="1800" dirty="0"/>
              <a:t>transport?)</a:t>
            </a:r>
          </a:p>
          <a:p>
            <a:pPr>
              <a:lnSpc>
                <a:spcPct val="90000"/>
              </a:lnSpc>
              <a:spcBef>
                <a:spcPts val="500"/>
              </a:spcBef>
            </a:pPr>
            <a:r>
              <a:rPr kumimoji="1" lang="en-US" altLang="zh-CN" sz="1800" dirty="0"/>
              <a:t>d)</a:t>
            </a:r>
            <a:r>
              <a:rPr kumimoji="1" lang="zh-CN" altLang="en-US" sz="1800" dirty="0"/>
              <a:t> </a:t>
            </a:r>
            <a:r>
              <a:rPr kumimoji="1" lang="en-US" altLang="zh-CN" sz="1800" dirty="0"/>
              <a:t>Why</a:t>
            </a:r>
            <a:r>
              <a:rPr kumimoji="1" lang="zh-CN" altLang="en-US" sz="1800" dirty="0"/>
              <a:t> </a:t>
            </a:r>
            <a:r>
              <a:rPr kumimoji="1" lang="en-US" altLang="zh-CN" sz="1800" dirty="0"/>
              <a:t>do</a:t>
            </a:r>
            <a:r>
              <a:rPr kumimoji="1" lang="zh-CN" altLang="en-US" sz="1800" dirty="0"/>
              <a:t> </a:t>
            </a:r>
            <a:r>
              <a:rPr kumimoji="1" lang="en-US" altLang="zh-CN" sz="1800" dirty="0"/>
              <a:t>we</a:t>
            </a:r>
            <a:r>
              <a:rPr kumimoji="1" lang="zh-CN" altLang="en-US" sz="1800" dirty="0"/>
              <a:t> </a:t>
            </a:r>
            <a:r>
              <a:rPr kumimoji="1" lang="en-US" altLang="zh-CN" sz="1800" dirty="0"/>
              <a:t>call</a:t>
            </a:r>
            <a:r>
              <a:rPr kumimoji="1" lang="zh-CN" altLang="en-US" sz="1800" dirty="0"/>
              <a:t> </a:t>
            </a:r>
            <a:r>
              <a:rPr kumimoji="1" lang="en-US" altLang="zh-CN" sz="1800" dirty="0"/>
              <a:t>it</a:t>
            </a:r>
            <a:r>
              <a:rPr kumimoji="1" lang="zh-CN" altLang="en-US" sz="1800" dirty="0"/>
              <a:t> </a:t>
            </a:r>
            <a:r>
              <a:rPr kumimoji="1" lang="en-US" altLang="zh-CN" sz="1800" dirty="0"/>
              <a:t>a</a:t>
            </a:r>
            <a:r>
              <a:rPr kumimoji="1" lang="zh-CN" altLang="en-US" sz="1800" dirty="0"/>
              <a:t> </a:t>
            </a:r>
            <a:r>
              <a:rPr kumimoji="1" lang="en-US" altLang="zh-CN" sz="1800" dirty="0"/>
              <a:t>selective</a:t>
            </a:r>
            <a:r>
              <a:rPr kumimoji="1" lang="zh-CN" altLang="en-US" sz="1800" dirty="0"/>
              <a:t> </a:t>
            </a:r>
            <a:r>
              <a:rPr kumimoji="1" lang="en-US" altLang="zh-CN" sz="1800" dirty="0"/>
              <a:t>reabsorption</a:t>
            </a:r>
            <a:r>
              <a:rPr kumimoji="1" lang="zh-CN" altLang="en-US" sz="1800" dirty="0"/>
              <a:t> </a:t>
            </a:r>
            <a:r>
              <a:rPr kumimoji="1" lang="en-US" altLang="zh-CN" sz="1800" dirty="0"/>
              <a:t>process?</a:t>
            </a:r>
          </a:p>
          <a:p>
            <a:pPr>
              <a:lnSpc>
                <a:spcPct val="90000"/>
              </a:lnSpc>
              <a:spcBef>
                <a:spcPts val="500"/>
              </a:spcBef>
            </a:pPr>
            <a:r>
              <a:rPr kumimoji="1" lang="en-US" altLang="zh-CN" sz="1800" dirty="0"/>
              <a:t>e)</a:t>
            </a:r>
            <a:r>
              <a:rPr kumimoji="1" lang="zh-CN" altLang="en-US" sz="1800" dirty="0"/>
              <a:t> </a:t>
            </a:r>
            <a:r>
              <a:rPr kumimoji="1" lang="en-US" altLang="zh-CN" sz="1800" dirty="0"/>
              <a:t>What</a:t>
            </a:r>
            <a:r>
              <a:rPr kumimoji="1" lang="zh-CN" altLang="en-US" sz="1800" dirty="0"/>
              <a:t> </a:t>
            </a:r>
            <a:r>
              <a:rPr kumimoji="1" lang="en-US" altLang="zh-CN" sz="1800" dirty="0"/>
              <a:t>is</a:t>
            </a:r>
            <a:r>
              <a:rPr kumimoji="1" lang="zh-CN" altLang="en-US" sz="1800" dirty="0"/>
              <a:t> </a:t>
            </a:r>
            <a:r>
              <a:rPr kumimoji="1" lang="en-US" altLang="zh-CN" sz="1800" dirty="0"/>
              <a:t>a</a:t>
            </a:r>
            <a:r>
              <a:rPr kumimoji="1" lang="zh-CN" altLang="en-US" sz="1800" dirty="0"/>
              <a:t> </a:t>
            </a:r>
            <a:r>
              <a:rPr kumimoji="1" lang="en-US" altLang="zh-CN" sz="1800" dirty="0"/>
              <a:t>collecting</a:t>
            </a:r>
            <a:r>
              <a:rPr kumimoji="1" lang="zh-CN" altLang="en-US" sz="1800" dirty="0"/>
              <a:t> </a:t>
            </a:r>
            <a:r>
              <a:rPr kumimoji="1" lang="en-US" altLang="zh-CN" sz="1800" dirty="0"/>
              <a:t>duct?</a:t>
            </a:r>
          </a:p>
        </p:txBody>
      </p:sp>
    </p:spTree>
    <p:extLst>
      <p:ext uri="{BB962C8B-B14F-4D97-AF65-F5344CB8AC3E}">
        <p14:creationId xmlns:p14="http://schemas.microsoft.com/office/powerpoint/2010/main" val="10127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r>
              <a:rPr lang="zh-CN" altLang="en-US" dirty="0"/>
              <a:t> </a:t>
            </a:r>
            <a:r>
              <a:rPr lang="en-US" altLang="zh-CN" dirty="0"/>
              <a:t>–</a:t>
            </a:r>
            <a:r>
              <a:rPr lang="zh-CN" altLang="en-US" dirty="0"/>
              <a:t> </a:t>
            </a:r>
            <a:r>
              <a:rPr lang="en-US" altLang="zh-CN" dirty="0"/>
              <a:t>The</a:t>
            </a:r>
            <a:r>
              <a:rPr lang="zh-CN" altLang="en-US" dirty="0"/>
              <a:t> </a:t>
            </a:r>
            <a:r>
              <a:rPr lang="en-US" altLang="zh-CN" dirty="0"/>
              <a:t>process</a:t>
            </a:r>
            <a:endParaRPr lang="en-US" dirty="0"/>
          </a:p>
        </p:txBody>
      </p:sp>
      <p:sp>
        <p:nvSpPr>
          <p:cNvPr id="3" name="Content Placeholder 2"/>
          <p:cNvSpPr>
            <a:spLocks noGrp="1"/>
          </p:cNvSpPr>
          <p:nvPr>
            <p:ph idx="1"/>
          </p:nvPr>
        </p:nvSpPr>
        <p:spPr/>
        <p:txBody>
          <a:bodyPr>
            <a:normAutofit/>
          </a:bodyPr>
          <a:lstStyle/>
          <a:p>
            <a:pPr>
              <a:spcBef>
                <a:spcPts val="1500"/>
              </a:spcBef>
              <a:buNone/>
            </a:pPr>
            <a:r>
              <a:rPr lang="en-GB" sz="2400" dirty="0"/>
              <a:t>	This is what happens when someone has dialysis treatment:</a:t>
            </a:r>
            <a:endParaRPr lang="en-US" sz="2400" dirty="0"/>
          </a:p>
          <a:p>
            <a:pPr lvl="0">
              <a:spcBef>
                <a:spcPts val="1500"/>
              </a:spcBef>
            </a:pPr>
            <a:r>
              <a:rPr lang="en-GB" sz="2400" dirty="0"/>
              <a:t>A tube is connected to one of the patient’s veins.</a:t>
            </a:r>
            <a:r>
              <a:rPr lang="zh-CN" altLang="en-US" sz="2400" dirty="0"/>
              <a:t> </a:t>
            </a:r>
            <a:r>
              <a:rPr lang="en-US" altLang="zh-CN" sz="2400" dirty="0"/>
              <a:t>(</a:t>
            </a:r>
            <a:r>
              <a:rPr lang="en-US" altLang="zh-CN" sz="2400" b="1" dirty="0"/>
              <a:t>make</a:t>
            </a:r>
            <a:r>
              <a:rPr lang="zh-CN" altLang="en-US" sz="2400" b="1" dirty="0"/>
              <a:t> </a:t>
            </a:r>
            <a:r>
              <a:rPr lang="en-US" altLang="zh-CN" sz="2400" b="1" dirty="0"/>
              <a:t>blood</a:t>
            </a:r>
            <a:r>
              <a:rPr lang="zh-CN" altLang="en-US" sz="2400" b="1" dirty="0"/>
              <a:t> </a:t>
            </a:r>
            <a:r>
              <a:rPr lang="en-US" altLang="zh-CN" sz="2400" b="1" dirty="0"/>
              <a:t>access,</a:t>
            </a:r>
            <a:r>
              <a:rPr lang="zh-CN" altLang="en-US" sz="2400" b="1" dirty="0"/>
              <a:t> </a:t>
            </a:r>
            <a:r>
              <a:rPr lang="en-US" altLang="zh-CN" sz="2400" dirty="0"/>
              <a:t>e.g.</a:t>
            </a:r>
            <a:r>
              <a:rPr lang="zh-CN" altLang="en-US" sz="2400" dirty="0"/>
              <a:t> </a:t>
            </a:r>
            <a:r>
              <a:rPr lang="en-US" altLang="zh-CN" sz="2400" b="1" dirty="0"/>
              <a:t>arteriovenous/</a:t>
            </a:r>
            <a:r>
              <a:rPr lang="zh-CN" altLang="en-US" sz="2400" b="1" dirty="0"/>
              <a:t> </a:t>
            </a:r>
            <a:r>
              <a:rPr lang="en-US" altLang="zh-CN" sz="2400" b="1" dirty="0"/>
              <a:t>AV</a:t>
            </a:r>
            <a:r>
              <a:rPr lang="zh-CN" altLang="en-US" sz="2400" b="1" dirty="0"/>
              <a:t> </a:t>
            </a:r>
            <a:r>
              <a:rPr lang="en-US" altLang="zh-CN" sz="2400" b="1" dirty="0"/>
              <a:t>fistula</a:t>
            </a:r>
            <a:r>
              <a:rPr lang="en-US" altLang="zh-CN" sz="2400" dirty="0"/>
              <a:t>)</a:t>
            </a:r>
            <a:endParaRPr lang="en-US" sz="2400" dirty="0"/>
          </a:p>
          <a:p>
            <a:pPr lvl="0">
              <a:spcBef>
                <a:spcPts val="1500"/>
              </a:spcBef>
            </a:pPr>
            <a:r>
              <a:rPr lang="en-GB" sz="2400" dirty="0"/>
              <a:t>The blood flows along the tube and into the dialysis machine.</a:t>
            </a:r>
            <a:endParaRPr lang="en-US" sz="2400" dirty="0"/>
          </a:p>
          <a:p>
            <a:pPr>
              <a:spcBef>
                <a:spcPts val="1500"/>
              </a:spcBef>
            </a:pPr>
            <a:r>
              <a:rPr lang="en-GB" sz="2400" dirty="0"/>
              <a:t>Inside the machine the blood is pumped over the surface of a </a:t>
            </a:r>
            <a:r>
              <a:rPr lang="en-GB" sz="2400" b="1" dirty="0"/>
              <a:t>dialysis</a:t>
            </a:r>
            <a:r>
              <a:rPr lang="en-GB" sz="2400" dirty="0"/>
              <a:t> </a:t>
            </a:r>
            <a:r>
              <a:rPr lang="en-GB" sz="2400" b="1" dirty="0"/>
              <a:t>membrane</a:t>
            </a:r>
            <a:r>
              <a:rPr lang="zh-CN" altLang="en-US" sz="2400" b="1" dirty="0"/>
              <a:t> </a:t>
            </a:r>
            <a:r>
              <a:rPr lang="en-US" altLang="zh-CN" sz="2400" dirty="0"/>
              <a:t>(a</a:t>
            </a:r>
            <a:r>
              <a:rPr lang="zh-CN" altLang="en-US" sz="2400" dirty="0"/>
              <a:t> </a:t>
            </a:r>
            <a:r>
              <a:rPr lang="en-US" altLang="zh-CN" sz="2400" dirty="0"/>
              <a:t>partially</a:t>
            </a:r>
            <a:r>
              <a:rPr lang="zh-CN" altLang="en-US" sz="2400" dirty="0"/>
              <a:t> </a:t>
            </a:r>
            <a:r>
              <a:rPr lang="en-US" altLang="zh-CN" sz="2400" dirty="0"/>
              <a:t>permeable</a:t>
            </a:r>
            <a:r>
              <a:rPr lang="zh-CN" altLang="en-US" sz="2400" dirty="0"/>
              <a:t> </a:t>
            </a:r>
            <a:r>
              <a:rPr lang="en-US" altLang="zh-CN" sz="2400" dirty="0"/>
              <a:t>membrane)</a:t>
            </a:r>
            <a:r>
              <a:rPr lang="en-GB" sz="2400" dirty="0"/>
              <a:t>, which separates the patient’s blood and the </a:t>
            </a:r>
            <a:r>
              <a:rPr lang="en-GB" sz="2400" b="1" dirty="0"/>
              <a:t>dialysis fluid</a:t>
            </a:r>
            <a:r>
              <a:rPr lang="zh-CN" altLang="en-US" sz="2400" b="1" dirty="0"/>
              <a:t> </a:t>
            </a:r>
            <a:r>
              <a:rPr lang="en-US" altLang="zh-CN" sz="2400" dirty="0"/>
              <a:t>(dialysate)</a:t>
            </a:r>
            <a:r>
              <a:rPr lang="en-GB" altLang="zh-CN" sz="2400" dirty="0"/>
              <a:t> which has the </a:t>
            </a:r>
            <a:r>
              <a:rPr lang="en-US" altLang="zh-CN" sz="2400" b="1" dirty="0"/>
              <a:t>same</a:t>
            </a:r>
            <a:r>
              <a:rPr lang="zh-CN" altLang="en-US" sz="2400" b="1" dirty="0"/>
              <a:t> </a:t>
            </a:r>
            <a:r>
              <a:rPr lang="en-GB" altLang="zh-CN" sz="2400" b="1" dirty="0"/>
              <a:t>concentrations of glucose</a:t>
            </a:r>
            <a:r>
              <a:rPr lang="zh-CN" altLang="en-US" sz="2400" b="1" dirty="0"/>
              <a:t> </a:t>
            </a:r>
            <a:r>
              <a:rPr lang="en-US" altLang="zh-CN" sz="2400" dirty="0"/>
              <a:t>and</a:t>
            </a:r>
            <a:r>
              <a:rPr lang="zh-CN" altLang="en-US" sz="2400" dirty="0"/>
              <a:t> </a:t>
            </a:r>
            <a:r>
              <a:rPr lang="en-US" altLang="zh-CN" sz="2400" b="1" dirty="0"/>
              <a:t>salts</a:t>
            </a:r>
            <a:r>
              <a:rPr lang="zh-CN" altLang="en-US" sz="2400" dirty="0"/>
              <a:t> </a:t>
            </a:r>
            <a:r>
              <a:rPr lang="en-US" altLang="zh-CN" sz="2400" dirty="0"/>
              <a:t>(Na</a:t>
            </a:r>
            <a:r>
              <a:rPr lang="en-US" altLang="zh-CN" sz="2400" baseline="30000" dirty="0"/>
              <a:t>+</a:t>
            </a:r>
            <a:r>
              <a:rPr lang="en-US" altLang="zh-CN" sz="2400" dirty="0"/>
              <a:t>,</a:t>
            </a:r>
            <a:r>
              <a:rPr lang="zh-CN" altLang="en-US" sz="2400" dirty="0"/>
              <a:t> </a:t>
            </a:r>
            <a:r>
              <a:rPr lang="en-US" altLang="zh-CN" sz="2400" dirty="0"/>
              <a:t>Ca</a:t>
            </a:r>
            <a:r>
              <a:rPr lang="en-US" altLang="zh-CN" sz="2400" baseline="30000" dirty="0"/>
              <a:t>2+</a:t>
            </a:r>
            <a:r>
              <a:rPr lang="en-US" altLang="zh-CN" sz="2400" dirty="0"/>
              <a:t>,</a:t>
            </a:r>
            <a:r>
              <a:rPr lang="zh-CN" altLang="en-US" sz="2400" dirty="0"/>
              <a:t> </a:t>
            </a:r>
            <a:r>
              <a:rPr lang="en-US" altLang="zh-CN" sz="2400" dirty="0"/>
              <a:t>K</a:t>
            </a:r>
            <a:r>
              <a:rPr lang="en-US" altLang="zh-CN" sz="2400" baseline="30000" dirty="0"/>
              <a:t>+</a:t>
            </a:r>
            <a:r>
              <a:rPr lang="en-US" altLang="zh-CN" sz="2400" dirty="0"/>
              <a:t>,</a:t>
            </a:r>
            <a:r>
              <a:rPr lang="zh-CN" altLang="en-US" sz="2400" dirty="0"/>
              <a:t> </a:t>
            </a:r>
            <a:r>
              <a:rPr lang="en-US" altLang="zh-CN" sz="2400" dirty="0"/>
              <a:t>Mg</a:t>
            </a:r>
            <a:r>
              <a:rPr lang="en-US" altLang="zh-CN" sz="2400" baseline="30000" dirty="0"/>
              <a:t>2+</a:t>
            </a:r>
            <a:r>
              <a:rPr lang="en-US" altLang="zh-CN" sz="2400" dirty="0"/>
              <a:t>,</a:t>
            </a:r>
            <a:r>
              <a:rPr lang="zh-CN" altLang="en-US" sz="2400" dirty="0"/>
              <a:t> </a:t>
            </a:r>
            <a:r>
              <a:rPr lang="en-US" altLang="zh-CN" sz="2400" dirty="0"/>
              <a:t>Cl</a:t>
            </a:r>
            <a:r>
              <a:rPr lang="en-US" altLang="zh-CN" sz="2400" baseline="30000" dirty="0"/>
              <a:t>-</a:t>
            </a:r>
            <a:r>
              <a:rPr lang="en-US" altLang="zh-CN" sz="2400" dirty="0"/>
              <a:t>,</a:t>
            </a:r>
            <a:r>
              <a:rPr lang="zh-CN" altLang="en-US" sz="2400" dirty="0"/>
              <a:t> </a:t>
            </a:r>
            <a:r>
              <a:rPr lang="en-US" altLang="zh-CN" sz="2400" dirty="0"/>
              <a:t>HCO</a:t>
            </a:r>
            <a:r>
              <a:rPr lang="en-US" altLang="zh-CN" sz="2400" baseline="-25000" dirty="0"/>
              <a:t>3</a:t>
            </a:r>
            <a:r>
              <a:rPr lang="en-US" altLang="zh-CN" sz="2400" baseline="30000" dirty="0"/>
              <a:t>-</a:t>
            </a:r>
            <a:r>
              <a:rPr lang="zh-CN" altLang="en-US" sz="2400" dirty="0"/>
              <a:t> </a:t>
            </a:r>
            <a:r>
              <a:rPr lang="en-US" altLang="zh-CN" sz="2400" dirty="0"/>
              <a:t>etc.)</a:t>
            </a:r>
            <a:r>
              <a:rPr lang="en-GB" altLang="zh-CN" sz="2400" dirty="0"/>
              <a:t> as normal plasma.</a:t>
            </a:r>
            <a:endParaRPr lang="en-US" sz="2400" dirty="0"/>
          </a:p>
          <a:p>
            <a:pPr lvl="0">
              <a:spcBef>
                <a:spcPts val="1500"/>
              </a:spcBef>
              <a:buNone/>
            </a:pPr>
            <a:endParaRPr lang="en-US" sz="2400" dirty="0"/>
          </a:p>
        </p:txBody>
      </p:sp>
    </p:spTree>
    <p:extLst>
      <p:ext uri="{BB962C8B-B14F-4D97-AF65-F5344CB8AC3E}">
        <p14:creationId xmlns:p14="http://schemas.microsoft.com/office/powerpoint/2010/main" val="18351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6130FD-CABD-5B42-957C-B7C408813565}"/>
              </a:ext>
            </a:extLst>
          </p:cNvPr>
          <p:cNvPicPr>
            <a:picLocks noChangeAspect="1"/>
          </p:cNvPicPr>
          <p:nvPr/>
        </p:nvPicPr>
        <p:blipFill rotWithShape="1">
          <a:blip r:embed="rId3">
            <a:extLst>
              <a:ext uri="{28A0092B-C50C-407E-A947-70E740481C1C}">
                <a14:useLocalDpi xmlns:a14="http://schemas.microsoft.com/office/drawing/2010/main" val="0"/>
              </a:ext>
            </a:extLst>
          </a:blip>
          <a:srcRect r="53608"/>
          <a:stretch/>
        </p:blipFill>
        <p:spPr>
          <a:xfrm>
            <a:off x="4685377" y="21956"/>
            <a:ext cx="4458623" cy="4267200"/>
          </a:xfrm>
          <a:prstGeom prst="rect">
            <a:avLst/>
          </a:prstGeom>
        </p:spPr>
      </p:pic>
      <p:pic>
        <p:nvPicPr>
          <p:cNvPr id="5" name="图片 4">
            <a:extLst>
              <a:ext uri="{FF2B5EF4-FFF2-40B4-BE49-F238E27FC236}">
                <a16:creationId xmlns:a16="http://schemas.microsoft.com/office/drawing/2014/main" id="{F5832291-85F6-6044-B047-05C3E8077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9" y="2514600"/>
            <a:ext cx="4590911" cy="3275806"/>
          </a:xfrm>
          <a:prstGeom prst="rect">
            <a:avLst/>
          </a:prstGeom>
        </p:spPr>
      </p:pic>
      <p:sp>
        <p:nvSpPr>
          <p:cNvPr id="2" name="矩形 1">
            <a:extLst>
              <a:ext uri="{FF2B5EF4-FFF2-40B4-BE49-F238E27FC236}">
                <a16:creationId xmlns:a16="http://schemas.microsoft.com/office/drawing/2014/main" id="{19F48C69-01F2-644C-A99C-DC5207552B13}"/>
              </a:ext>
            </a:extLst>
          </p:cNvPr>
          <p:cNvSpPr/>
          <p:nvPr/>
        </p:nvSpPr>
        <p:spPr>
          <a:xfrm>
            <a:off x="4572000" y="4343400"/>
            <a:ext cx="4572000" cy="2031325"/>
          </a:xfrm>
          <a:prstGeom prst="rect">
            <a:avLst/>
          </a:prstGeom>
        </p:spPr>
        <p:txBody>
          <a:bodyPr>
            <a:spAutoFit/>
          </a:bodyPr>
          <a:lstStyle/>
          <a:p>
            <a:r>
              <a:rPr lang="zh-CN" altLang="en-US" dirty="0">
                <a:hlinkClick r:id="rId5"/>
              </a:rPr>
              <a:t>https://www.mayoclinic.org/diseases-conditions/arteriovenous-fistula/symptoms-causes/syc-20369567#:~:text=Arteriovenous%20fistulas%20usually%20occur%20in%20the%20legs%2C%20but,arteriovenous%20fistula%20if%20you%20have%20one%20for%20dialysis</a:t>
            </a:r>
            <a:r>
              <a:rPr lang="zh-CN" altLang="en-US" dirty="0"/>
              <a:t>. </a:t>
            </a:r>
          </a:p>
        </p:txBody>
      </p:sp>
      <p:sp>
        <p:nvSpPr>
          <p:cNvPr id="4" name="矩形 3">
            <a:extLst>
              <a:ext uri="{FF2B5EF4-FFF2-40B4-BE49-F238E27FC236}">
                <a16:creationId xmlns:a16="http://schemas.microsoft.com/office/drawing/2014/main" id="{E9374F67-ACA9-424E-8BC1-1DAD4AAC7870}"/>
              </a:ext>
            </a:extLst>
          </p:cNvPr>
          <p:cNvSpPr/>
          <p:nvPr/>
        </p:nvSpPr>
        <p:spPr>
          <a:xfrm>
            <a:off x="304800" y="882928"/>
            <a:ext cx="3966214" cy="369332"/>
          </a:xfrm>
          <a:prstGeom prst="rect">
            <a:avLst/>
          </a:prstGeom>
        </p:spPr>
        <p:txBody>
          <a:bodyPr wrap="none">
            <a:spAutoFit/>
          </a:bodyPr>
          <a:lstStyle/>
          <a:p>
            <a:r>
              <a:rPr lang="zh-CN" altLang="en-US" dirty="0">
                <a:hlinkClick r:id="rId6"/>
              </a:rPr>
              <a:t>https://kidneypedia.net/dialysis-fistula/</a:t>
            </a:r>
            <a:r>
              <a:rPr lang="zh-CN" altLang="en-US" dirty="0"/>
              <a:t> </a:t>
            </a:r>
          </a:p>
        </p:txBody>
      </p:sp>
    </p:spTree>
    <p:extLst>
      <p:ext uri="{BB962C8B-B14F-4D97-AF65-F5344CB8AC3E}">
        <p14:creationId xmlns:p14="http://schemas.microsoft.com/office/powerpoint/2010/main" val="215744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r>
              <a:rPr lang="zh-CN" altLang="en-US" dirty="0"/>
              <a:t> </a:t>
            </a:r>
            <a:r>
              <a:rPr lang="en-US" altLang="zh-CN" dirty="0"/>
              <a:t>–</a:t>
            </a:r>
            <a:r>
              <a:rPr lang="zh-CN" altLang="en-US" dirty="0"/>
              <a:t> </a:t>
            </a:r>
            <a:r>
              <a:rPr lang="en-US" altLang="zh-CN" dirty="0"/>
              <a:t>The</a:t>
            </a:r>
            <a:r>
              <a:rPr lang="zh-CN" altLang="en-US" dirty="0"/>
              <a:t> </a:t>
            </a:r>
            <a:r>
              <a:rPr lang="en-US" altLang="zh-CN" dirty="0"/>
              <a:t>process</a:t>
            </a:r>
            <a:endParaRPr lang="en-GB"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lvl="0">
              <a:lnSpc>
                <a:spcPct val="110000"/>
              </a:lnSpc>
              <a:spcBef>
                <a:spcPts val="1500"/>
              </a:spcBef>
            </a:pPr>
            <a:r>
              <a:rPr lang="en-US" altLang="zh-CN" sz="2400" dirty="0"/>
              <a:t>(</a:t>
            </a:r>
            <a:r>
              <a:rPr lang="en-US" altLang="zh-CN" sz="2400" b="1" dirty="0"/>
              <a:t>Small</a:t>
            </a:r>
            <a:r>
              <a:rPr lang="zh-CN" altLang="en-US" sz="2400" dirty="0"/>
              <a:t> </a:t>
            </a:r>
            <a:r>
              <a:rPr lang="en-US" altLang="zh-CN" sz="2400" dirty="0"/>
              <a:t>size</a:t>
            </a:r>
            <a:r>
              <a:rPr lang="zh-CN" altLang="en-US" sz="2400" dirty="0"/>
              <a:t> </a:t>
            </a:r>
            <a:r>
              <a:rPr lang="en-US" altLang="zh-CN" sz="2400" dirty="0"/>
              <a:t>substances</a:t>
            </a:r>
            <a:r>
              <a:rPr lang="zh-CN" altLang="en-US" sz="2400" dirty="0"/>
              <a:t> </a:t>
            </a:r>
            <a:r>
              <a:rPr lang="en-US" altLang="zh-CN" sz="2400" dirty="0"/>
              <a:t>are</a:t>
            </a:r>
            <a:r>
              <a:rPr lang="zh-CN" altLang="en-US" sz="2400" dirty="0"/>
              <a:t> </a:t>
            </a:r>
            <a:r>
              <a:rPr lang="en-US" altLang="zh-CN" sz="2400" dirty="0"/>
              <a:t>squeezed</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capillaries</a:t>
            </a:r>
            <a:r>
              <a:rPr lang="zh-CN" altLang="en-US" sz="2400" dirty="0"/>
              <a:t> </a:t>
            </a:r>
            <a:r>
              <a:rPr lang="en-US" altLang="zh-CN" sz="2400" dirty="0"/>
              <a:t>and</a:t>
            </a:r>
            <a:r>
              <a:rPr lang="zh-CN" altLang="en-US" sz="2400" dirty="0"/>
              <a:t> </a:t>
            </a:r>
            <a:r>
              <a:rPr lang="en-US" altLang="zh-CN" sz="2400" dirty="0"/>
              <a:t>into</a:t>
            </a:r>
            <a:r>
              <a:rPr lang="zh-CN" altLang="en-US" sz="2400" dirty="0"/>
              <a:t> </a:t>
            </a:r>
            <a:r>
              <a:rPr lang="en-US" altLang="zh-CN" sz="2400" dirty="0"/>
              <a:t>the</a:t>
            </a:r>
            <a:r>
              <a:rPr lang="zh-CN" altLang="en-US" sz="2400" dirty="0"/>
              <a:t> </a:t>
            </a:r>
            <a:r>
              <a:rPr lang="en-US" altLang="zh-CN" sz="2400" dirty="0"/>
              <a:t>capsule.)</a:t>
            </a:r>
            <a:endParaRPr lang="en-GB" sz="2400" dirty="0"/>
          </a:p>
          <a:p>
            <a:pPr lvl="0">
              <a:lnSpc>
                <a:spcPct val="110000"/>
              </a:lnSpc>
              <a:spcBef>
                <a:spcPts val="1500"/>
              </a:spcBef>
            </a:pPr>
            <a:r>
              <a:rPr lang="en-GB" sz="2400" b="1" dirty="0"/>
              <a:t>Urea </a:t>
            </a:r>
            <a:r>
              <a:rPr lang="en-US" altLang="zh-CN" sz="2400" dirty="0"/>
              <a:t>move</a:t>
            </a:r>
            <a:r>
              <a:rPr lang="en-GB" sz="2400" dirty="0"/>
              <a:t>s out of the blood, across the dialysis membrane and into the dialysis fluid.</a:t>
            </a:r>
          </a:p>
          <a:p>
            <a:pPr>
              <a:lnSpc>
                <a:spcPct val="110000"/>
              </a:lnSpc>
              <a:spcBef>
                <a:spcPts val="1500"/>
              </a:spcBef>
            </a:pPr>
            <a:r>
              <a:rPr lang="en-GB" sz="2400" dirty="0"/>
              <a:t>The dialysis fluid already contains</a:t>
            </a:r>
            <a:r>
              <a:rPr lang="zh-CN" altLang="en-US" sz="2400" dirty="0"/>
              <a:t> </a:t>
            </a:r>
            <a:r>
              <a:rPr lang="en-US" altLang="zh-CN" sz="2400" dirty="0"/>
              <a:t>normal</a:t>
            </a:r>
            <a:r>
              <a:rPr lang="zh-CN" altLang="en-US" sz="2400" dirty="0"/>
              <a:t> </a:t>
            </a:r>
            <a:r>
              <a:rPr lang="en-US" altLang="zh-CN" sz="2400" dirty="0"/>
              <a:t>concentrations</a:t>
            </a:r>
            <a:r>
              <a:rPr lang="zh-CN" altLang="en-US" sz="2400" dirty="0"/>
              <a:t> </a:t>
            </a:r>
            <a:r>
              <a:rPr lang="en-US" altLang="zh-CN" sz="2400" dirty="0"/>
              <a:t>of</a:t>
            </a:r>
            <a:r>
              <a:rPr lang="en-GB" sz="2400" dirty="0"/>
              <a:t> </a:t>
            </a:r>
            <a:r>
              <a:rPr lang="en-GB" sz="2400" b="1" dirty="0"/>
              <a:t>glucose</a:t>
            </a:r>
            <a:r>
              <a:rPr lang="en-GB" sz="2400" dirty="0"/>
              <a:t> and </a:t>
            </a:r>
            <a:r>
              <a:rPr lang="en-GB" sz="2400" b="1" dirty="0"/>
              <a:t>salts</a:t>
            </a:r>
            <a:r>
              <a:rPr lang="en-GB" sz="2400" dirty="0"/>
              <a:t>, so there will be no overall loss of glucose from the blood into the fluid.</a:t>
            </a:r>
          </a:p>
          <a:p>
            <a:pPr lvl="0">
              <a:lnSpc>
                <a:spcPct val="110000"/>
              </a:lnSpc>
              <a:spcBef>
                <a:spcPts val="1500"/>
              </a:spcBef>
            </a:pPr>
            <a:r>
              <a:rPr lang="en-GB" altLang="zh-CN" sz="2400" b="1" dirty="0"/>
              <a:t>Protein molecules</a:t>
            </a:r>
            <a:r>
              <a:rPr lang="en-GB" altLang="zh-CN" sz="2400" dirty="0"/>
              <a:t> are </a:t>
            </a:r>
            <a:r>
              <a:rPr lang="en-GB" altLang="zh-CN" sz="2400" b="1" dirty="0"/>
              <a:t>too large </a:t>
            </a:r>
            <a:r>
              <a:rPr lang="en-GB" altLang="zh-CN" sz="2400" dirty="0"/>
              <a:t>to </a:t>
            </a:r>
            <a:r>
              <a:rPr lang="en-US" altLang="zh-CN" sz="2400" dirty="0"/>
              <a:t>move</a:t>
            </a:r>
            <a:r>
              <a:rPr lang="en-GB" altLang="zh-CN" sz="2400" dirty="0"/>
              <a:t> through the dialysis membrane.</a:t>
            </a:r>
            <a:endParaRPr lang="en-US" altLang="zh-CN" sz="2400" dirty="0"/>
          </a:p>
          <a:p>
            <a:pPr>
              <a:lnSpc>
                <a:spcPct val="110000"/>
              </a:lnSpc>
              <a:spcBef>
                <a:spcPts val="1500"/>
              </a:spcBef>
            </a:pPr>
            <a:r>
              <a:rPr lang="en-GB" altLang="zh-CN" sz="2400" dirty="0"/>
              <a:t>During dialysis </a:t>
            </a:r>
            <a:r>
              <a:rPr lang="en-GB" altLang="zh-CN" sz="2400" b="1" dirty="0"/>
              <a:t>excess salts</a:t>
            </a:r>
            <a:r>
              <a:rPr lang="en-GB" altLang="zh-CN" sz="2400" dirty="0"/>
              <a:t>, </a:t>
            </a:r>
            <a:r>
              <a:rPr lang="en-GB" altLang="zh-CN" sz="2400" b="1" dirty="0"/>
              <a:t>urea</a:t>
            </a:r>
            <a:r>
              <a:rPr lang="en-GB" altLang="zh-CN" sz="2400" dirty="0"/>
              <a:t> and other </a:t>
            </a:r>
            <a:r>
              <a:rPr lang="en-GB" altLang="zh-CN" sz="2400" b="1" dirty="0"/>
              <a:t>waste substances </a:t>
            </a:r>
            <a:r>
              <a:rPr lang="en-US" altLang="zh-CN" sz="2400" dirty="0"/>
              <a:t>are</a:t>
            </a:r>
            <a:r>
              <a:rPr lang="zh-CN" altLang="en-US" sz="2400" dirty="0"/>
              <a:t> </a:t>
            </a:r>
            <a:r>
              <a:rPr lang="en-US" altLang="zh-CN" sz="2400" dirty="0"/>
              <a:t>squeezed</a:t>
            </a:r>
            <a:r>
              <a:rPr lang="en-GB" altLang="zh-CN" sz="2400" dirty="0"/>
              <a:t> out of the blood and into the dialysis fluid.</a:t>
            </a:r>
            <a:endParaRPr lang="en-US" altLang="zh-CN" sz="2400" dirty="0"/>
          </a:p>
          <a:p>
            <a:pPr lvl="0">
              <a:lnSpc>
                <a:spcPct val="110000"/>
              </a:lnSpc>
              <a:spcBef>
                <a:spcPts val="1500"/>
              </a:spcBef>
            </a:pPr>
            <a:r>
              <a:rPr lang="en-GB" altLang="zh-CN" sz="2400" dirty="0"/>
              <a:t>The patient’s ‘cleaned’ blood passes back into the vein. </a:t>
            </a:r>
            <a:endParaRPr lang="en-US" sz="2400" dirty="0"/>
          </a:p>
          <a:p>
            <a:pPr lvl="0">
              <a:lnSpc>
                <a:spcPct val="110000"/>
              </a:lnSpc>
              <a:spcBef>
                <a:spcPts val="1500"/>
              </a:spcBef>
            </a:pPr>
            <a:endParaRPr lang="en-US" sz="2400" dirty="0"/>
          </a:p>
          <a:p>
            <a:pPr>
              <a:lnSpc>
                <a:spcPct val="110000"/>
              </a:lnSpc>
              <a:spcBef>
                <a:spcPts val="1500"/>
              </a:spcBef>
            </a:pPr>
            <a:endParaRPr lang="en-GB" sz="2400" dirty="0"/>
          </a:p>
        </p:txBody>
      </p:sp>
    </p:spTree>
    <p:extLst>
      <p:ext uri="{BB962C8B-B14F-4D97-AF65-F5344CB8AC3E}">
        <p14:creationId xmlns:p14="http://schemas.microsoft.com/office/powerpoint/2010/main" val="288826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p>
        </p:txBody>
      </p:sp>
      <p:pic>
        <p:nvPicPr>
          <p:cNvPr id="4" name="Content Placeholder 3" descr="18loop.gif"/>
          <p:cNvPicPr>
            <a:picLocks noGrp="1" noChangeAspect="1"/>
          </p:cNvPicPr>
          <p:nvPr>
            <p:ph idx="1"/>
          </p:nvPr>
        </p:nvPicPr>
        <p:blipFill>
          <a:blip r:embed="rId2" cstate="print"/>
          <a:stretch>
            <a:fillRect/>
          </a:stretch>
        </p:blipFill>
        <p:spPr>
          <a:xfrm>
            <a:off x="1143000" y="1752599"/>
            <a:ext cx="6781800" cy="4615185"/>
          </a:xfrm>
        </p:spPr>
      </p:pic>
    </p:spTree>
    <p:extLst>
      <p:ext uri="{BB962C8B-B14F-4D97-AF65-F5344CB8AC3E}">
        <p14:creationId xmlns:p14="http://schemas.microsoft.com/office/powerpoint/2010/main" val="4220118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dialysis</a:t>
            </a:r>
          </a:p>
        </p:txBody>
      </p:sp>
      <p:sp>
        <p:nvSpPr>
          <p:cNvPr id="3" name="Content Placeholder 2"/>
          <p:cNvSpPr>
            <a:spLocks noGrp="1"/>
          </p:cNvSpPr>
          <p:nvPr>
            <p:ph idx="1"/>
          </p:nvPr>
        </p:nvSpPr>
        <p:spPr/>
        <p:txBody>
          <a:bodyPr>
            <a:normAutofit/>
          </a:bodyPr>
          <a:lstStyle/>
          <a:p>
            <a:pPr>
              <a:spcBef>
                <a:spcPts val="1500"/>
              </a:spcBef>
            </a:pPr>
            <a:r>
              <a:rPr lang="en-GB" sz="2400" dirty="0"/>
              <a:t>The patient has to use the machine for several hours, two or three times a week.  </a:t>
            </a:r>
          </a:p>
          <a:p>
            <a:pPr>
              <a:spcBef>
                <a:spcPts val="1500"/>
              </a:spcBef>
            </a:pPr>
            <a:r>
              <a:rPr lang="en-GB" sz="2400" dirty="0"/>
              <a:t>This may take place in a hospital, but it can be done at home.  </a:t>
            </a:r>
            <a:endParaRPr lang="en-US" sz="2400" dirty="0"/>
          </a:p>
          <a:p>
            <a:pPr>
              <a:spcBef>
                <a:spcPts val="1500"/>
              </a:spcBef>
            </a:pPr>
            <a:r>
              <a:rPr lang="en-GB" sz="2400" dirty="0"/>
              <a:t>Patients have to eat a special diet without too much protein or salt. </a:t>
            </a:r>
            <a:r>
              <a:rPr lang="en-US" altLang="zh-CN" sz="2400" dirty="0"/>
              <a:t>(have</a:t>
            </a:r>
            <a:r>
              <a:rPr lang="zh-CN" altLang="en-US" sz="2400" dirty="0"/>
              <a:t> </a:t>
            </a:r>
            <a:r>
              <a:rPr lang="en-US" altLang="zh-CN" sz="2400" b="1" dirty="0"/>
              <a:t>diet</a:t>
            </a:r>
            <a:r>
              <a:rPr lang="zh-CN" altLang="en-US" sz="2400" b="1" dirty="0"/>
              <a:t> </a:t>
            </a:r>
            <a:r>
              <a:rPr lang="en-US" altLang="zh-CN" sz="2400" b="1" dirty="0"/>
              <a:t>restrictions</a:t>
            </a:r>
            <a:r>
              <a:rPr lang="en-US" altLang="zh-CN" sz="2400" dirty="0"/>
              <a:t>)</a:t>
            </a:r>
            <a:endParaRPr lang="en-GB" sz="2400" dirty="0"/>
          </a:p>
          <a:p>
            <a:pPr>
              <a:spcBef>
                <a:spcPts val="1500"/>
              </a:spcBef>
            </a:pPr>
            <a:r>
              <a:rPr lang="en-GB" sz="2400" dirty="0"/>
              <a:t>If they eat </a:t>
            </a:r>
            <a:r>
              <a:rPr lang="en-GB" sz="2400" b="1" dirty="0"/>
              <a:t>too much protein</a:t>
            </a:r>
            <a:r>
              <a:rPr lang="en-GB" sz="2400" dirty="0"/>
              <a:t>, they will produce </a:t>
            </a:r>
            <a:r>
              <a:rPr lang="en-GB" sz="2400" b="1" dirty="0"/>
              <a:t>too much urea</a:t>
            </a:r>
            <a:r>
              <a:rPr lang="en-GB" sz="2400" dirty="0"/>
              <a:t>, which will become toxic and would mean more frequent dialysis treatment.</a:t>
            </a:r>
            <a:endParaRPr lang="en-US" sz="2400" dirty="0"/>
          </a:p>
          <a:p>
            <a:pPr>
              <a:spcBef>
                <a:spcPts val="1500"/>
              </a:spcBef>
            </a:pPr>
            <a:endParaRPr lang="en-US" sz="2400" dirty="0"/>
          </a:p>
        </p:txBody>
      </p:sp>
    </p:spTree>
    <p:extLst>
      <p:ext uri="{BB962C8B-B14F-4D97-AF65-F5344CB8AC3E}">
        <p14:creationId xmlns:p14="http://schemas.microsoft.com/office/powerpoint/2010/main" val="380160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transplants</a:t>
            </a:r>
          </a:p>
        </p:txBody>
      </p:sp>
      <p:sp>
        <p:nvSpPr>
          <p:cNvPr id="3" name="Content Placeholder 2"/>
          <p:cNvSpPr>
            <a:spLocks noGrp="1"/>
          </p:cNvSpPr>
          <p:nvPr>
            <p:ph idx="1"/>
          </p:nvPr>
        </p:nvSpPr>
        <p:spPr/>
        <p:txBody>
          <a:bodyPr>
            <a:normAutofit/>
          </a:bodyPr>
          <a:lstStyle/>
          <a:p>
            <a:pPr>
              <a:spcBef>
                <a:spcPts val="1500"/>
              </a:spcBef>
            </a:pPr>
            <a:r>
              <a:rPr lang="en-GB" sz="2400" dirty="0"/>
              <a:t>A person with failed kidneys may have a kidney transplant.  </a:t>
            </a:r>
          </a:p>
          <a:p>
            <a:pPr>
              <a:spcBef>
                <a:spcPts val="1500"/>
              </a:spcBef>
            </a:pPr>
            <a:r>
              <a:rPr lang="en-GB" sz="2400" dirty="0"/>
              <a:t>This involves replacing the diseased kidney with a healthy one from a donor.  </a:t>
            </a:r>
          </a:p>
          <a:p>
            <a:pPr>
              <a:spcBef>
                <a:spcPts val="1500"/>
              </a:spcBef>
            </a:pPr>
            <a:r>
              <a:rPr lang="en-GB" sz="2400" dirty="0"/>
              <a:t>A donor may be a close relative or friend or someone who has just died.</a:t>
            </a:r>
          </a:p>
          <a:p>
            <a:pPr>
              <a:spcBef>
                <a:spcPts val="1500"/>
              </a:spcBef>
            </a:pPr>
            <a:r>
              <a:rPr lang="en-GB" sz="2400" b="1" dirty="0"/>
              <a:t>Blood groups </a:t>
            </a:r>
            <a:r>
              <a:rPr lang="en-GB" sz="2400" dirty="0"/>
              <a:t>and </a:t>
            </a:r>
            <a:r>
              <a:rPr lang="en-GB" sz="2400" b="1" dirty="0"/>
              <a:t>tissue types </a:t>
            </a:r>
            <a:r>
              <a:rPr lang="en-GB" sz="2400" dirty="0"/>
              <a:t>of donor and recipient are carefully </a:t>
            </a:r>
            <a:r>
              <a:rPr lang="en-GB" sz="2400" b="1" dirty="0"/>
              <a:t>matched</a:t>
            </a:r>
            <a:r>
              <a:rPr lang="en-GB" sz="2400" dirty="0"/>
              <a:t> to reduce the chance of </a:t>
            </a:r>
            <a:r>
              <a:rPr lang="en-GB" sz="2400" b="1" dirty="0"/>
              <a:t>rejection</a:t>
            </a:r>
            <a:r>
              <a:rPr lang="en-GB" sz="2400" dirty="0"/>
              <a:t> by the immune system.</a:t>
            </a:r>
            <a:endParaRPr lang="en-US" sz="2400" dirty="0"/>
          </a:p>
          <a:p>
            <a:pPr>
              <a:spcBef>
                <a:spcPts val="1500"/>
              </a:spcBef>
            </a:pPr>
            <a:endParaRPr lang="en-US" sz="2400" dirty="0"/>
          </a:p>
        </p:txBody>
      </p:sp>
    </p:spTree>
    <p:extLst>
      <p:ext uri="{BB962C8B-B14F-4D97-AF65-F5344CB8AC3E}">
        <p14:creationId xmlns:p14="http://schemas.microsoft.com/office/powerpoint/2010/main" val="27697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transplants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0714889"/>
              </p:ext>
            </p:extLst>
          </p:nvPr>
        </p:nvGraphicFramePr>
        <p:xfrm>
          <a:off x="468630" y="1981200"/>
          <a:ext cx="8534400" cy="45280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GB" sz="2400" b="1" dirty="0">
                          <a:latin typeface="Calibri"/>
                          <a:ea typeface="Times New Roman"/>
                          <a:cs typeface="Times New Roman"/>
                        </a:rPr>
                        <a:t>Advantages</a:t>
                      </a:r>
                      <a:endParaRPr lang="en-US" sz="2400" dirty="0">
                        <a:latin typeface="Calibri"/>
                        <a:ea typeface="Times New Roman"/>
                        <a:cs typeface="Times New Roman"/>
                      </a:endParaRPr>
                    </a:p>
                  </a:txBody>
                  <a:tcPr marL="68580" marR="68580" marT="0" marB="0">
                    <a:solidFill>
                      <a:srgbClr val="92D050"/>
                    </a:solidFill>
                  </a:tcPr>
                </a:tc>
                <a:tc>
                  <a:txBody>
                    <a:bodyPr/>
                    <a:lstStyle/>
                    <a:p>
                      <a:pPr marL="0" marR="0" algn="ctr">
                        <a:lnSpc>
                          <a:spcPct val="115000"/>
                        </a:lnSpc>
                        <a:spcBef>
                          <a:spcPts val="0"/>
                        </a:spcBef>
                        <a:spcAft>
                          <a:spcPts val="0"/>
                        </a:spcAft>
                      </a:pPr>
                      <a:r>
                        <a:rPr lang="en-GB" sz="2400" b="1" dirty="0">
                          <a:latin typeface="Calibri"/>
                          <a:ea typeface="Times New Roman"/>
                          <a:cs typeface="Times New Roman"/>
                        </a:rPr>
                        <a:t>Disadvantages</a:t>
                      </a:r>
                      <a:endParaRPr lang="en-US" sz="2400" dirty="0">
                        <a:latin typeface="Calibri"/>
                        <a:ea typeface="Times New Roman"/>
                        <a:cs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GB" sz="2400" b="1" dirty="0">
                          <a:latin typeface="Calibri"/>
                          <a:ea typeface="Times New Roman"/>
                          <a:cs typeface="Times New Roman"/>
                        </a:rPr>
                        <a:t>More convenient </a:t>
                      </a:r>
                      <a:r>
                        <a:rPr lang="en-GB" sz="2400" dirty="0">
                          <a:latin typeface="Calibri"/>
                          <a:ea typeface="Times New Roman"/>
                          <a:cs typeface="Times New Roman"/>
                        </a:rPr>
                        <a:t>than dialysis as it does not involve frequent treatment sessions.</a:t>
                      </a:r>
                      <a:endParaRPr lang="en-US" sz="24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2400" dirty="0">
                          <a:latin typeface="Calibri"/>
                          <a:ea typeface="Times New Roman"/>
                          <a:cs typeface="Times New Roman"/>
                        </a:rPr>
                        <a:t>Finding a </a:t>
                      </a:r>
                      <a:r>
                        <a:rPr lang="en-GB" sz="2400" b="1" dirty="0">
                          <a:latin typeface="Calibri"/>
                          <a:ea typeface="Times New Roman"/>
                          <a:cs typeface="Times New Roman"/>
                        </a:rPr>
                        <a:t>suitable donor </a:t>
                      </a:r>
                      <a:r>
                        <a:rPr lang="en-GB" sz="2400" dirty="0">
                          <a:latin typeface="Calibri"/>
                          <a:ea typeface="Times New Roman"/>
                          <a:cs typeface="Times New Roman"/>
                        </a:rPr>
                        <a:t>can be difficult.</a:t>
                      </a:r>
                      <a:endParaRPr lang="en-US" sz="24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GB" sz="2400" dirty="0">
                          <a:latin typeface="Calibri"/>
                          <a:ea typeface="Times New Roman"/>
                          <a:cs typeface="Times New Roman"/>
                        </a:rPr>
                        <a:t>The patient is able to lead a </a:t>
                      </a:r>
                      <a:r>
                        <a:rPr lang="en-GB" sz="2400" b="1" dirty="0">
                          <a:latin typeface="Calibri"/>
                          <a:ea typeface="Times New Roman"/>
                          <a:cs typeface="Times New Roman"/>
                        </a:rPr>
                        <a:t>more normal</a:t>
                      </a:r>
                      <a:r>
                        <a:rPr lang="en-US" altLang="zh-CN" sz="2400" b="1" dirty="0">
                          <a:latin typeface="Calibri"/>
                          <a:ea typeface="Times New Roman"/>
                          <a:cs typeface="Times New Roman"/>
                        </a:rPr>
                        <a:t>/</a:t>
                      </a:r>
                      <a:r>
                        <a:rPr lang="zh-CN" altLang="en-US" sz="2400" b="1" dirty="0">
                          <a:latin typeface="Calibri"/>
                          <a:ea typeface="Times New Roman"/>
                          <a:cs typeface="Times New Roman"/>
                        </a:rPr>
                        <a:t> </a:t>
                      </a:r>
                      <a:r>
                        <a:rPr lang="en-US" altLang="zh-CN" sz="2400" b="1" dirty="0">
                          <a:latin typeface="Calibri"/>
                          <a:ea typeface="Times New Roman"/>
                          <a:cs typeface="Times New Roman"/>
                        </a:rPr>
                        <a:t>high</a:t>
                      </a:r>
                      <a:r>
                        <a:rPr lang="zh-CN" altLang="en-US" sz="2400" b="1" dirty="0">
                          <a:latin typeface="Calibri"/>
                          <a:ea typeface="Times New Roman"/>
                          <a:cs typeface="Times New Roman"/>
                        </a:rPr>
                        <a:t> </a:t>
                      </a:r>
                      <a:r>
                        <a:rPr lang="en-US" altLang="zh-CN" sz="2400" b="1" dirty="0">
                          <a:latin typeface="Calibri"/>
                          <a:ea typeface="Times New Roman"/>
                          <a:cs typeface="Times New Roman"/>
                        </a:rPr>
                        <a:t>quality</a:t>
                      </a:r>
                      <a:r>
                        <a:rPr lang="en-GB" sz="2400" b="1" dirty="0">
                          <a:latin typeface="Calibri"/>
                          <a:ea typeface="Times New Roman"/>
                          <a:cs typeface="Times New Roman"/>
                        </a:rPr>
                        <a:t> </a:t>
                      </a:r>
                      <a:r>
                        <a:rPr lang="en-GB" sz="2400" dirty="0">
                          <a:latin typeface="Calibri"/>
                          <a:ea typeface="Times New Roman"/>
                          <a:cs typeface="Times New Roman"/>
                        </a:rPr>
                        <a:t>life.</a:t>
                      </a:r>
                      <a:endParaRPr lang="en-US" sz="24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2400" dirty="0">
                          <a:latin typeface="Calibri"/>
                          <a:ea typeface="Times New Roman"/>
                          <a:cs typeface="Times New Roman"/>
                        </a:rPr>
                        <a:t>The risk of </a:t>
                      </a:r>
                      <a:r>
                        <a:rPr lang="en-GB" sz="2400" b="1" dirty="0">
                          <a:latin typeface="Calibri"/>
                          <a:ea typeface="Times New Roman"/>
                          <a:cs typeface="Times New Roman"/>
                        </a:rPr>
                        <a:t>tissue rejection </a:t>
                      </a:r>
                      <a:r>
                        <a:rPr lang="en-GB" sz="2400" dirty="0">
                          <a:latin typeface="Calibri"/>
                          <a:ea typeface="Times New Roman"/>
                          <a:cs typeface="Times New Roman"/>
                        </a:rPr>
                        <a:t>is a big problem and can be fatal.</a:t>
                      </a:r>
                      <a:endParaRPr lang="en-US" sz="24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3596">
                <a:tc>
                  <a:txBody>
                    <a:bodyPr/>
                    <a:lstStyle/>
                    <a:p>
                      <a:pPr marL="0" marR="0">
                        <a:lnSpc>
                          <a:spcPct val="115000"/>
                        </a:lnSpc>
                        <a:spcBef>
                          <a:spcPts val="0"/>
                        </a:spcBef>
                        <a:spcAft>
                          <a:spcPts val="0"/>
                        </a:spcAft>
                      </a:pPr>
                      <a:r>
                        <a:rPr lang="en-GB" sz="2400" dirty="0">
                          <a:latin typeface="Calibri"/>
                          <a:ea typeface="Times New Roman"/>
                          <a:cs typeface="Times New Roman"/>
                        </a:rPr>
                        <a:t>Transplants replace all the normal kidney functions, not just some of them.</a:t>
                      </a:r>
                    </a:p>
                    <a:p>
                      <a:pPr marL="0" marR="0">
                        <a:lnSpc>
                          <a:spcPct val="115000"/>
                        </a:lnSpc>
                        <a:spcBef>
                          <a:spcPts val="0"/>
                        </a:spcBef>
                        <a:spcAft>
                          <a:spcPts val="0"/>
                        </a:spcAft>
                      </a:pPr>
                      <a:r>
                        <a:rPr lang="en-US" altLang="zh-CN" sz="2400" dirty="0">
                          <a:latin typeface="Calibri"/>
                          <a:ea typeface="Times New Roman"/>
                          <a:cs typeface="Times New Roman"/>
                        </a:rPr>
                        <a:t>Less</a:t>
                      </a:r>
                      <a:r>
                        <a:rPr lang="zh-CN" altLang="en-US" sz="2400" dirty="0">
                          <a:latin typeface="Calibri"/>
                          <a:ea typeface="Times New Roman"/>
                          <a:cs typeface="Times New Roman"/>
                        </a:rPr>
                        <a:t> </a:t>
                      </a:r>
                      <a:r>
                        <a:rPr lang="en-US" altLang="zh-CN" sz="2400" dirty="0">
                          <a:latin typeface="Calibri"/>
                          <a:ea typeface="Times New Roman"/>
                          <a:cs typeface="Times New Roman"/>
                        </a:rPr>
                        <a:t>pain</a:t>
                      </a:r>
                      <a:r>
                        <a:rPr lang="zh-CN" altLang="en-US" sz="2400" dirty="0">
                          <a:latin typeface="Calibri"/>
                          <a:ea typeface="Times New Roman"/>
                          <a:cs typeface="Times New Roman"/>
                        </a:rPr>
                        <a:t> </a:t>
                      </a:r>
                      <a:r>
                        <a:rPr lang="en-US" altLang="zh-CN" sz="2400" dirty="0">
                          <a:latin typeface="+mn-lt"/>
                          <a:ea typeface="Times New Roman"/>
                          <a:cs typeface="Times New Roman"/>
                        </a:rPr>
                        <a:t>(which</a:t>
                      </a:r>
                      <a:r>
                        <a:rPr lang="zh-CN" altLang="en-US" sz="2400" dirty="0">
                          <a:latin typeface="+mn-lt"/>
                          <a:ea typeface="Times New Roman"/>
                          <a:cs typeface="Times New Roman"/>
                        </a:rPr>
                        <a:t> </a:t>
                      </a:r>
                      <a:r>
                        <a:rPr lang="en-US" altLang="zh-CN" sz="2400" dirty="0">
                          <a:latin typeface="+mn-lt"/>
                          <a:ea typeface="Times New Roman"/>
                          <a:cs typeface="Times New Roman"/>
                        </a:rPr>
                        <a:t>exists</a:t>
                      </a:r>
                      <a:r>
                        <a:rPr lang="zh-CN" altLang="en-US" sz="2400" dirty="0">
                          <a:latin typeface="+mn-lt"/>
                          <a:ea typeface="Times New Roman"/>
                          <a:cs typeface="Times New Roman"/>
                        </a:rPr>
                        <a:t> </a:t>
                      </a:r>
                      <a:r>
                        <a:rPr lang="en-US" altLang="zh-CN" sz="2400" dirty="0">
                          <a:latin typeface="+mn-lt"/>
                          <a:ea typeface="Times New Roman"/>
                          <a:cs typeface="Times New Roman"/>
                        </a:rPr>
                        <a:t>during</a:t>
                      </a:r>
                      <a:r>
                        <a:rPr lang="zh-CN" altLang="en-US" sz="2400" dirty="0">
                          <a:latin typeface="+mn-lt"/>
                          <a:ea typeface="Times New Roman"/>
                          <a:cs typeface="Times New Roman"/>
                        </a:rPr>
                        <a:t> </a:t>
                      </a:r>
                      <a:r>
                        <a:rPr lang="en-US" altLang="zh-CN" sz="2400" dirty="0" err="1">
                          <a:latin typeface="+mn-lt"/>
                          <a:ea typeface="Times New Roman"/>
                          <a:cs typeface="Times New Roman"/>
                        </a:rPr>
                        <a:t>interdialysis</a:t>
                      </a:r>
                      <a:r>
                        <a:rPr lang="en-US" altLang="zh-CN" sz="2400" dirty="0">
                          <a:latin typeface="+mn-lt"/>
                          <a:ea typeface="Times New Roman"/>
                          <a:cs typeface="Times New Roman"/>
                        </a:rPr>
                        <a:t>)</a:t>
                      </a:r>
                      <a:r>
                        <a:rPr lang="zh-CN" altLang="en-US" sz="2400" dirty="0">
                          <a:latin typeface="+mn-lt"/>
                          <a:ea typeface="Times New Roman"/>
                          <a:cs typeface="Times New Roman"/>
                        </a:rPr>
                        <a:t> </a:t>
                      </a:r>
                      <a:r>
                        <a:rPr lang="en-US" altLang="zh-CN" sz="2400" dirty="0">
                          <a:latin typeface="Calibri"/>
                          <a:ea typeface="Times New Roman"/>
                          <a:cs typeface="Times New Roman"/>
                        </a:rPr>
                        <a:t>.</a:t>
                      </a:r>
                      <a:endParaRPr lang="en-US" sz="24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altLang="zh-CN" sz="2400" dirty="0">
                          <a:latin typeface="+mn-lt"/>
                          <a:ea typeface="Times New Roman"/>
                          <a:cs typeface="Times New Roman"/>
                        </a:rPr>
                        <a:t>The patient </a:t>
                      </a:r>
                      <a:r>
                        <a:rPr lang="en-US" altLang="zh-CN" sz="2400" dirty="0">
                          <a:latin typeface="+mn-lt"/>
                          <a:ea typeface="Times New Roman"/>
                          <a:cs typeface="Times New Roman"/>
                        </a:rPr>
                        <a:t>needs</a:t>
                      </a:r>
                      <a:r>
                        <a:rPr lang="zh-CN" altLang="en-US" sz="2400" dirty="0">
                          <a:latin typeface="+mn-lt"/>
                          <a:ea typeface="Times New Roman"/>
                          <a:cs typeface="Times New Roman"/>
                        </a:rPr>
                        <a:t> </a:t>
                      </a:r>
                      <a:r>
                        <a:rPr lang="en-US" altLang="zh-CN" sz="2400" dirty="0">
                          <a:latin typeface="+mn-lt"/>
                          <a:ea typeface="Times New Roman"/>
                          <a:cs typeface="Times New Roman"/>
                        </a:rPr>
                        <a:t>to</a:t>
                      </a:r>
                      <a:r>
                        <a:rPr lang="zh-CN" altLang="en-US" sz="2400" dirty="0">
                          <a:latin typeface="+mn-lt"/>
                          <a:ea typeface="Times New Roman"/>
                          <a:cs typeface="Times New Roman"/>
                        </a:rPr>
                        <a:t> </a:t>
                      </a:r>
                      <a:r>
                        <a:rPr lang="en-US" altLang="zh-CN" sz="2400" dirty="0">
                          <a:latin typeface="Calibri"/>
                          <a:ea typeface="Times New Roman"/>
                          <a:cs typeface="Times New Roman"/>
                        </a:rPr>
                        <a:t>take</a:t>
                      </a:r>
                      <a:r>
                        <a:rPr lang="zh-CN" altLang="en-US" sz="2400" dirty="0">
                          <a:latin typeface="Calibri"/>
                          <a:ea typeface="Times New Roman"/>
                          <a:cs typeface="Times New Roman"/>
                        </a:rPr>
                        <a:t> </a:t>
                      </a:r>
                      <a:r>
                        <a:rPr lang="en-US" altLang="zh-CN" sz="2400" b="1" dirty="0">
                          <a:latin typeface="Calibri"/>
                          <a:ea typeface="Times New Roman"/>
                          <a:cs typeface="Times New Roman"/>
                        </a:rPr>
                        <a:t>immunosuppressant</a:t>
                      </a:r>
                      <a:r>
                        <a:rPr lang="zh-CN" altLang="en-US" sz="2400" dirty="0">
                          <a:latin typeface="Calibri"/>
                          <a:ea typeface="Times New Roman"/>
                          <a:cs typeface="Times New Roman"/>
                        </a:rPr>
                        <a:t> </a:t>
                      </a:r>
                      <a:r>
                        <a:rPr lang="en-US" altLang="zh-CN" sz="2400" dirty="0">
                          <a:latin typeface="Calibri"/>
                          <a:ea typeface="Times New Roman"/>
                          <a:cs typeface="Times New Roman"/>
                        </a:rPr>
                        <a:t>for</a:t>
                      </a:r>
                      <a:r>
                        <a:rPr lang="zh-CN" altLang="en-US" sz="2400" dirty="0">
                          <a:latin typeface="Calibri"/>
                          <a:ea typeface="Times New Roman"/>
                          <a:cs typeface="Times New Roman"/>
                        </a:rPr>
                        <a:t> </a:t>
                      </a:r>
                      <a:r>
                        <a:rPr lang="en-US" altLang="zh-CN" sz="2400" dirty="0">
                          <a:latin typeface="Calibri"/>
                          <a:ea typeface="Times New Roman"/>
                          <a:cs typeface="Times New Roman"/>
                        </a:rPr>
                        <a:t>the</a:t>
                      </a:r>
                      <a:r>
                        <a:rPr lang="zh-CN" altLang="en-US" sz="2400" dirty="0">
                          <a:latin typeface="Calibri"/>
                          <a:ea typeface="Times New Roman"/>
                          <a:cs typeface="Times New Roman"/>
                        </a:rPr>
                        <a:t> </a:t>
                      </a:r>
                      <a:r>
                        <a:rPr lang="en-US" altLang="zh-CN" sz="2400" dirty="0">
                          <a:latin typeface="Calibri"/>
                          <a:ea typeface="Times New Roman"/>
                          <a:cs typeface="Times New Roman"/>
                        </a:rPr>
                        <a:t>rest</a:t>
                      </a:r>
                      <a:r>
                        <a:rPr lang="zh-CN" altLang="en-US" sz="2400" dirty="0">
                          <a:latin typeface="Calibri"/>
                          <a:ea typeface="Times New Roman"/>
                          <a:cs typeface="Times New Roman"/>
                        </a:rPr>
                        <a:t> </a:t>
                      </a:r>
                      <a:r>
                        <a:rPr lang="en-US" altLang="zh-CN" sz="2400" dirty="0">
                          <a:latin typeface="Calibri"/>
                          <a:ea typeface="Times New Roman"/>
                          <a:cs typeface="Times New Roman"/>
                        </a:rPr>
                        <a:t>of</a:t>
                      </a:r>
                      <a:r>
                        <a:rPr lang="zh-CN" altLang="en-US" sz="2400" dirty="0">
                          <a:latin typeface="Calibri"/>
                          <a:ea typeface="Times New Roman"/>
                          <a:cs typeface="Times New Roman"/>
                        </a:rPr>
                        <a:t> </a:t>
                      </a:r>
                      <a:r>
                        <a:rPr lang="en-US" altLang="zh-CN" sz="2400" dirty="0">
                          <a:latin typeface="Calibri"/>
                          <a:ea typeface="Times New Roman"/>
                          <a:cs typeface="Times New Roman"/>
                        </a:rPr>
                        <a:t>life</a:t>
                      </a:r>
                      <a:r>
                        <a:rPr lang="zh-CN" altLang="en-US" sz="2400" dirty="0">
                          <a:latin typeface="Calibri"/>
                          <a:ea typeface="Times New Roman"/>
                          <a:cs typeface="Times New Roman"/>
                        </a:rPr>
                        <a:t> </a:t>
                      </a:r>
                      <a:r>
                        <a:rPr lang="en-US" altLang="zh-CN" sz="2400" dirty="0">
                          <a:latin typeface="Calibri"/>
                          <a:ea typeface="Times New Roman"/>
                          <a:cs typeface="Times New Roman"/>
                        </a:rPr>
                        <a:t>and</a:t>
                      </a:r>
                      <a:r>
                        <a:rPr lang="zh-CN" altLang="en-US" sz="2400" dirty="0">
                          <a:latin typeface="Calibri"/>
                          <a:ea typeface="Times New Roman"/>
                          <a:cs typeface="Times New Roman"/>
                        </a:rPr>
                        <a:t> </a:t>
                      </a:r>
                      <a:r>
                        <a:rPr lang="en-GB" sz="2400" dirty="0">
                          <a:latin typeface="Calibri"/>
                          <a:ea typeface="Times New Roman"/>
                          <a:cs typeface="Times New Roman"/>
                        </a:rPr>
                        <a:t>is more likely to suffer from </a:t>
                      </a:r>
                      <a:r>
                        <a:rPr lang="en-GB" sz="2400" b="1" dirty="0">
                          <a:latin typeface="Calibri"/>
                          <a:ea typeface="Times New Roman"/>
                          <a:cs typeface="Times New Roman"/>
                        </a:rPr>
                        <a:t>infections</a:t>
                      </a:r>
                      <a:r>
                        <a:rPr lang="en-GB" sz="2400" dirty="0">
                          <a:latin typeface="Calibri"/>
                          <a:ea typeface="Times New Roman"/>
                          <a:cs typeface="Times New Roman"/>
                        </a:rPr>
                        <a:t>.</a:t>
                      </a:r>
                      <a:endParaRPr lang="en-US" sz="24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14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97783EF-D45B-6842-BA30-C7428FC82DDE}"/>
              </a:ext>
            </a:extLst>
          </p:cNvPr>
          <p:cNvSpPr>
            <a:spLocks noGrp="1"/>
          </p:cNvSpPr>
          <p:nvPr>
            <p:ph type="title"/>
          </p:nvPr>
        </p:nvSpPr>
        <p:spPr>
          <a:xfrm>
            <a:off x="628650" y="365125"/>
            <a:ext cx="7886700" cy="1325563"/>
          </a:xfrm>
        </p:spPr>
        <p:txBody>
          <a:bodyPr>
            <a:normAutofit/>
          </a:bodyPr>
          <a:lstStyle/>
          <a:p>
            <a:r>
              <a:rPr kumimoji="1" lang="en-US" altLang="zh-CN" sz="4700"/>
              <a:t>Question</a:t>
            </a:r>
            <a:r>
              <a:rPr kumimoji="1" lang="zh-CN" altLang="en-US" sz="4700"/>
              <a:t> </a:t>
            </a:r>
            <a:r>
              <a:rPr kumimoji="1" lang="en-US" altLang="zh-CN" sz="4700"/>
              <a:t>list</a:t>
            </a:r>
            <a:r>
              <a:rPr kumimoji="1" lang="zh-CN" altLang="en-US" sz="4700"/>
              <a:t> </a:t>
            </a:r>
            <a:r>
              <a:rPr kumimoji="1" lang="en-US" altLang="zh-CN" sz="4700"/>
              <a:t>-</a:t>
            </a:r>
            <a:r>
              <a:rPr kumimoji="1" lang="zh-CN" altLang="en-US" sz="4700"/>
              <a:t> </a:t>
            </a:r>
            <a:r>
              <a:rPr kumimoji="1" lang="en-US" altLang="zh-CN" sz="4700"/>
              <a:t>Part</a:t>
            </a:r>
            <a:r>
              <a:rPr kumimoji="1" lang="zh-CN" altLang="en-US" sz="4700"/>
              <a:t> </a:t>
            </a:r>
            <a:r>
              <a:rPr kumimoji="1" lang="en-US" altLang="zh-CN" sz="4700"/>
              <a:t>II</a:t>
            </a:r>
            <a:endParaRPr kumimoji="1" lang="zh-CN" altLang="en-US"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BD7CBB86-9584-174A-A28F-4C6B13419BE3}"/>
              </a:ext>
            </a:extLst>
          </p:cNvPr>
          <p:cNvSpPr>
            <a:spLocks noGrp="1"/>
          </p:cNvSpPr>
          <p:nvPr>
            <p:ph idx="1"/>
          </p:nvPr>
        </p:nvSpPr>
        <p:spPr>
          <a:xfrm>
            <a:off x="628650" y="1929384"/>
            <a:ext cx="7886700" cy="4251960"/>
          </a:xfrm>
        </p:spPr>
        <p:txBody>
          <a:bodyPr>
            <a:normAutofit/>
          </a:bodyPr>
          <a:lstStyle/>
          <a:p>
            <a:pPr>
              <a:spcBef>
                <a:spcPts val="600"/>
              </a:spcBef>
            </a:pPr>
            <a:r>
              <a:rPr kumimoji="1" lang="en-US" altLang="zh-CN" sz="1900"/>
              <a:t>8.</a:t>
            </a:r>
            <a:r>
              <a:rPr kumimoji="1" lang="zh-CN" altLang="en-US" sz="1900"/>
              <a:t> </a:t>
            </a:r>
            <a:r>
              <a:rPr kumimoji="1" lang="en-US" altLang="zh-CN" sz="1900"/>
              <a:t>Can</a:t>
            </a:r>
            <a:r>
              <a:rPr kumimoji="1" lang="zh-CN" altLang="en-US" sz="1900"/>
              <a:t> </a:t>
            </a:r>
            <a:r>
              <a:rPr kumimoji="1" lang="en-US" altLang="zh-CN" sz="1900"/>
              <a:t>you</a:t>
            </a:r>
            <a:r>
              <a:rPr kumimoji="1" lang="zh-CN" altLang="en-US" sz="1900"/>
              <a:t> </a:t>
            </a:r>
            <a:r>
              <a:rPr kumimoji="1" lang="en-US" altLang="zh-CN" sz="1900"/>
              <a:t>think</a:t>
            </a:r>
            <a:r>
              <a:rPr kumimoji="1" lang="zh-CN" altLang="en-US" sz="1900"/>
              <a:t> </a:t>
            </a:r>
            <a:r>
              <a:rPr kumimoji="1" lang="en-US" altLang="zh-CN" sz="1900"/>
              <a:t>of</a:t>
            </a:r>
            <a:r>
              <a:rPr kumimoji="1" lang="zh-CN" altLang="en-US" sz="1900"/>
              <a:t> </a:t>
            </a:r>
            <a:r>
              <a:rPr kumimoji="1" lang="en-US" altLang="zh-CN" sz="1900"/>
              <a:t>a</a:t>
            </a:r>
            <a:r>
              <a:rPr kumimoji="1" lang="zh-CN" altLang="en-US" sz="1900"/>
              <a:t> </a:t>
            </a:r>
            <a:r>
              <a:rPr kumimoji="1" lang="en-US" altLang="zh-CN" sz="1900"/>
              <a:t>way</a:t>
            </a:r>
            <a:r>
              <a:rPr kumimoji="1" lang="zh-CN" altLang="en-US" sz="1900"/>
              <a:t> </a:t>
            </a:r>
            <a:r>
              <a:rPr kumimoji="1" lang="en-US" altLang="zh-CN" sz="1900"/>
              <a:t>to</a:t>
            </a:r>
            <a:r>
              <a:rPr kumimoji="1" lang="zh-CN" altLang="en-US" sz="1900"/>
              <a:t> </a:t>
            </a:r>
            <a:r>
              <a:rPr kumimoji="1" lang="en-US" altLang="zh-CN" sz="1900"/>
              <a:t>increase</a:t>
            </a:r>
            <a:r>
              <a:rPr kumimoji="1" lang="zh-CN" altLang="en-US" sz="1900"/>
              <a:t> </a:t>
            </a:r>
            <a:r>
              <a:rPr kumimoji="1" lang="en-US" altLang="zh-CN" sz="1900"/>
              <a:t>efficiency</a:t>
            </a:r>
            <a:r>
              <a:rPr kumimoji="1" lang="zh-CN" altLang="en-US" sz="1900"/>
              <a:t> </a:t>
            </a:r>
            <a:r>
              <a:rPr kumimoji="1" lang="en-US" altLang="zh-CN" sz="1900"/>
              <a:t>of</a:t>
            </a:r>
            <a:r>
              <a:rPr kumimoji="1" lang="zh-CN" altLang="en-US" sz="1900"/>
              <a:t> </a:t>
            </a:r>
            <a:r>
              <a:rPr kumimoji="1" lang="en-US" altLang="zh-CN" sz="1900"/>
              <a:t>reabsorption</a:t>
            </a:r>
            <a:r>
              <a:rPr kumimoji="1" lang="zh-CN" altLang="en-US" sz="1900"/>
              <a:t> </a:t>
            </a:r>
            <a:r>
              <a:rPr kumimoji="1" lang="en-US" altLang="zh-CN" sz="1900"/>
              <a:t>process?</a:t>
            </a:r>
          </a:p>
          <a:p>
            <a:pPr>
              <a:spcBef>
                <a:spcPts val="600"/>
              </a:spcBef>
            </a:pPr>
            <a:r>
              <a:rPr kumimoji="1" lang="en-US" altLang="zh-CN" sz="1900"/>
              <a:t>9.</a:t>
            </a:r>
            <a:r>
              <a:rPr kumimoji="1" lang="zh-CN" altLang="en-US" sz="1900"/>
              <a:t> </a:t>
            </a:r>
            <a:r>
              <a:rPr kumimoji="1" lang="en-US" altLang="zh-CN" sz="1900"/>
              <a:t>a)</a:t>
            </a:r>
            <a:r>
              <a:rPr kumimoji="1" lang="zh-CN" altLang="en-US" sz="1900"/>
              <a:t> </a:t>
            </a:r>
            <a:r>
              <a:rPr kumimoji="1" lang="en-US" altLang="zh-CN" sz="1900"/>
              <a:t>When</a:t>
            </a:r>
            <a:r>
              <a:rPr kumimoji="1" lang="zh-CN" altLang="en-US" sz="1900"/>
              <a:t> </a:t>
            </a:r>
            <a:r>
              <a:rPr kumimoji="1" lang="en-US" altLang="zh-CN" sz="1900"/>
              <a:t>will</a:t>
            </a:r>
            <a:r>
              <a:rPr kumimoji="1" lang="zh-CN" altLang="en-US" sz="1900"/>
              <a:t> </a:t>
            </a:r>
            <a:r>
              <a:rPr kumimoji="1" lang="en-US" altLang="zh-CN" sz="1900"/>
              <a:t>you</a:t>
            </a:r>
            <a:r>
              <a:rPr kumimoji="1" lang="zh-CN" altLang="en-US" sz="1900"/>
              <a:t> </a:t>
            </a:r>
            <a:r>
              <a:rPr kumimoji="1" lang="en-US" altLang="zh-CN" sz="1900"/>
              <a:t>produce</a:t>
            </a:r>
            <a:r>
              <a:rPr kumimoji="1" lang="zh-CN" altLang="en-US" sz="1900"/>
              <a:t> </a:t>
            </a:r>
            <a:r>
              <a:rPr kumimoji="1" lang="en-US" altLang="zh-CN" sz="1900"/>
              <a:t>concentrated</a:t>
            </a:r>
            <a:r>
              <a:rPr kumimoji="1" lang="zh-CN" altLang="en-US" sz="1900"/>
              <a:t> </a:t>
            </a:r>
            <a:r>
              <a:rPr kumimoji="1" lang="en-US" altLang="zh-CN" sz="1900"/>
              <a:t>urine</a:t>
            </a:r>
            <a:r>
              <a:rPr kumimoji="1" lang="zh-CN" altLang="en-US" sz="1900"/>
              <a:t> </a:t>
            </a:r>
            <a:r>
              <a:rPr kumimoji="1" lang="en-US" altLang="zh-CN" sz="1900"/>
              <a:t>in</a:t>
            </a:r>
            <a:r>
              <a:rPr kumimoji="1" lang="zh-CN" altLang="en-US" sz="1900"/>
              <a:t> </a:t>
            </a:r>
            <a:r>
              <a:rPr kumimoji="1" lang="en-US" altLang="zh-CN" sz="1900"/>
              <a:t>small</a:t>
            </a:r>
            <a:r>
              <a:rPr kumimoji="1" lang="zh-CN" altLang="en-US" sz="1900"/>
              <a:t> </a:t>
            </a:r>
            <a:r>
              <a:rPr kumimoji="1" lang="en-US" altLang="zh-CN" sz="1900"/>
              <a:t>volume?</a:t>
            </a:r>
            <a:r>
              <a:rPr kumimoji="1" lang="zh-CN" altLang="en-US" sz="1900"/>
              <a:t> </a:t>
            </a:r>
            <a:r>
              <a:rPr kumimoji="1" lang="en-US" altLang="zh-CN" sz="1900"/>
              <a:t>Give</a:t>
            </a:r>
            <a:r>
              <a:rPr kumimoji="1" lang="zh-CN" altLang="en-US" sz="1900"/>
              <a:t> </a:t>
            </a:r>
            <a:r>
              <a:rPr kumimoji="1" lang="en-US" altLang="zh-CN" sz="1900"/>
              <a:t>2</a:t>
            </a:r>
            <a:r>
              <a:rPr kumimoji="1" lang="zh-CN" altLang="en-US" sz="1900"/>
              <a:t> </a:t>
            </a:r>
            <a:r>
              <a:rPr kumimoji="1" lang="en-US" altLang="zh-CN" sz="1900"/>
              <a:t>scenarios.</a:t>
            </a:r>
          </a:p>
          <a:p>
            <a:pPr>
              <a:spcBef>
                <a:spcPts val="600"/>
              </a:spcBef>
            </a:pPr>
            <a:r>
              <a:rPr kumimoji="1" lang="en-US" altLang="zh-CN" sz="1900"/>
              <a:t>b)</a:t>
            </a:r>
            <a:r>
              <a:rPr kumimoji="1" lang="zh-CN" altLang="en-US" sz="1900"/>
              <a:t> </a:t>
            </a:r>
            <a:r>
              <a:rPr kumimoji="1" lang="en-US" altLang="zh-CN" sz="1900"/>
              <a:t>What</a:t>
            </a:r>
            <a:r>
              <a:rPr kumimoji="1" lang="zh-CN" altLang="en-US" sz="1900"/>
              <a:t> </a:t>
            </a:r>
            <a:r>
              <a:rPr kumimoji="1" lang="en-US" altLang="zh-CN" sz="1900"/>
              <a:t>will</a:t>
            </a:r>
            <a:r>
              <a:rPr kumimoji="1" lang="zh-CN" altLang="en-US" sz="1900"/>
              <a:t> </a:t>
            </a:r>
            <a:r>
              <a:rPr kumimoji="1" lang="en-US" altLang="zh-CN" sz="1900"/>
              <a:t>affect</a:t>
            </a:r>
            <a:r>
              <a:rPr kumimoji="1" lang="zh-CN" altLang="en-US" sz="1900"/>
              <a:t> </a:t>
            </a:r>
            <a:r>
              <a:rPr kumimoji="1" lang="en-US" altLang="zh-CN" sz="1900"/>
              <a:t>concentration</a:t>
            </a:r>
            <a:r>
              <a:rPr kumimoji="1" lang="zh-CN" altLang="en-US" sz="1900"/>
              <a:t> </a:t>
            </a:r>
            <a:r>
              <a:rPr kumimoji="1" lang="en-US" altLang="zh-CN" sz="1900"/>
              <a:t>and</a:t>
            </a:r>
            <a:r>
              <a:rPr kumimoji="1" lang="zh-CN" altLang="en-US" sz="1900"/>
              <a:t> </a:t>
            </a:r>
            <a:r>
              <a:rPr kumimoji="1" lang="en-US" altLang="zh-CN" sz="1900"/>
              <a:t>volume</a:t>
            </a:r>
            <a:r>
              <a:rPr kumimoji="1" lang="zh-CN" altLang="en-US" sz="1900"/>
              <a:t> </a:t>
            </a:r>
            <a:r>
              <a:rPr kumimoji="1" lang="en-US" altLang="zh-CN" sz="1900"/>
              <a:t>of</a:t>
            </a:r>
            <a:r>
              <a:rPr kumimoji="1" lang="zh-CN" altLang="en-US" sz="1900"/>
              <a:t> </a:t>
            </a:r>
            <a:r>
              <a:rPr kumimoji="1" lang="en-US" altLang="zh-CN" sz="1900"/>
              <a:t>urine?</a:t>
            </a:r>
          </a:p>
          <a:p>
            <a:pPr>
              <a:spcBef>
                <a:spcPts val="600"/>
              </a:spcBef>
            </a:pPr>
            <a:r>
              <a:rPr kumimoji="1" lang="en-US" altLang="zh-CN" sz="1900"/>
              <a:t>c)</a:t>
            </a:r>
            <a:r>
              <a:rPr kumimoji="1" lang="zh-CN" altLang="en-US" sz="1900"/>
              <a:t> </a:t>
            </a:r>
            <a:r>
              <a:rPr kumimoji="1" lang="en-US" altLang="zh-CN" sz="1900"/>
              <a:t>What</a:t>
            </a:r>
            <a:r>
              <a:rPr kumimoji="1" lang="zh-CN" altLang="en-US" sz="1900"/>
              <a:t> </a:t>
            </a:r>
            <a:r>
              <a:rPr kumimoji="1" lang="en-US" altLang="zh-CN" sz="1900"/>
              <a:t>hormone</a:t>
            </a:r>
            <a:r>
              <a:rPr kumimoji="1" lang="zh-CN" altLang="en-US" sz="1900"/>
              <a:t> </a:t>
            </a:r>
            <a:r>
              <a:rPr kumimoji="1" lang="en-US" altLang="zh-CN" sz="1900"/>
              <a:t>is</a:t>
            </a:r>
            <a:r>
              <a:rPr kumimoji="1" lang="zh-CN" altLang="en-US" sz="1900"/>
              <a:t> </a:t>
            </a:r>
            <a:r>
              <a:rPr kumimoji="1" lang="en-US" altLang="zh-CN" sz="1900"/>
              <a:t>involved</a:t>
            </a:r>
            <a:r>
              <a:rPr kumimoji="1" lang="zh-CN" altLang="en-US" sz="1900"/>
              <a:t> </a:t>
            </a:r>
            <a:r>
              <a:rPr kumimoji="1" lang="en-US" altLang="zh-CN" sz="1900"/>
              <a:t>in</a:t>
            </a:r>
            <a:r>
              <a:rPr kumimoji="1" lang="zh-CN" altLang="en-US" sz="1900"/>
              <a:t> </a:t>
            </a:r>
            <a:r>
              <a:rPr kumimoji="1" lang="en-US" altLang="zh-CN" sz="1900"/>
              <a:t>adjusting</a:t>
            </a:r>
            <a:r>
              <a:rPr kumimoji="1" lang="zh-CN" altLang="en-US" sz="1900"/>
              <a:t> </a:t>
            </a:r>
            <a:r>
              <a:rPr kumimoji="1" lang="en-US" altLang="zh-CN" sz="1900"/>
              <a:t>amount</a:t>
            </a:r>
            <a:r>
              <a:rPr kumimoji="1" lang="zh-CN" altLang="en-US" sz="1900"/>
              <a:t> </a:t>
            </a:r>
            <a:r>
              <a:rPr kumimoji="1" lang="en-US" altLang="zh-CN" sz="1900"/>
              <a:t>of</a:t>
            </a:r>
            <a:r>
              <a:rPr kumimoji="1" lang="zh-CN" altLang="en-US" sz="1900"/>
              <a:t> </a:t>
            </a:r>
            <a:r>
              <a:rPr kumimoji="1" lang="en-US" altLang="zh-CN" sz="1900"/>
              <a:t>urine?</a:t>
            </a:r>
          </a:p>
          <a:p>
            <a:pPr>
              <a:spcBef>
                <a:spcPts val="600"/>
              </a:spcBef>
            </a:pPr>
            <a:r>
              <a:rPr kumimoji="1" lang="en-US" altLang="zh-CN" sz="1900"/>
              <a:t>10.</a:t>
            </a:r>
            <a:r>
              <a:rPr kumimoji="1" lang="zh-CN" altLang="en-US" sz="1900"/>
              <a:t> </a:t>
            </a:r>
            <a:r>
              <a:rPr kumimoji="1" lang="en-US" altLang="zh-CN" sz="1900"/>
              <a:t>a)</a:t>
            </a:r>
            <a:r>
              <a:rPr kumimoji="1" lang="zh-CN" altLang="en-US" sz="1900"/>
              <a:t> </a:t>
            </a:r>
            <a:r>
              <a:rPr kumimoji="1" lang="en-US" altLang="zh-CN" sz="1900"/>
              <a:t>What</a:t>
            </a:r>
            <a:r>
              <a:rPr kumimoji="1" lang="zh-CN" altLang="en-US" sz="1900"/>
              <a:t> </a:t>
            </a:r>
            <a:r>
              <a:rPr kumimoji="1" lang="en-US" altLang="zh-CN" sz="1900"/>
              <a:t>is</a:t>
            </a:r>
            <a:r>
              <a:rPr kumimoji="1" lang="zh-CN" altLang="en-US" sz="1900"/>
              <a:t> </a:t>
            </a:r>
            <a:r>
              <a:rPr kumimoji="1" lang="en-US" altLang="zh-CN" sz="1900"/>
              <a:t>kidney</a:t>
            </a:r>
            <a:r>
              <a:rPr kumimoji="1" lang="zh-CN" altLang="en-US" sz="1900"/>
              <a:t> </a:t>
            </a:r>
            <a:r>
              <a:rPr kumimoji="1" lang="en-US" altLang="zh-CN" sz="1900"/>
              <a:t>dialysis?</a:t>
            </a:r>
            <a:r>
              <a:rPr kumimoji="1" lang="zh-CN" altLang="en-US" sz="1900"/>
              <a:t> </a:t>
            </a:r>
            <a:r>
              <a:rPr kumimoji="1" lang="en-US" altLang="zh-CN" sz="1900"/>
              <a:t>When</a:t>
            </a:r>
            <a:r>
              <a:rPr kumimoji="1" lang="zh-CN" altLang="en-US" sz="1900"/>
              <a:t> </a:t>
            </a:r>
            <a:r>
              <a:rPr kumimoji="1" lang="en-US" altLang="zh-CN" sz="1900"/>
              <a:t>do</a:t>
            </a:r>
            <a:r>
              <a:rPr kumimoji="1" lang="zh-CN" altLang="en-US" sz="1900"/>
              <a:t> </a:t>
            </a:r>
            <a:r>
              <a:rPr kumimoji="1" lang="en-US" altLang="zh-CN" sz="1900"/>
              <a:t>you</a:t>
            </a:r>
            <a:r>
              <a:rPr kumimoji="1" lang="zh-CN" altLang="en-US" sz="1900"/>
              <a:t> </a:t>
            </a:r>
            <a:r>
              <a:rPr kumimoji="1" lang="en-US" altLang="zh-CN" sz="1900"/>
              <a:t>need</a:t>
            </a:r>
            <a:r>
              <a:rPr kumimoji="1" lang="zh-CN" altLang="en-US" sz="1900"/>
              <a:t> </a:t>
            </a:r>
            <a:r>
              <a:rPr kumimoji="1" lang="en-US" altLang="zh-CN" sz="1900"/>
              <a:t>kidney</a:t>
            </a:r>
            <a:r>
              <a:rPr kumimoji="1" lang="zh-CN" altLang="en-US" sz="1900"/>
              <a:t> </a:t>
            </a:r>
            <a:r>
              <a:rPr kumimoji="1" lang="en-US" altLang="zh-CN" sz="1900"/>
              <a:t>dialysis?</a:t>
            </a:r>
          </a:p>
          <a:p>
            <a:pPr>
              <a:spcBef>
                <a:spcPts val="600"/>
              </a:spcBef>
            </a:pPr>
            <a:r>
              <a:rPr kumimoji="1" lang="en-US" altLang="zh-CN" sz="1900"/>
              <a:t>b)</a:t>
            </a:r>
            <a:r>
              <a:rPr kumimoji="1" lang="zh-CN" altLang="en-US" sz="1900"/>
              <a:t> </a:t>
            </a:r>
            <a:r>
              <a:rPr kumimoji="1" lang="en-US" altLang="zh-CN" sz="1900"/>
              <a:t>How</a:t>
            </a:r>
            <a:r>
              <a:rPr kumimoji="1" lang="zh-CN" altLang="en-US" sz="1900"/>
              <a:t> </a:t>
            </a:r>
            <a:r>
              <a:rPr kumimoji="1" lang="en-US" altLang="zh-CN" sz="1900"/>
              <a:t>frequently</a:t>
            </a:r>
            <a:r>
              <a:rPr kumimoji="1" lang="zh-CN" altLang="en-US" sz="1900"/>
              <a:t> </a:t>
            </a:r>
            <a:r>
              <a:rPr kumimoji="1" lang="en-US" altLang="zh-CN" sz="1900"/>
              <a:t>usually</a:t>
            </a:r>
            <a:r>
              <a:rPr kumimoji="1" lang="zh-CN" altLang="en-US" sz="1900"/>
              <a:t> </a:t>
            </a:r>
            <a:r>
              <a:rPr kumimoji="1" lang="en-US" altLang="zh-CN" sz="1900"/>
              <a:t>is</a:t>
            </a:r>
            <a:r>
              <a:rPr kumimoji="1" lang="zh-CN" altLang="en-US" sz="1900"/>
              <a:t> </a:t>
            </a:r>
            <a:r>
              <a:rPr kumimoji="1" lang="en-US" altLang="zh-CN" sz="1900"/>
              <a:t>kidney</a:t>
            </a:r>
            <a:r>
              <a:rPr kumimoji="1" lang="zh-CN" altLang="en-US" sz="1900"/>
              <a:t> </a:t>
            </a:r>
            <a:r>
              <a:rPr kumimoji="1" lang="en-US" altLang="zh-CN" sz="1900"/>
              <a:t>dialysis</a:t>
            </a:r>
            <a:r>
              <a:rPr kumimoji="1" lang="zh-CN" altLang="en-US" sz="1900"/>
              <a:t> </a:t>
            </a:r>
            <a:r>
              <a:rPr kumimoji="1" lang="en-US" altLang="zh-CN" sz="1900"/>
              <a:t>required?</a:t>
            </a:r>
          </a:p>
          <a:p>
            <a:pPr>
              <a:spcBef>
                <a:spcPts val="600"/>
              </a:spcBef>
            </a:pPr>
            <a:r>
              <a:rPr kumimoji="1" lang="en-US" altLang="zh-CN" sz="1900"/>
              <a:t>11.</a:t>
            </a:r>
            <a:r>
              <a:rPr kumimoji="1" lang="zh-CN" altLang="en-US" sz="1900"/>
              <a:t> </a:t>
            </a:r>
            <a:r>
              <a:rPr kumimoji="1" lang="en-US" altLang="zh-CN" sz="1900"/>
              <a:t>Describe</a:t>
            </a:r>
            <a:r>
              <a:rPr kumimoji="1" lang="zh-CN" altLang="en-US" sz="1900"/>
              <a:t> </a:t>
            </a:r>
            <a:r>
              <a:rPr kumimoji="1" lang="en-US" altLang="zh-CN" sz="1900"/>
              <a:t>the</a:t>
            </a:r>
            <a:r>
              <a:rPr kumimoji="1" lang="zh-CN" altLang="en-US" sz="1900"/>
              <a:t> </a:t>
            </a:r>
            <a:r>
              <a:rPr kumimoji="1" lang="en-US" altLang="zh-CN" sz="1900"/>
              <a:t>general</a:t>
            </a:r>
            <a:r>
              <a:rPr kumimoji="1" lang="zh-CN" altLang="en-US" sz="1900"/>
              <a:t> </a:t>
            </a:r>
            <a:r>
              <a:rPr kumimoji="1" lang="en-US" altLang="zh-CN" sz="1900"/>
              <a:t>process</a:t>
            </a:r>
            <a:r>
              <a:rPr kumimoji="1" lang="zh-CN" altLang="en-US" sz="1900"/>
              <a:t> </a:t>
            </a:r>
            <a:r>
              <a:rPr kumimoji="1" lang="en-US" altLang="zh-CN" sz="1900"/>
              <a:t>of</a:t>
            </a:r>
            <a:r>
              <a:rPr kumimoji="1" lang="zh-CN" altLang="en-US" sz="1900"/>
              <a:t> </a:t>
            </a:r>
            <a:r>
              <a:rPr kumimoji="1" lang="en-US" altLang="zh-CN" sz="1900"/>
              <a:t>kidney</a:t>
            </a:r>
            <a:r>
              <a:rPr kumimoji="1" lang="zh-CN" altLang="en-US" sz="1900"/>
              <a:t> </a:t>
            </a:r>
            <a:r>
              <a:rPr kumimoji="1" lang="en-US" altLang="zh-CN" sz="1900"/>
              <a:t>dialysis.</a:t>
            </a:r>
          </a:p>
          <a:p>
            <a:pPr>
              <a:spcBef>
                <a:spcPts val="600"/>
              </a:spcBef>
            </a:pPr>
            <a:r>
              <a:rPr kumimoji="1" lang="en-US" altLang="zh-CN" sz="1900"/>
              <a:t>12.</a:t>
            </a:r>
            <a:r>
              <a:rPr kumimoji="1" lang="zh-CN" altLang="en-US" sz="1900"/>
              <a:t> </a:t>
            </a:r>
            <a:r>
              <a:rPr kumimoji="1" lang="en-US" altLang="zh-CN" sz="1900"/>
              <a:t>What</a:t>
            </a:r>
            <a:r>
              <a:rPr kumimoji="1" lang="zh-CN" altLang="en-US" sz="1900"/>
              <a:t> </a:t>
            </a:r>
            <a:r>
              <a:rPr kumimoji="1" lang="en-US" altLang="zh-CN" sz="1900"/>
              <a:t>measures</a:t>
            </a:r>
            <a:r>
              <a:rPr kumimoji="1" lang="zh-CN" altLang="en-US" sz="1900"/>
              <a:t> </a:t>
            </a:r>
            <a:r>
              <a:rPr kumimoji="1" lang="en-US" altLang="zh-CN" sz="1900"/>
              <a:t>are</a:t>
            </a:r>
            <a:r>
              <a:rPr kumimoji="1" lang="zh-CN" altLang="en-US" sz="1900"/>
              <a:t> </a:t>
            </a:r>
            <a:r>
              <a:rPr kumimoji="1" lang="en-US" altLang="zh-CN" sz="1900"/>
              <a:t>taken</a:t>
            </a:r>
            <a:r>
              <a:rPr kumimoji="1" lang="zh-CN" altLang="en-US" sz="1900"/>
              <a:t> </a:t>
            </a:r>
            <a:r>
              <a:rPr kumimoji="1" lang="en-US" altLang="zh-CN" sz="1900"/>
              <a:t>to</a:t>
            </a:r>
            <a:r>
              <a:rPr kumimoji="1" lang="zh-CN" altLang="en-US" sz="1900"/>
              <a:t> </a:t>
            </a:r>
            <a:r>
              <a:rPr kumimoji="1" lang="en-US" altLang="zh-CN" sz="1900"/>
              <a:t>increase</a:t>
            </a:r>
            <a:r>
              <a:rPr kumimoji="1" lang="zh-CN" altLang="en-US" sz="1900"/>
              <a:t> </a:t>
            </a:r>
            <a:r>
              <a:rPr kumimoji="1" lang="en-US" altLang="zh-CN" sz="1900"/>
              <a:t>efficiency</a:t>
            </a:r>
            <a:r>
              <a:rPr kumimoji="1" lang="zh-CN" altLang="en-US" sz="1900"/>
              <a:t> </a:t>
            </a:r>
            <a:r>
              <a:rPr kumimoji="1" lang="en-US" altLang="zh-CN" sz="1900"/>
              <a:t>of</a:t>
            </a:r>
            <a:r>
              <a:rPr kumimoji="1" lang="zh-CN" altLang="en-US" sz="1900"/>
              <a:t> </a:t>
            </a:r>
            <a:r>
              <a:rPr kumimoji="1" lang="en-US" altLang="zh-CN" sz="1900"/>
              <a:t>the</a:t>
            </a:r>
            <a:r>
              <a:rPr kumimoji="1" lang="zh-CN" altLang="en-US" sz="1900"/>
              <a:t> </a:t>
            </a:r>
            <a:r>
              <a:rPr kumimoji="1" lang="en-US" altLang="zh-CN" sz="1900"/>
              <a:t>dialysis?</a:t>
            </a:r>
            <a:r>
              <a:rPr kumimoji="1" lang="zh-CN" altLang="en-US" sz="1900"/>
              <a:t> </a:t>
            </a:r>
            <a:r>
              <a:rPr kumimoji="1" lang="en-US" altLang="zh-CN" sz="1900"/>
              <a:t>Suggest</a:t>
            </a:r>
            <a:r>
              <a:rPr kumimoji="1" lang="zh-CN" altLang="en-US" sz="1900"/>
              <a:t> </a:t>
            </a:r>
            <a:r>
              <a:rPr kumimoji="1" lang="en-US" altLang="zh-CN" sz="1900"/>
              <a:t>3.</a:t>
            </a:r>
          </a:p>
          <a:p>
            <a:pPr>
              <a:spcBef>
                <a:spcPts val="600"/>
              </a:spcBef>
            </a:pPr>
            <a:r>
              <a:rPr kumimoji="1" lang="en-US" altLang="zh-CN" sz="1900"/>
              <a:t>13.</a:t>
            </a:r>
            <a:r>
              <a:rPr kumimoji="1" lang="zh-CN" altLang="en-US" sz="1900"/>
              <a:t> </a:t>
            </a:r>
            <a:r>
              <a:rPr kumimoji="1" lang="en-US" altLang="zh-CN" sz="1900"/>
              <a:t>Advantages</a:t>
            </a:r>
            <a:r>
              <a:rPr kumimoji="1" lang="zh-CN" altLang="en-US" sz="1900"/>
              <a:t> </a:t>
            </a:r>
            <a:r>
              <a:rPr kumimoji="1" lang="en-US" altLang="zh-CN" sz="1900"/>
              <a:t>of</a:t>
            </a:r>
            <a:r>
              <a:rPr kumimoji="1" lang="zh-CN" altLang="en-US" sz="1900"/>
              <a:t> </a:t>
            </a:r>
            <a:r>
              <a:rPr kumimoji="1" lang="en-US" altLang="zh-CN" sz="1900"/>
              <a:t>kidney</a:t>
            </a:r>
            <a:r>
              <a:rPr kumimoji="1" lang="zh-CN" altLang="en-US" sz="1900"/>
              <a:t> </a:t>
            </a:r>
            <a:r>
              <a:rPr kumimoji="1" lang="en-US" altLang="zh-CN" sz="1900"/>
              <a:t>transplant,</a:t>
            </a:r>
            <a:r>
              <a:rPr kumimoji="1" lang="zh-CN" altLang="en-US" sz="1900"/>
              <a:t> </a:t>
            </a:r>
            <a:r>
              <a:rPr kumimoji="1" lang="en-US" altLang="zh-CN" sz="1900"/>
              <a:t>comparing</a:t>
            </a:r>
            <a:r>
              <a:rPr kumimoji="1" lang="zh-CN" altLang="en-US" sz="1900"/>
              <a:t> </a:t>
            </a:r>
            <a:r>
              <a:rPr kumimoji="1" lang="en-US" altLang="zh-CN" sz="1900"/>
              <a:t>to</a:t>
            </a:r>
            <a:r>
              <a:rPr kumimoji="1" lang="zh-CN" altLang="en-US" sz="1900"/>
              <a:t> </a:t>
            </a:r>
            <a:r>
              <a:rPr kumimoji="1" lang="en-US" altLang="zh-CN" sz="1900"/>
              <a:t>kidney</a:t>
            </a:r>
            <a:r>
              <a:rPr kumimoji="1" lang="zh-CN" altLang="en-US" sz="1900"/>
              <a:t> </a:t>
            </a:r>
            <a:r>
              <a:rPr kumimoji="1" lang="en-US" altLang="zh-CN" sz="1900"/>
              <a:t>dialysis.</a:t>
            </a:r>
          </a:p>
          <a:p>
            <a:pPr>
              <a:spcBef>
                <a:spcPts val="600"/>
              </a:spcBef>
            </a:pPr>
            <a:r>
              <a:rPr kumimoji="1" lang="en-US" altLang="zh-CN" sz="1900"/>
              <a:t>Disadvantages/</a:t>
            </a:r>
            <a:r>
              <a:rPr kumimoji="1" lang="zh-CN" altLang="en-US" sz="1900"/>
              <a:t> </a:t>
            </a:r>
            <a:r>
              <a:rPr kumimoji="1" lang="en-US" altLang="zh-CN" sz="1900"/>
              <a:t>problems</a:t>
            </a:r>
            <a:r>
              <a:rPr kumimoji="1" lang="zh-CN" altLang="en-US" sz="1900"/>
              <a:t> </a:t>
            </a:r>
            <a:r>
              <a:rPr kumimoji="1" lang="en-US" altLang="zh-CN" sz="1900"/>
              <a:t>of</a:t>
            </a:r>
            <a:r>
              <a:rPr kumimoji="1" lang="zh-CN" altLang="en-US" sz="1900"/>
              <a:t> </a:t>
            </a:r>
            <a:r>
              <a:rPr kumimoji="1" lang="en-US" altLang="zh-CN" sz="1900"/>
              <a:t>kidney</a:t>
            </a:r>
            <a:r>
              <a:rPr kumimoji="1" lang="zh-CN" altLang="en-US" sz="1900"/>
              <a:t> </a:t>
            </a:r>
            <a:r>
              <a:rPr kumimoji="1" lang="en-US" altLang="zh-CN" sz="1900"/>
              <a:t>transplant.</a:t>
            </a:r>
            <a:endParaRPr kumimoji="1" lang="zh-CN" altLang="en-US" sz="1900"/>
          </a:p>
        </p:txBody>
      </p:sp>
    </p:spTree>
    <p:extLst>
      <p:ext uri="{BB962C8B-B14F-4D97-AF65-F5344CB8AC3E}">
        <p14:creationId xmlns:p14="http://schemas.microsoft.com/office/powerpoint/2010/main" val="58938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a:t>Excretion - definition</a:t>
            </a:r>
            <a:endParaRPr lang="en-US" dirty="0"/>
          </a:p>
        </p:txBody>
      </p:sp>
      <p:sp>
        <p:nvSpPr>
          <p:cNvPr id="3" name="Content Placeholder 2"/>
          <p:cNvSpPr>
            <a:spLocks noGrp="1"/>
          </p:cNvSpPr>
          <p:nvPr>
            <p:ph idx="1"/>
          </p:nvPr>
        </p:nvSpPr>
        <p:spPr>
          <a:xfrm>
            <a:off x="3724073" y="2438400"/>
            <a:ext cx="4939867" cy="3785419"/>
          </a:xfrm>
        </p:spPr>
        <p:txBody>
          <a:bodyPr>
            <a:normAutofit/>
          </a:bodyPr>
          <a:lstStyle/>
          <a:p>
            <a:pPr>
              <a:buNone/>
            </a:pPr>
            <a:r>
              <a:rPr lang="en-GB" sz="1700"/>
              <a:t>	Excretion is the removal from organisms of:</a:t>
            </a:r>
            <a:endParaRPr lang="en-US" sz="1700"/>
          </a:p>
          <a:p>
            <a:pPr lvl="0"/>
            <a:r>
              <a:rPr lang="en-GB" sz="1700"/>
              <a:t>the </a:t>
            </a:r>
            <a:r>
              <a:rPr lang="en-GB" sz="1700" b="1"/>
              <a:t>waste products</a:t>
            </a:r>
            <a:r>
              <a:rPr lang="en-GB" sz="1700"/>
              <a:t> of metabolism (chemical reactions in cells - including respiration).  For example</a:t>
            </a:r>
            <a:r>
              <a:rPr lang="en-US" altLang="zh-CN" sz="1700"/>
              <a:t>,</a:t>
            </a:r>
            <a:r>
              <a:rPr lang="en-GB" sz="1700"/>
              <a:t> </a:t>
            </a:r>
            <a:r>
              <a:rPr lang="en-GB" sz="1700" b="1"/>
              <a:t>urea </a:t>
            </a:r>
            <a:r>
              <a:rPr lang="en-GB" sz="1700"/>
              <a:t>and </a:t>
            </a:r>
            <a:r>
              <a:rPr lang="en-GB" sz="1700" b="1"/>
              <a:t>carbon dioxide </a:t>
            </a:r>
            <a:r>
              <a:rPr lang="en-GB" sz="1700"/>
              <a:t>(which is excreted through the lungs).</a:t>
            </a:r>
            <a:endParaRPr lang="en-US" sz="1700"/>
          </a:p>
          <a:p>
            <a:pPr lvl="0"/>
            <a:r>
              <a:rPr lang="en-GB" sz="1700" b="1"/>
              <a:t>substances in excess</a:t>
            </a:r>
            <a:r>
              <a:rPr lang="en-GB" sz="1700"/>
              <a:t> of requirements.  For example</a:t>
            </a:r>
            <a:r>
              <a:rPr lang="en-US" altLang="zh-CN" sz="1700"/>
              <a:t>,</a:t>
            </a:r>
            <a:r>
              <a:rPr lang="en-GB" sz="1700"/>
              <a:t> </a:t>
            </a:r>
            <a:r>
              <a:rPr lang="en-GB" sz="1700" b="1"/>
              <a:t>salts</a:t>
            </a:r>
            <a:r>
              <a:rPr lang="en-GB" sz="1700"/>
              <a:t>.</a:t>
            </a:r>
            <a:endParaRPr lang="en-US" sz="1700"/>
          </a:p>
          <a:p>
            <a:pPr lvl="0"/>
            <a:r>
              <a:rPr lang="en-GB" sz="1700" b="1"/>
              <a:t>toxic materials</a:t>
            </a:r>
            <a:r>
              <a:rPr lang="en-GB" sz="1700"/>
              <a:t>.</a:t>
            </a:r>
            <a:endParaRPr lang="en-US" sz="1700"/>
          </a:p>
        </p:txBody>
      </p:sp>
      <p:pic>
        <p:nvPicPr>
          <p:cNvPr id="15" name="Picture 4" descr="Molecules">
            <a:extLst>
              <a:ext uri="{FF2B5EF4-FFF2-40B4-BE49-F238E27FC236}">
                <a16:creationId xmlns:a16="http://schemas.microsoft.com/office/drawing/2014/main" id="{56CCC651-AA25-48E5-BFCB-F5B5EDB2CCAA}"/>
              </a:ext>
            </a:extLst>
          </p:cNvPr>
          <p:cNvPicPr>
            <a:picLocks noChangeAspect="1"/>
          </p:cNvPicPr>
          <p:nvPr/>
        </p:nvPicPr>
        <p:blipFill rotWithShape="1">
          <a:blip r:embed="rId2"/>
          <a:srcRect l="41614" r="24547" b="-1"/>
          <a:stretch/>
        </p:blipFill>
        <p:spPr>
          <a:xfrm>
            <a:off x="20" y="10"/>
            <a:ext cx="3476673"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5AF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76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A776381-A8BD-1C44-A0A0-FF6BFA4A60CB}"/>
              </a:ext>
            </a:extLst>
          </p:cNvPr>
          <p:cNvSpPr>
            <a:spLocks noGrp="1"/>
          </p:cNvSpPr>
          <p:nvPr>
            <p:ph type="title"/>
          </p:nvPr>
        </p:nvSpPr>
        <p:spPr>
          <a:xfrm>
            <a:off x="457200" y="228600"/>
            <a:ext cx="8229600" cy="1143000"/>
          </a:xfrm>
        </p:spPr>
        <p:txBody>
          <a:bodyPr/>
          <a:lstStyle/>
          <a:p>
            <a:r>
              <a:rPr lang="en-US" altLang="zh-CN" dirty="0"/>
              <a:t>Human</a:t>
            </a:r>
            <a:r>
              <a:rPr lang="zh-CN" altLang="en-US" dirty="0"/>
              <a:t> </a:t>
            </a:r>
            <a:r>
              <a:rPr lang="en-US" altLang="zh-CN" dirty="0"/>
              <a:t>urinary</a:t>
            </a:r>
            <a:r>
              <a:rPr lang="zh-CN" altLang="en-US" dirty="0"/>
              <a:t> </a:t>
            </a:r>
            <a:r>
              <a:rPr lang="en-US" altLang="zh-CN" dirty="0"/>
              <a:t>system</a:t>
            </a:r>
            <a:endParaRPr lang="zh-CN" altLang="en-US" dirty="0"/>
          </a:p>
        </p:txBody>
      </p:sp>
      <p:pic>
        <p:nvPicPr>
          <p:cNvPr id="1026" name="Picture 2" descr="Human Excretory System">
            <a:extLst>
              <a:ext uri="{FF2B5EF4-FFF2-40B4-BE49-F238E27FC236}">
                <a16:creationId xmlns:a16="http://schemas.microsoft.com/office/drawing/2014/main" id="{3BF2F69E-7F6A-DE45-900A-B4B48284B9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6996" r="20000" b="12537"/>
          <a:stretch/>
        </p:blipFill>
        <p:spPr bwMode="auto">
          <a:xfrm>
            <a:off x="2057400" y="1419225"/>
            <a:ext cx="4800600" cy="4600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uman Excretory System">
            <a:extLst>
              <a:ext uri="{FF2B5EF4-FFF2-40B4-BE49-F238E27FC236}">
                <a16:creationId xmlns:a16="http://schemas.microsoft.com/office/drawing/2014/main" id="{37AAC34C-D569-FC4A-9F19-1A192E3D89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99" t="88484" r="10001" b="2332"/>
          <a:stretch/>
        </p:blipFill>
        <p:spPr bwMode="auto">
          <a:xfrm>
            <a:off x="1066800" y="6096000"/>
            <a:ext cx="731520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6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altLang="zh-CN" dirty="0"/>
              <a:t>urinary</a:t>
            </a:r>
            <a:r>
              <a:rPr lang="zh-CN" altLang="en-US" dirty="0"/>
              <a:t> </a:t>
            </a:r>
            <a:r>
              <a:rPr lang="en-US" altLang="zh-CN" dirty="0"/>
              <a:t>system</a:t>
            </a:r>
            <a:endParaRPr lang="en-US" dirty="0"/>
          </a:p>
        </p:txBody>
      </p:sp>
      <p:pic>
        <p:nvPicPr>
          <p:cNvPr id="4" name="Content Placeholder 3" descr="bfy_human_07_29_kidneydiag.jpg"/>
          <p:cNvPicPr>
            <a:picLocks noGrp="1" noChangeAspect="1"/>
          </p:cNvPicPr>
          <p:nvPr>
            <p:ph idx="1"/>
          </p:nvPr>
        </p:nvPicPr>
        <p:blipFill>
          <a:blip r:embed="rId2" cstate="print"/>
          <a:stretch>
            <a:fillRect/>
          </a:stretch>
        </p:blipFill>
        <p:spPr>
          <a:xfrm>
            <a:off x="152400" y="1143000"/>
            <a:ext cx="4876800" cy="5486401"/>
          </a:xfrm>
        </p:spPr>
      </p:pic>
      <p:sp>
        <p:nvSpPr>
          <p:cNvPr id="5" name="TextBox 4"/>
          <p:cNvSpPr txBox="1"/>
          <p:nvPr/>
        </p:nvSpPr>
        <p:spPr>
          <a:xfrm>
            <a:off x="5105400" y="1808708"/>
            <a:ext cx="4038600" cy="4154984"/>
          </a:xfrm>
          <a:prstGeom prst="rect">
            <a:avLst/>
          </a:prstGeom>
          <a:noFill/>
        </p:spPr>
        <p:txBody>
          <a:bodyPr wrap="square" rtlCol="0">
            <a:spAutoFit/>
          </a:bodyPr>
          <a:lstStyle/>
          <a:p>
            <a:pPr lvl="0"/>
            <a:r>
              <a:rPr lang="en-GB" sz="2400" dirty="0"/>
              <a:t>Waste chemicals like </a:t>
            </a:r>
            <a:r>
              <a:rPr lang="en-GB" sz="2400" b="1" dirty="0"/>
              <a:t>urea</a:t>
            </a:r>
            <a:r>
              <a:rPr lang="en-GB" sz="2400" dirty="0"/>
              <a:t> diffuse from cells into the blood and are transported to the kidneys.</a:t>
            </a:r>
          </a:p>
          <a:p>
            <a:pPr lvl="0"/>
            <a:endParaRPr lang="en-US" sz="2400" dirty="0"/>
          </a:p>
          <a:p>
            <a:pPr lvl="0"/>
            <a:r>
              <a:rPr lang="en-GB" sz="2400" dirty="0"/>
              <a:t>Blood enters the kidneys through the </a:t>
            </a:r>
            <a:r>
              <a:rPr lang="en-GB" sz="2400" b="1" dirty="0"/>
              <a:t>renal arteries</a:t>
            </a:r>
            <a:r>
              <a:rPr lang="en-GB" sz="2400" dirty="0"/>
              <a:t>.</a:t>
            </a:r>
          </a:p>
          <a:p>
            <a:pPr lvl="0"/>
            <a:endParaRPr lang="en-GB" sz="2400" dirty="0"/>
          </a:p>
          <a:p>
            <a:pPr lvl="0"/>
            <a:r>
              <a:rPr lang="en-GB" sz="2400" dirty="0"/>
              <a:t>Blood leaves the kidneys through the </a:t>
            </a:r>
            <a:r>
              <a:rPr lang="en-GB" sz="2400" b="1" dirty="0"/>
              <a:t>renal veins</a:t>
            </a:r>
            <a:r>
              <a:rPr lang="en-GB" sz="2400" dirty="0"/>
              <a:t>.</a:t>
            </a:r>
            <a:endParaRPr lang="en-US" sz="2400" dirty="0"/>
          </a:p>
          <a:p>
            <a:endParaRPr lang="en-US" sz="2400" dirty="0"/>
          </a:p>
        </p:txBody>
      </p:sp>
    </p:spTree>
    <p:extLst>
      <p:ext uri="{BB962C8B-B14F-4D97-AF65-F5344CB8AC3E}">
        <p14:creationId xmlns:p14="http://schemas.microsoft.com/office/powerpoint/2010/main" val="328136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kidney</a:t>
            </a:r>
            <a:r>
              <a:rPr lang="en-US" altLang="zh-CN" dirty="0"/>
              <a:t>s</a:t>
            </a:r>
            <a:endParaRPr lang="en-US" dirty="0"/>
          </a:p>
        </p:txBody>
      </p:sp>
      <p:sp>
        <p:nvSpPr>
          <p:cNvPr id="3" name="Content Placeholder 2"/>
          <p:cNvSpPr>
            <a:spLocks noGrp="1"/>
          </p:cNvSpPr>
          <p:nvPr>
            <p:ph idx="1"/>
          </p:nvPr>
        </p:nvSpPr>
        <p:spPr/>
        <p:txBody>
          <a:bodyPr>
            <a:normAutofit lnSpcReduction="10000"/>
          </a:bodyPr>
          <a:lstStyle/>
          <a:p>
            <a:pPr>
              <a:spcBef>
                <a:spcPts val="1500"/>
              </a:spcBef>
              <a:buNone/>
            </a:pPr>
            <a:r>
              <a:rPr lang="en-GB" sz="2400" dirty="0"/>
              <a:t>	The main functions of the kidney</a:t>
            </a:r>
            <a:r>
              <a:rPr lang="en-US" altLang="zh-CN" sz="2400" dirty="0"/>
              <a:t>s</a:t>
            </a:r>
            <a:r>
              <a:rPr lang="en-GB" sz="2400" dirty="0"/>
              <a:t> </a:t>
            </a:r>
            <a:r>
              <a:rPr lang="en-US" altLang="zh-CN" sz="2400" dirty="0"/>
              <a:t>is</a:t>
            </a:r>
            <a:r>
              <a:rPr lang="en-GB" sz="2400" dirty="0"/>
              <a:t>:</a:t>
            </a:r>
            <a:endParaRPr lang="en-US" sz="2400" dirty="0"/>
          </a:p>
          <a:p>
            <a:pPr marL="809625" lvl="0" indent="-350838">
              <a:spcBef>
                <a:spcPts val="1500"/>
              </a:spcBef>
              <a:buFont typeface="Wingdings" pitchFamily="2" charset="2"/>
              <a:buChar char="Ø"/>
            </a:pPr>
            <a:r>
              <a:rPr lang="en-GB" sz="2400" dirty="0"/>
              <a:t>removal of</a:t>
            </a:r>
            <a:r>
              <a:rPr lang="zh-CN" altLang="en-US" sz="2400" dirty="0"/>
              <a:t> </a:t>
            </a:r>
            <a:r>
              <a:rPr lang="en-US" altLang="zh-CN" sz="2400" dirty="0"/>
              <a:t>wastes</a:t>
            </a:r>
            <a:r>
              <a:rPr lang="zh-CN" altLang="en-US" sz="2400" dirty="0"/>
              <a:t> </a:t>
            </a:r>
            <a:r>
              <a:rPr lang="en-US" altLang="zh-CN" sz="2400" dirty="0"/>
              <a:t>like</a:t>
            </a:r>
            <a:r>
              <a:rPr lang="en-GB" sz="2400" dirty="0"/>
              <a:t> </a:t>
            </a:r>
            <a:r>
              <a:rPr lang="en-GB" sz="2400" b="1" dirty="0"/>
              <a:t>urea</a:t>
            </a:r>
            <a:r>
              <a:rPr lang="en-GB" sz="2400" dirty="0"/>
              <a:t> (formed in the </a:t>
            </a:r>
            <a:r>
              <a:rPr lang="en-GB" sz="2400" u="sng" dirty="0"/>
              <a:t>liver</a:t>
            </a:r>
            <a:r>
              <a:rPr lang="en-GB" sz="2400" dirty="0"/>
              <a:t> from </a:t>
            </a:r>
            <a:r>
              <a:rPr lang="en-GB" sz="2400" u="sng" dirty="0"/>
              <a:t>excess amino acids</a:t>
            </a:r>
            <a:r>
              <a:rPr lang="en-GB" sz="2400" dirty="0"/>
              <a:t>) and </a:t>
            </a:r>
            <a:r>
              <a:rPr lang="en-GB" sz="2400" b="1" dirty="0"/>
              <a:t>excess water and salts</a:t>
            </a:r>
            <a:r>
              <a:rPr lang="en-US" altLang="zh-CN" sz="2400" dirty="0"/>
              <a:t>/</a:t>
            </a:r>
            <a:r>
              <a:rPr lang="zh-CN" altLang="en-US" sz="2400" dirty="0"/>
              <a:t> </a:t>
            </a:r>
            <a:r>
              <a:rPr lang="en-US" altLang="zh-CN" sz="2400" dirty="0"/>
              <a:t>(i.e.</a:t>
            </a:r>
            <a:r>
              <a:rPr lang="zh-CN" altLang="en-US" sz="2400" dirty="0"/>
              <a:t> </a:t>
            </a:r>
            <a:r>
              <a:rPr lang="en-US" altLang="zh-CN" sz="2400" dirty="0"/>
              <a:t>filter</a:t>
            </a:r>
            <a:r>
              <a:rPr lang="zh-CN" altLang="en-US" sz="2400" dirty="0"/>
              <a:t> </a:t>
            </a:r>
            <a:r>
              <a:rPr lang="en-US" altLang="zh-CN" sz="2400" dirty="0"/>
              <a:t>blood)</a:t>
            </a:r>
          </a:p>
          <a:p>
            <a:pPr marL="809625" lvl="0" indent="-350838">
              <a:spcBef>
                <a:spcPts val="1500"/>
              </a:spcBef>
              <a:buFont typeface="Wingdings" pitchFamily="2" charset="2"/>
              <a:buChar char="Ø"/>
            </a:pPr>
            <a:r>
              <a:rPr lang="en-US" altLang="zh-CN" sz="2400" dirty="0"/>
              <a:t>maintain/</a:t>
            </a:r>
            <a:r>
              <a:rPr lang="zh-CN" altLang="en-US" sz="2400" dirty="0"/>
              <a:t> </a:t>
            </a:r>
            <a:r>
              <a:rPr lang="en-US" altLang="zh-CN" sz="2400" dirty="0"/>
              <a:t>regulate</a:t>
            </a:r>
            <a:r>
              <a:rPr lang="zh-CN" altLang="en-US" sz="2400" dirty="0"/>
              <a:t> </a:t>
            </a:r>
            <a:r>
              <a:rPr lang="en-US" altLang="zh-CN" sz="2400" b="1" dirty="0"/>
              <a:t>salt</a:t>
            </a:r>
            <a:r>
              <a:rPr lang="zh-CN" altLang="en-US" sz="2400" b="1" dirty="0"/>
              <a:t> </a:t>
            </a:r>
            <a:r>
              <a:rPr lang="en-US" altLang="zh-CN" sz="2400" b="1" dirty="0"/>
              <a:t>balance</a:t>
            </a:r>
            <a:r>
              <a:rPr lang="zh-CN" altLang="en-US" sz="2400" b="1" dirty="0"/>
              <a:t> </a:t>
            </a:r>
            <a:r>
              <a:rPr lang="en-US" altLang="zh-CN" sz="2400" dirty="0"/>
              <a:t>and</a:t>
            </a:r>
            <a:r>
              <a:rPr lang="zh-CN" altLang="en-US" sz="2400" dirty="0"/>
              <a:t> </a:t>
            </a:r>
            <a:r>
              <a:rPr lang="en-US" altLang="zh-CN" sz="2400" b="1" dirty="0"/>
              <a:t>water</a:t>
            </a:r>
            <a:r>
              <a:rPr lang="zh-CN" altLang="en-US" sz="2400" b="1" dirty="0"/>
              <a:t> </a:t>
            </a:r>
            <a:r>
              <a:rPr lang="en-US" altLang="zh-CN" sz="2400" b="1" dirty="0"/>
              <a:t>balance</a:t>
            </a:r>
            <a:endParaRPr lang="en-GB" altLang="zh-CN" sz="2400" b="1" dirty="0"/>
          </a:p>
          <a:p>
            <a:pPr lvl="0">
              <a:spcBef>
                <a:spcPts val="1500"/>
              </a:spcBef>
            </a:pPr>
            <a:endParaRPr lang="en-GB" sz="2400" b="1" dirty="0"/>
          </a:p>
          <a:p>
            <a:pPr>
              <a:spcBef>
                <a:spcPts val="1500"/>
              </a:spcBef>
            </a:pPr>
            <a:r>
              <a:rPr lang="en-US" altLang="zh-CN" sz="2400" dirty="0"/>
              <a:t>T</a:t>
            </a:r>
            <a:r>
              <a:rPr lang="en-GB" altLang="zh-CN" sz="2400" dirty="0"/>
              <a:t>he kidney</a:t>
            </a:r>
            <a:r>
              <a:rPr lang="en-US" altLang="zh-CN" sz="2400" dirty="0"/>
              <a:t>s</a:t>
            </a:r>
            <a:r>
              <a:rPr lang="en-GB" altLang="zh-CN" sz="2400" dirty="0"/>
              <a:t> do this </a:t>
            </a:r>
            <a:r>
              <a:rPr lang="en-US" altLang="zh-CN" sz="2400" dirty="0"/>
              <a:t>by</a:t>
            </a:r>
            <a:r>
              <a:rPr lang="zh-CN" altLang="en-US" sz="2400" dirty="0"/>
              <a:t> </a:t>
            </a:r>
            <a:endParaRPr lang="en-US" altLang="zh-CN" sz="2400" dirty="0"/>
          </a:p>
          <a:p>
            <a:pPr marL="855663" indent="-366713">
              <a:spcBef>
                <a:spcPts val="1500"/>
              </a:spcBef>
              <a:buFont typeface="Wingdings" pitchFamily="2" charset="2"/>
              <a:buChar char="Ø"/>
            </a:pPr>
            <a:r>
              <a:rPr lang="en-US" altLang="zh-CN" sz="2400" b="1" dirty="0"/>
              <a:t>ultrafiltration</a:t>
            </a:r>
            <a:r>
              <a:rPr lang="zh-CN" altLang="en-US" sz="2400" b="1" dirty="0"/>
              <a:t> </a:t>
            </a:r>
            <a:r>
              <a:rPr lang="en-US" altLang="zh-CN" sz="2400" dirty="0"/>
              <a:t>and</a:t>
            </a:r>
          </a:p>
          <a:p>
            <a:pPr marL="855663" indent="-366713">
              <a:spcBef>
                <a:spcPts val="1500"/>
              </a:spcBef>
              <a:buFont typeface="Wingdings" pitchFamily="2" charset="2"/>
              <a:buChar char="Ø"/>
            </a:pPr>
            <a:r>
              <a:rPr lang="en-US" altLang="zh-CN" sz="2400" b="1" dirty="0"/>
              <a:t>selective</a:t>
            </a:r>
            <a:r>
              <a:rPr lang="zh-CN" altLang="en-US" sz="2400" b="1" dirty="0"/>
              <a:t> </a:t>
            </a:r>
            <a:r>
              <a:rPr lang="en-GB" sz="2400" b="1" dirty="0"/>
              <a:t>reabsorption</a:t>
            </a:r>
            <a:r>
              <a:rPr lang="en-GB" sz="2400" dirty="0"/>
              <a:t> of glucose and some salts.</a:t>
            </a:r>
          </a:p>
        </p:txBody>
      </p:sp>
    </p:spTree>
    <p:extLst>
      <p:ext uri="{BB962C8B-B14F-4D97-AF65-F5344CB8AC3E}">
        <p14:creationId xmlns:p14="http://schemas.microsoft.com/office/powerpoint/2010/main" val="228155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liver</a:t>
            </a:r>
          </a:p>
        </p:txBody>
      </p:sp>
      <p:sp>
        <p:nvSpPr>
          <p:cNvPr id="3" name="Content Placeholder 2"/>
          <p:cNvSpPr>
            <a:spLocks noGrp="1"/>
          </p:cNvSpPr>
          <p:nvPr>
            <p:ph idx="1"/>
          </p:nvPr>
        </p:nvSpPr>
        <p:spPr>
          <a:xfrm>
            <a:off x="491490" y="1692276"/>
            <a:ext cx="8229600" cy="5257800"/>
          </a:xfrm>
        </p:spPr>
        <p:txBody>
          <a:bodyPr>
            <a:normAutofit fontScale="92500" lnSpcReduction="20000"/>
          </a:bodyPr>
          <a:lstStyle/>
          <a:p>
            <a:pPr>
              <a:lnSpc>
                <a:spcPct val="110000"/>
              </a:lnSpc>
              <a:spcBef>
                <a:spcPts val="1000"/>
              </a:spcBef>
            </a:pPr>
            <a:r>
              <a:rPr lang="en-GB" sz="2400" dirty="0"/>
              <a:t>Urea is formed in the </a:t>
            </a:r>
            <a:r>
              <a:rPr lang="en-GB" sz="2400" b="1" dirty="0"/>
              <a:t>liver</a:t>
            </a:r>
            <a:r>
              <a:rPr lang="en-GB" sz="2400" dirty="0"/>
              <a:t> from </a:t>
            </a:r>
            <a:r>
              <a:rPr lang="en-GB" sz="2400" b="1" dirty="0"/>
              <a:t>excess amino acids</a:t>
            </a:r>
            <a:r>
              <a:rPr lang="en-GB" sz="2400" dirty="0"/>
              <a:t>.</a:t>
            </a:r>
          </a:p>
          <a:p>
            <a:pPr>
              <a:lnSpc>
                <a:spcPct val="110000"/>
              </a:lnSpc>
              <a:spcBef>
                <a:spcPts val="1000"/>
              </a:spcBef>
            </a:pPr>
            <a:r>
              <a:rPr lang="en-GB" sz="2400" b="1" dirty="0"/>
              <a:t>Deamination</a:t>
            </a:r>
            <a:r>
              <a:rPr lang="en-GB" sz="2400" dirty="0"/>
              <a:t> is the process which involves removal of the </a:t>
            </a:r>
            <a:r>
              <a:rPr lang="en-GB" sz="2400" b="1" dirty="0"/>
              <a:t>nitrogen containing part </a:t>
            </a:r>
            <a:r>
              <a:rPr lang="en-GB" sz="2400" dirty="0"/>
              <a:t>of amino acids to form urea.</a:t>
            </a:r>
          </a:p>
          <a:p>
            <a:pPr>
              <a:lnSpc>
                <a:spcPct val="110000"/>
              </a:lnSpc>
              <a:spcBef>
                <a:spcPts val="1000"/>
              </a:spcBef>
            </a:pPr>
            <a:r>
              <a:rPr lang="en-GB" sz="2400" dirty="0"/>
              <a:t>Amino acids can be converted in the liver to proteins, including plasma proteins, such as </a:t>
            </a:r>
            <a:r>
              <a:rPr lang="en-GB" sz="2400" b="1" dirty="0"/>
              <a:t>fibrinogen</a:t>
            </a:r>
            <a:r>
              <a:rPr lang="en-GB" sz="2400" dirty="0"/>
              <a:t>.</a:t>
            </a:r>
          </a:p>
          <a:p>
            <a:pPr>
              <a:lnSpc>
                <a:spcPct val="110000"/>
              </a:lnSpc>
              <a:spcBef>
                <a:spcPts val="1000"/>
              </a:spcBef>
            </a:pPr>
            <a:r>
              <a:rPr lang="en-US" altLang="zh-CN" sz="2400" dirty="0"/>
              <a:t>Liver</a:t>
            </a:r>
            <a:r>
              <a:rPr lang="zh-CN" altLang="en-US" sz="2400" dirty="0"/>
              <a:t> </a:t>
            </a:r>
            <a:r>
              <a:rPr lang="en-US" altLang="zh-CN" sz="2400" dirty="0"/>
              <a:t>also:</a:t>
            </a:r>
          </a:p>
          <a:p>
            <a:pPr marL="947738" indent="-320675">
              <a:lnSpc>
                <a:spcPct val="110000"/>
              </a:lnSpc>
              <a:spcBef>
                <a:spcPts val="1000"/>
              </a:spcBef>
              <a:buFont typeface="Wingdings" pitchFamily="2" charset="2"/>
              <a:buChar char="Ø"/>
            </a:pPr>
            <a:r>
              <a:rPr lang="en-US" altLang="zh-CN" sz="2400" dirty="0"/>
              <a:t>Make</a:t>
            </a:r>
            <a:r>
              <a:rPr lang="zh-CN" altLang="en-US" sz="2400" dirty="0"/>
              <a:t> </a:t>
            </a:r>
            <a:r>
              <a:rPr lang="en-US" altLang="zh-CN" sz="2400" dirty="0"/>
              <a:t>bile</a:t>
            </a:r>
          </a:p>
          <a:p>
            <a:pPr marL="947738" indent="-320675">
              <a:lnSpc>
                <a:spcPct val="110000"/>
              </a:lnSpc>
              <a:spcBef>
                <a:spcPts val="1000"/>
              </a:spcBef>
              <a:buFont typeface="Wingdings" pitchFamily="2" charset="2"/>
              <a:buChar char="Ø"/>
            </a:pPr>
            <a:r>
              <a:rPr lang="en-US" altLang="zh-CN" sz="2400" dirty="0"/>
              <a:t>Help</a:t>
            </a:r>
            <a:r>
              <a:rPr lang="zh-CN" altLang="en-US" sz="2400" dirty="0"/>
              <a:t> </a:t>
            </a:r>
            <a:r>
              <a:rPr lang="en-US" altLang="zh-CN" sz="2400" dirty="0"/>
              <a:t>regulating</a:t>
            </a:r>
            <a:r>
              <a:rPr lang="zh-CN" altLang="en-US" sz="2400" dirty="0"/>
              <a:t> </a:t>
            </a:r>
            <a:r>
              <a:rPr lang="en-US" altLang="zh-CN" sz="2400" dirty="0"/>
              <a:t>blood</a:t>
            </a:r>
            <a:r>
              <a:rPr lang="zh-CN" altLang="en-US" sz="2400" dirty="0"/>
              <a:t> </a:t>
            </a:r>
            <a:r>
              <a:rPr lang="en-US" altLang="zh-CN" sz="2400" dirty="0"/>
              <a:t>glucose</a:t>
            </a:r>
            <a:r>
              <a:rPr lang="zh-CN" altLang="en-US" sz="2400" dirty="0"/>
              <a:t> </a:t>
            </a:r>
            <a:r>
              <a:rPr lang="en-US" altLang="zh-CN" sz="2400" dirty="0"/>
              <a:t>level</a:t>
            </a:r>
          </a:p>
          <a:p>
            <a:pPr marL="947738" indent="-320675">
              <a:lnSpc>
                <a:spcPct val="110000"/>
              </a:lnSpc>
              <a:spcBef>
                <a:spcPts val="1000"/>
              </a:spcBef>
              <a:buFont typeface="Wingdings" pitchFamily="2" charset="2"/>
              <a:buChar char="Ø"/>
            </a:pPr>
            <a:r>
              <a:rPr lang="en-US" altLang="zh-CN" sz="2400" dirty="0"/>
              <a:t>Store</a:t>
            </a:r>
            <a:r>
              <a:rPr lang="zh-CN" altLang="en-US" sz="2400" dirty="0"/>
              <a:t> </a:t>
            </a:r>
            <a:r>
              <a:rPr lang="en-US" altLang="zh-CN" sz="2400" dirty="0"/>
              <a:t>carbs</a:t>
            </a:r>
            <a:r>
              <a:rPr lang="zh-CN" altLang="en-US" sz="2400" dirty="0"/>
              <a:t> </a:t>
            </a:r>
            <a:r>
              <a:rPr lang="en-US" altLang="zh-CN" sz="2400" dirty="0"/>
              <a:t>as</a:t>
            </a:r>
            <a:r>
              <a:rPr lang="zh-CN" altLang="en-US" sz="2400" dirty="0"/>
              <a:t> </a:t>
            </a:r>
            <a:r>
              <a:rPr lang="en-US" altLang="zh-CN" sz="2400" dirty="0"/>
              <a:t>glycogen</a:t>
            </a:r>
            <a:r>
              <a:rPr lang="zh-CN" altLang="en-US" sz="2400" dirty="0"/>
              <a:t> </a:t>
            </a:r>
            <a:r>
              <a:rPr lang="en-US" altLang="zh-CN" sz="2400" dirty="0"/>
              <a:t>in</a:t>
            </a:r>
            <a:r>
              <a:rPr lang="zh-CN" altLang="en-US" sz="2400" dirty="0"/>
              <a:t> </a:t>
            </a:r>
            <a:r>
              <a:rPr lang="en-US" altLang="zh-CN" sz="2400" dirty="0"/>
              <a:t>liver</a:t>
            </a:r>
          </a:p>
          <a:p>
            <a:pPr marL="947738" indent="-320675">
              <a:lnSpc>
                <a:spcPct val="110000"/>
              </a:lnSpc>
              <a:spcBef>
                <a:spcPts val="1000"/>
              </a:spcBef>
              <a:buFont typeface="Wingdings" pitchFamily="2" charset="2"/>
              <a:buChar char="Ø"/>
            </a:pPr>
            <a:r>
              <a:rPr lang="en-US" altLang="zh-CN" sz="2400" dirty="0"/>
              <a:t>Detoxify,</a:t>
            </a:r>
            <a:r>
              <a:rPr lang="zh-CN" altLang="en-US" sz="2400" dirty="0"/>
              <a:t> </a:t>
            </a:r>
            <a:r>
              <a:rPr lang="en-US" altLang="zh-CN" sz="2400" dirty="0"/>
              <a:t>e.g.</a:t>
            </a:r>
            <a:r>
              <a:rPr lang="zh-CN" altLang="en-US" sz="2400" dirty="0"/>
              <a:t> </a:t>
            </a:r>
            <a:r>
              <a:rPr lang="en-US" altLang="zh-CN" sz="2400" dirty="0"/>
              <a:t>alcohol</a:t>
            </a:r>
          </a:p>
          <a:p>
            <a:pPr marL="947738" indent="-320675">
              <a:lnSpc>
                <a:spcPct val="110000"/>
              </a:lnSpc>
              <a:spcBef>
                <a:spcPts val="1000"/>
              </a:spcBef>
              <a:buFont typeface="Wingdings" pitchFamily="2" charset="2"/>
              <a:buChar char="Ø"/>
            </a:pPr>
            <a:r>
              <a:rPr lang="en-US" altLang="zh-CN" sz="2400" dirty="0"/>
              <a:t>Break</a:t>
            </a:r>
            <a:r>
              <a:rPr lang="zh-CN" altLang="en-US" sz="2400" dirty="0"/>
              <a:t> </a:t>
            </a:r>
            <a:r>
              <a:rPr lang="en-US" altLang="zh-CN" sz="2400" dirty="0"/>
              <a:t>down</a:t>
            </a:r>
            <a:r>
              <a:rPr lang="zh-CN" altLang="en-US" sz="2400" dirty="0"/>
              <a:t> </a:t>
            </a:r>
            <a:r>
              <a:rPr lang="en-US" altLang="zh-CN" sz="2400" dirty="0" err="1"/>
              <a:t>wornout</a:t>
            </a:r>
            <a:r>
              <a:rPr lang="zh-CN" altLang="en-US" sz="2400" dirty="0"/>
              <a:t> </a:t>
            </a:r>
            <a:r>
              <a:rPr lang="en-US" altLang="zh-CN" sz="2400" dirty="0"/>
              <a:t>RBCs,</a:t>
            </a:r>
            <a:r>
              <a:rPr lang="zh-CN" altLang="en-US" sz="2400" dirty="0"/>
              <a:t> </a:t>
            </a:r>
            <a:r>
              <a:rPr lang="en-US" altLang="zh-CN" sz="2400" dirty="0"/>
              <a:t>hormones,</a:t>
            </a:r>
            <a:r>
              <a:rPr lang="zh-CN" altLang="en-US" sz="2400" dirty="0"/>
              <a:t> </a:t>
            </a:r>
            <a:r>
              <a:rPr lang="en-US" altLang="zh-CN" sz="2400" dirty="0"/>
              <a:t>drugs,</a:t>
            </a:r>
            <a:r>
              <a:rPr lang="zh-CN" altLang="en-US" sz="2400" dirty="0"/>
              <a:t> </a:t>
            </a:r>
            <a:r>
              <a:rPr lang="en-US" altLang="zh-CN" sz="2400" dirty="0"/>
              <a:t>etc.</a:t>
            </a:r>
          </a:p>
          <a:p>
            <a:pPr marL="947738" indent="-320675">
              <a:lnSpc>
                <a:spcPct val="110000"/>
              </a:lnSpc>
              <a:spcBef>
                <a:spcPts val="1000"/>
              </a:spcBef>
              <a:buFont typeface="Wingdings" pitchFamily="2" charset="2"/>
              <a:buChar char="Ø"/>
            </a:pPr>
            <a:r>
              <a:rPr lang="en-US" altLang="zh-CN" sz="2400" dirty="0"/>
              <a:t>Make</a:t>
            </a:r>
            <a:r>
              <a:rPr lang="zh-CN" altLang="en-US" sz="2400" dirty="0"/>
              <a:t> </a:t>
            </a:r>
            <a:r>
              <a:rPr lang="en-US" altLang="zh-CN" sz="2400" dirty="0"/>
              <a:t>cholesterol,</a:t>
            </a:r>
            <a:r>
              <a:rPr lang="zh-CN" altLang="en-US" sz="2400" dirty="0"/>
              <a:t> </a:t>
            </a:r>
            <a:r>
              <a:rPr lang="en-US" altLang="zh-CN" sz="2400" dirty="0"/>
              <a:t>which</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important</a:t>
            </a:r>
            <a:r>
              <a:rPr lang="zh-CN" altLang="en-US" sz="2400" dirty="0"/>
              <a:t> </a:t>
            </a:r>
            <a:r>
              <a:rPr lang="en-US" altLang="zh-CN" sz="2400" dirty="0"/>
              <a:t>component</a:t>
            </a:r>
            <a:r>
              <a:rPr lang="zh-CN" altLang="en-US" sz="2400" dirty="0"/>
              <a:t> </a:t>
            </a:r>
            <a:r>
              <a:rPr lang="en-US" altLang="zh-CN" sz="2400" dirty="0"/>
              <a:t>of</a:t>
            </a:r>
            <a:r>
              <a:rPr lang="zh-CN" altLang="en-US" sz="2400" dirty="0"/>
              <a:t> </a:t>
            </a:r>
            <a:r>
              <a:rPr lang="en-US" altLang="zh-CN" sz="2400" dirty="0"/>
              <a:t>cell</a:t>
            </a:r>
            <a:r>
              <a:rPr lang="zh-CN" altLang="en-US" sz="2400" dirty="0"/>
              <a:t> </a:t>
            </a:r>
            <a:r>
              <a:rPr lang="en-US" altLang="zh-CN" sz="2400" dirty="0"/>
              <a:t>membranes.</a:t>
            </a:r>
            <a:endParaRPr lang="en-GB" sz="2400" dirty="0"/>
          </a:p>
        </p:txBody>
      </p:sp>
      <p:pic>
        <p:nvPicPr>
          <p:cNvPr id="4" name="图片 3">
            <a:extLst>
              <a:ext uri="{FF2B5EF4-FFF2-40B4-BE49-F238E27FC236}">
                <a16:creationId xmlns:a16="http://schemas.microsoft.com/office/drawing/2014/main" id="{4EC343A8-C3EF-A54B-B3D5-3362F5DA2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0"/>
            <a:ext cx="2286000" cy="1526977"/>
          </a:xfrm>
          <a:prstGeom prst="rect">
            <a:avLst/>
          </a:prstGeom>
        </p:spPr>
      </p:pic>
    </p:spTree>
    <p:extLst>
      <p:ext uri="{BB962C8B-B14F-4D97-AF65-F5344CB8AC3E}">
        <p14:creationId xmlns:p14="http://schemas.microsoft.com/office/powerpoint/2010/main" val="92164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274638"/>
            <a:ext cx="4267200" cy="1143000"/>
          </a:xfrm>
        </p:spPr>
        <p:txBody>
          <a:bodyPr/>
          <a:lstStyle/>
          <a:p>
            <a:r>
              <a:rPr lang="en-US" dirty="0"/>
              <a:t>The kidneys</a:t>
            </a:r>
          </a:p>
        </p:txBody>
      </p:sp>
      <p:pic>
        <p:nvPicPr>
          <p:cNvPr id="4" name="Content Placeholder 3" descr="bfy_human_07_30_insidediag.jpg"/>
          <p:cNvPicPr>
            <a:picLocks noGrp="1" noChangeAspect="1"/>
          </p:cNvPicPr>
          <p:nvPr>
            <p:ph idx="1"/>
          </p:nvPr>
        </p:nvPicPr>
        <p:blipFill>
          <a:blip r:embed="rId3" cstate="print"/>
          <a:srcRect b="19186"/>
          <a:stretch>
            <a:fillRect/>
          </a:stretch>
        </p:blipFill>
        <p:spPr>
          <a:xfrm>
            <a:off x="3124200" y="1752601"/>
            <a:ext cx="5883816" cy="4187318"/>
          </a:xfrm>
        </p:spPr>
      </p:pic>
      <p:sp>
        <p:nvSpPr>
          <p:cNvPr id="6" name="TextBox 5"/>
          <p:cNvSpPr txBox="1"/>
          <p:nvPr/>
        </p:nvSpPr>
        <p:spPr>
          <a:xfrm>
            <a:off x="227262" y="2895600"/>
            <a:ext cx="2745875" cy="3331681"/>
          </a:xfrm>
          <a:prstGeom prst="rect">
            <a:avLst/>
          </a:prstGeom>
          <a:noFill/>
        </p:spPr>
        <p:txBody>
          <a:bodyPr wrap="square" rtlCol="0">
            <a:spAutoFit/>
          </a:bodyPr>
          <a:lstStyle/>
          <a:p>
            <a:pPr lvl="0">
              <a:spcBef>
                <a:spcPts val="1500"/>
              </a:spcBef>
            </a:pPr>
            <a:r>
              <a:rPr lang="en-GB" sz="2200" dirty="0"/>
              <a:t>Inside each kidney are a large number of </a:t>
            </a:r>
            <a:r>
              <a:rPr lang="en-GB" sz="2200" b="1" u="sng" dirty="0"/>
              <a:t>nephrons</a:t>
            </a:r>
            <a:r>
              <a:rPr lang="en-US" altLang="zh-CN" sz="2200" dirty="0"/>
              <a:t>.</a:t>
            </a:r>
            <a:r>
              <a:rPr lang="zh-CN" altLang="en-US" sz="2200" dirty="0"/>
              <a:t> </a:t>
            </a:r>
            <a:endParaRPr lang="en-US" altLang="zh-CN" sz="2200" dirty="0"/>
          </a:p>
          <a:p>
            <a:pPr lvl="0">
              <a:spcBef>
                <a:spcPts val="1500"/>
              </a:spcBef>
            </a:pPr>
            <a:r>
              <a:rPr lang="en-US" altLang="zh-CN" sz="2200" dirty="0"/>
              <a:t>Each</a:t>
            </a:r>
            <a:r>
              <a:rPr lang="zh-CN" altLang="en-US" sz="2200" dirty="0"/>
              <a:t> </a:t>
            </a:r>
            <a:r>
              <a:rPr lang="en-US" altLang="zh-CN" sz="2200" dirty="0"/>
              <a:t>is</a:t>
            </a:r>
            <a:r>
              <a:rPr lang="zh-CN" altLang="en-US" sz="2200" dirty="0"/>
              <a:t> </a:t>
            </a:r>
            <a:r>
              <a:rPr lang="en-US" altLang="zh-CN" sz="2200" dirty="0"/>
              <a:t>made</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b="1" dirty="0"/>
              <a:t>glomerulus</a:t>
            </a:r>
            <a:r>
              <a:rPr lang="zh-CN" altLang="en-US" sz="2200" dirty="0"/>
              <a:t> </a:t>
            </a:r>
            <a:r>
              <a:rPr lang="en-US" altLang="zh-CN" sz="2200" dirty="0"/>
              <a:t>and</a:t>
            </a:r>
            <a:r>
              <a:rPr lang="zh-CN" altLang="en-US" sz="2200" dirty="0"/>
              <a:t> </a:t>
            </a:r>
            <a:r>
              <a:rPr lang="en-US" altLang="zh-CN" sz="2200" dirty="0"/>
              <a:t>a</a:t>
            </a:r>
            <a:r>
              <a:rPr lang="zh-CN" altLang="en-US" sz="2200" dirty="0"/>
              <a:t> </a:t>
            </a:r>
            <a:r>
              <a:rPr lang="en-US" altLang="zh-CN" sz="2200" b="1" dirty="0"/>
              <a:t>tubule</a:t>
            </a:r>
            <a:r>
              <a:rPr lang="zh-CN" altLang="en-US" sz="2200" dirty="0"/>
              <a:t> </a:t>
            </a:r>
            <a:r>
              <a:rPr lang="en-US" altLang="zh-CN" sz="2200" dirty="0"/>
              <a:t>(including</a:t>
            </a:r>
            <a:r>
              <a:rPr lang="zh-CN" altLang="en-US" sz="2200" dirty="0"/>
              <a:t> </a:t>
            </a:r>
            <a:r>
              <a:rPr lang="en-US" altLang="zh-CN" sz="2200" b="1" dirty="0"/>
              <a:t>Bowman’s</a:t>
            </a:r>
            <a:r>
              <a:rPr lang="zh-CN" altLang="en-US" sz="2200" b="1" dirty="0"/>
              <a:t> </a:t>
            </a:r>
            <a:r>
              <a:rPr lang="en-US" altLang="zh-CN" sz="2200" b="1" dirty="0"/>
              <a:t>capsule</a:t>
            </a:r>
            <a:r>
              <a:rPr lang="en-US" altLang="zh-CN" sz="2200" dirty="0"/>
              <a:t>,</a:t>
            </a:r>
            <a:r>
              <a:rPr lang="zh-CN" altLang="en-US" sz="2200" dirty="0"/>
              <a:t> </a:t>
            </a:r>
            <a:r>
              <a:rPr lang="en-US" altLang="zh-CN" sz="2200" dirty="0"/>
              <a:t>Loop</a:t>
            </a:r>
            <a:r>
              <a:rPr lang="zh-CN" altLang="en-US" sz="2200" dirty="0"/>
              <a:t> </a:t>
            </a:r>
            <a:r>
              <a:rPr lang="en-US" altLang="zh-CN" sz="2200" dirty="0"/>
              <a:t>of</a:t>
            </a:r>
            <a:r>
              <a:rPr lang="zh-CN" altLang="en-US" sz="2200" dirty="0"/>
              <a:t> </a:t>
            </a:r>
            <a:r>
              <a:rPr lang="en-US" altLang="zh-CN" sz="2200" dirty="0"/>
              <a:t>Henle,</a:t>
            </a:r>
            <a:r>
              <a:rPr lang="zh-CN" altLang="en-US" sz="2200" dirty="0"/>
              <a:t> </a:t>
            </a:r>
            <a:r>
              <a:rPr lang="en-US" altLang="zh-CN" sz="2200" dirty="0"/>
              <a:t>PCT</a:t>
            </a:r>
            <a:r>
              <a:rPr lang="zh-CN" altLang="en-US" sz="2200" dirty="0"/>
              <a:t> </a:t>
            </a:r>
            <a:r>
              <a:rPr lang="en-US" altLang="zh-CN" sz="2200" dirty="0"/>
              <a:t>and</a:t>
            </a:r>
            <a:r>
              <a:rPr lang="zh-CN" altLang="en-US" sz="2200" dirty="0"/>
              <a:t> </a:t>
            </a:r>
            <a:r>
              <a:rPr lang="en-US" altLang="zh-CN" sz="2200" dirty="0"/>
              <a:t>DCT</a:t>
            </a:r>
            <a:r>
              <a:rPr lang="en-GB" sz="2200" dirty="0"/>
              <a:t>.  </a:t>
            </a:r>
            <a:endParaRPr lang="en-US" sz="2200" dirty="0"/>
          </a:p>
        </p:txBody>
      </p:sp>
      <p:pic>
        <p:nvPicPr>
          <p:cNvPr id="5" name="Picture 7" descr="Kidney1">
            <a:extLst>
              <a:ext uri="{FF2B5EF4-FFF2-40B4-BE49-F238E27FC236}">
                <a16:creationId xmlns:a16="http://schemas.microsoft.com/office/drawing/2014/main" id="{E823D802-F412-A341-8421-24AB07438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929"/>
            <a:ext cx="1600200" cy="250527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2B4EC47-5F37-2F4C-B4F8-0B8CB3F405CD}"/>
              </a:ext>
            </a:extLst>
          </p:cNvPr>
          <p:cNvSpPr txBox="1"/>
          <p:nvPr/>
        </p:nvSpPr>
        <p:spPr>
          <a:xfrm>
            <a:off x="1828800" y="586641"/>
            <a:ext cx="3337810" cy="830997"/>
          </a:xfrm>
          <a:prstGeom prst="rect">
            <a:avLst/>
          </a:prstGeom>
          <a:noFill/>
        </p:spPr>
        <p:txBody>
          <a:bodyPr wrap="square" rtlCol="0">
            <a:spAutoFit/>
          </a:bodyPr>
          <a:lstStyle/>
          <a:p>
            <a:r>
              <a:rPr kumimoji="1" lang="en-US" altLang="zh-CN" sz="2400" dirty="0"/>
              <a:t>From</a:t>
            </a:r>
            <a:r>
              <a:rPr kumimoji="1" lang="zh-CN" altLang="en-US" sz="2400" dirty="0"/>
              <a:t> </a:t>
            </a:r>
            <a:r>
              <a:rPr kumimoji="1" lang="en-US" altLang="zh-CN" sz="2400" dirty="0"/>
              <a:t>outside</a:t>
            </a:r>
            <a:r>
              <a:rPr kumimoji="1" lang="zh-CN" altLang="en-US" sz="2400" dirty="0"/>
              <a:t> </a:t>
            </a:r>
            <a:r>
              <a:rPr kumimoji="1" lang="en-US" altLang="zh-CN" sz="2400" dirty="0"/>
              <a:t>to</a:t>
            </a:r>
            <a:r>
              <a:rPr kumimoji="1" lang="zh-CN" altLang="en-US" sz="2400" dirty="0"/>
              <a:t> </a:t>
            </a:r>
            <a:r>
              <a:rPr kumimoji="1" lang="en-US" altLang="zh-CN" sz="2400" dirty="0"/>
              <a:t>inside:</a:t>
            </a:r>
            <a:r>
              <a:rPr kumimoji="1" lang="zh-CN" altLang="en-US" sz="2400" dirty="0"/>
              <a:t> </a:t>
            </a:r>
            <a:r>
              <a:rPr kumimoji="1" lang="en-US" altLang="zh-CN" sz="2400" b="1" dirty="0"/>
              <a:t>cortex</a:t>
            </a:r>
            <a:r>
              <a:rPr kumimoji="1" lang="en-US" altLang="zh-CN" sz="2400" dirty="0"/>
              <a:t>,</a:t>
            </a:r>
            <a:r>
              <a:rPr kumimoji="1" lang="zh-CN" altLang="en-US" sz="2400" dirty="0"/>
              <a:t> </a:t>
            </a:r>
            <a:r>
              <a:rPr kumimoji="1" lang="en-US" altLang="zh-CN" sz="2400" b="1" dirty="0"/>
              <a:t>medulla</a:t>
            </a:r>
            <a:r>
              <a:rPr kumimoji="1" lang="en-US" altLang="zh-CN" sz="2400" dirty="0"/>
              <a:t>,</a:t>
            </a:r>
            <a:r>
              <a:rPr kumimoji="1" lang="zh-CN" altLang="en-US" sz="2400" dirty="0"/>
              <a:t> </a:t>
            </a:r>
            <a:r>
              <a:rPr kumimoji="1" lang="en-US" altLang="zh-CN" sz="2400" b="1" dirty="0"/>
              <a:t>pelvis</a:t>
            </a:r>
            <a:endParaRPr kumimoji="1" lang="zh-CN" altLang="en-US" sz="2400" b="1" dirty="0"/>
          </a:p>
        </p:txBody>
      </p:sp>
      <p:sp>
        <p:nvSpPr>
          <p:cNvPr id="7" name="文本框 6">
            <a:extLst>
              <a:ext uri="{FF2B5EF4-FFF2-40B4-BE49-F238E27FC236}">
                <a16:creationId xmlns:a16="http://schemas.microsoft.com/office/drawing/2014/main" id="{32736AFD-24E0-CB42-94A6-D7A797008E61}"/>
              </a:ext>
            </a:extLst>
          </p:cNvPr>
          <p:cNvSpPr txBox="1"/>
          <p:nvPr/>
        </p:nvSpPr>
        <p:spPr>
          <a:xfrm>
            <a:off x="4019864" y="6096000"/>
            <a:ext cx="4666936" cy="646331"/>
          </a:xfrm>
          <a:prstGeom prst="rect">
            <a:avLst/>
          </a:prstGeom>
          <a:noFill/>
        </p:spPr>
        <p:txBody>
          <a:bodyPr wrap="square" rtlCol="0">
            <a:spAutoFit/>
          </a:bodyPr>
          <a:lstStyle/>
          <a:p>
            <a:r>
              <a:rPr kumimoji="1" lang="en-US" altLang="zh-CN" dirty="0"/>
              <a:t>PCT:</a:t>
            </a:r>
            <a:r>
              <a:rPr kumimoji="1" lang="zh-CN" altLang="en-US" dirty="0"/>
              <a:t> </a:t>
            </a:r>
            <a:r>
              <a:rPr kumimoji="1" lang="en-US" altLang="zh-CN" dirty="0"/>
              <a:t>Proximal</a:t>
            </a:r>
            <a:r>
              <a:rPr kumimoji="1" lang="zh-CN" altLang="en-US" dirty="0"/>
              <a:t> </a:t>
            </a:r>
            <a:r>
              <a:rPr kumimoji="1" lang="en-US" altLang="zh-CN" dirty="0"/>
              <a:t>convoluted</a:t>
            </a:r>
            <a:r>
              <a:rPr kumimoji="1" lang="zh-CN" altLang="en-US" dirty="0"/>
              <a:t> </a:t>
            </a:r>
            <a:r>
              <a:rPr kumimoji="1" lang="en-US" altLang="zh-CN" dirty="0"/>
              <a:t>tubule</a:t>
            </a:r>
            <a:r>
              <a:rPr kumimoji="1" lang="zh-CN" altLang="en-US" dirty="0"/>
              <a:t> </a:t>
            </a:r>
            <a:endParaRPr kumimoji="1" lang="en-US" altLang="zh-CN" dirty="0"/>
          </a:p>
          <a:p>
            <a:r>
              <a:rPr kumimoji="1" lang="en-US" altLang="zh-CN" dirty="0"/>
              <a:t>DCT:</a:t>
            </a:r>
            <a:r>
              <a:rPr kumimoji="1" lang="zh-CN" altLang="en-US" dirty="0"/>
              <a:t> </a:t>
            </a:r>
            <a:r>
              <a:rPr kumimoji="1" lang="en-US" altLang="zh-CN" dirty="0"/>
              <a:t>Distal</a:t>
            </a:r>
            <a:r>
              <a:rPr kumimoji="1" lang="zh-CN" altLang="en-US" dirty="0"/>
              <a:t> </a:t>
            </a:r>
            <a:r>
              <a:rPr kumimoji="1" lang="en-US" altLang="zh-CN" dirty="0"/>
              <a:t>convoluted</a:t>
            </a:r>
            <a:r>
              <a:rPr kumimoji="1" lang="zh-CN" altLang="en-US" dirty="0"/>
              <a:t> </a:t>
            </a:r>
            <a:r>
              <a:rPr kumimoji="1" lang="en-US" altLang="zh-CN" dirty="0"/>
              <a:t>tubule</a:t>
            </a:r>
            <a:r>
              <a:rPr kumimoji="1" lang="zh-CN" altLang="en-US" dirty="0"/>
              <a:t> </a:t>
            </a:r>
            <a:r>
              <a:rPr kumimoji="1" lang="en-US" altLang="zh-CN" dirty="0"/>
              <a:t>(</a:t>
            </a:r>
            <a:r>
              <a:rPr kumimoji="1" lang="en-US" altLang="zh-CN" b="1" dirty="0"/>
              <a:t>NOT</a:t>
            </a:r>
            <a:r>
              <a:rPr kumimoji="1" lang="zh-CN" altLang="en-US" dirty="0"/>
              <a:t> </a:t>
            </a:r>
            <a:r>
              <a:rPr kumimoji="1" lang="en-US" altLang="zh-CN" dirty="0"/>
              <a:t>required)</a:t>
            </a:r>
          </a:p>
        </p:txBody>
      </p:sp>
    </p:spTree>
    <p:extLst>
      <p:ext uri="{BB962C8B-B14F-4D97-AF65-F5344CB8AC3E}">
        <p14:creationId xmlns:p14="http://schemas.microsoft.com/office/powerpoint/2010/main" val="20962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984917-5184-408D-88BB-10A009AEFD0A}"/>
</file>

<file path=customXml/itemProps2.xml><?xml version="1.0" encoding="utf-8"?>
<ds:datastoreItem xmlns:ds="http://schemas.openxmlformats.org/officeDocument/2006/customXml" ds:itemID="{EBBA53DF-0978-4FD2-8F9C-1A53CF8D1869}"/>
</file>

<file path=customXml/itemProps3.xml><?xml version="1.0" encoding="utf-8"?>
<ds:datastoreItem xmlns:ds="http://schemas.openxmlformats.org/officeDocument/2006/customXml" ds:itemID="{9933EA4C-80CE-40E9-A765-3721394A8DB8}"/>
</file>

<file path=docProps/app.xml><?xml version="1.0" encoding="utf-8"?>
<Properties xmlns="http://schemas.openxmlformats.org/officeDocument/2006/extended-properties" xmlns:vt="http://schemas.openxmlformats.org/officeDocument/2006/docPropsVTypes">
  <TotalTime>0</TotalTime>
  <Words>2211</Words>
  <Application>Microsoft Macintosh PowerPoint</Application>
  <PresentationFormat>全屏显示(4:3)</PresentationFormat>
  <Paragraphs>167</Paragraphs>
  <Slides>26</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Arial</vt:lpstr>
      <vt:lpstr>Calibri</vt:lpstr>
      <vt:lpstr>Wingdings</vt:lpstr>
      <vt:lpstr>Office Theme</vt:lpstr>
      <vt:lpstr>Excretion &amp; Kidney</vt:lpstr>
      <vt:lpstr>Question list - Part I</vt:lpstr>
      <vt:lpstr>Question list - Part II</vt:lpstr>
      <vt:lpstr>Excretion - definition</vt:lpstr>
      <vt:lpstr>Human urinary system</vt:lpstr>
      <vt:lpstr>The urinary system</vt:lpstr>
      <vt:lpstr>The kidneys</vt:lpstr>
      <vt:lpstr>The liver</vt:lpstr>
      <vt:lpstr>The kidneys</vt:lpstr>
      <vt:lpstr>The nephron</vt:lpstr>
      <vt:lpstr>The kidneys</vt:lpstr>
      <vt:lpstr>Amount of urine</vt:lpstr>
      <vt:lpstr>Amount of urine</vt:lpstr>
      <vt:lpstr>Amount of urine</vt:lpstr>
      <vt:lpstr>Summary – what happens where?</vt:lpstr>
      <vt:lpstr>PowerPoint 演示文稿</vt:lpstr>
      <vt:lpstr>Kidney dialysis- Introduction</vt:lpstr>
      <vt:lpstr>Kidney dialysis</vt:lpstr>
      <vt:lpstr>PowerPoint 演示文稿</vt:lpstr>
      <vt:lpstr>Kidney dialysis – The process</vt:lpstr>
      <vt:lpstr>PowerPoint 演示文稿</vt:lpstr>
      <vt:lpstr>Kidney dialysis – The process</vt:lpstr>
      <vt:lpstr>Kidney dialysis</vt:lpstr>
      <vt:lpstr>Kidney dialysis</vt:lpstr>
      <vt:lpstr>Kidney transplants</vt:lpstr>
      <vt:lpstr>Kidney transplants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Excretion &amp; Kidney</dc:title>
  <dc:creator>柴 文婷</dc:creator>
  <cp:lastModifiedBy>柴 文婷</cp:lastModifiedBy>
  <cp:revision>1</cp:revision>
  <dcterms:created xsi:type="dcterms:W3CDTF">2021-05-25T13:23:30Z</dcterms:created>
  <dcterms:modified xsi:type="dcterms:W3CDTF">2021-05-25T13:24:26Z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