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73" r:id="rId4"/>
    <p:sldId id="257" r:id="rId5"/>
    <p:sldId id="258" r:id="rId6"/>
    <p:sldId id="259" r:id="rId7"/>
    <p:sldId id="260" r:id="rId8"/>
    <p:sldId id="261" r:id="rId9"/>
    <p:sldId id="272" r:id="rId10"/>
    <p:sldId id="262" r:id="rId11"/>
    <p:sldId id="263" r:id="rId12"/>
    <p:sldId id="264" r:id="rId13"/>
    <p:sldId id="271" r:id="rId14"/>
    <p:sldId id="265" r:id="rId15"/>
    <p:sldId id="269"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AF979-48DD-C949-9C67-660C6531CD1B}" v="97" dt="2020-11-16T10:56:07.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p:restoredTop sz="90590"/>
  </p:normalViewPr>
  <p:slideViewPr>
    <p:cSldViewPr>
      <p:cViewPr varScale="1">
        <p:scale>
          <a:sx n="107" d="100"/>
          <a:sy n="107" d="100"/>
        </p:scale>
        <p:origin x="1544" y="168"/>
      </p:cViewPr>
      <p:guideLst>
        <p:guide orient="horz" pos="2160"/>
        <p:guide pos="2880"/>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0E7AF979-48DD-C949-9C67-660C6531CD1B}"/>
    <pc:docChg chg="undo custSel mod addSld modSld sldOrd">
      <pc:chgData name="文婷 柴" userId="cc3e45de-2f49-4c89-aeff-00e7b5b5da7e" providerId="ADAL" clId="{0E7AF979-48DD-C949-9C67-660C6531CD1B}" dt="2020-11-16T10:56:06.707" v="1048" actId="20577"/>
      <pc:docMkLst>
        <pc:docMk/>
      </pc:docMkLst>
      <pc:sldChg chg="addSp delSp modSp mod">
        <pc:chgData name="文婷 柴" userId="cc3e45de-2f49-4c89-aeff-00e7b5b5da7e" providerId="ADAL" clId="{0E7AF979-48DD-C949-9C67-660C6531CD1B}" dt="2020-11-16T03:39:06.674" v="720" actId="1076"/>
        <pc:sldMkLst>
          <pc:docMk/>
          <pc:sldMk cId="0" sldId="256"/>
        </pc:sldMkLst>
        <pc:spChg chg="add mod">
          <ac:chgData name="文婷 柴" userId="cc3e45de-2f49-4c89-aeff-00e7b5b5da7e" providerId="ADAL" clId="{0E7AF979-48DD-C949-9C67-660C6531CD1B}" dt="2020-11-16T03:38:56.990" v="716" actId="1076"/>
          <ac:spMkLst>
            <pc:docMk/>
            <pc:sldMk cId="0" sldId="256"/>
            <ac:spMk id="5" creationId="{11EA00F6-DB2E-1846-BC66-F7AB70C58200}"/>
          </ac:spMkLst>
        </pc:spChg>
        <pc:spChg chg="add mod">
          <ac:chgData name="文婷 柴" userId="cc3e45de-2f49-4c89-aeff-00e7b5b5da7e" providerId="ADAL" clId="{0E7AF979-48DD-C949-9C67-660C6531CD1B}" dt="2020-11-16T03:39:06.674" v="720" actId="1076"/>
          <ac:spMkLst>
            <pc:docMk/>
            <pc:sldMk cId="0" sldId="256"/>
            <ac:spMk id="8" creationId="{8270E1C2-C792-114B-9BBE-78EC3EAFF09A}"/>
          </ac:spMkLst>
        </pc:spChg>
        <pc:picChg chg="mod">
          <ac:chgData name="文婷 柴" userId="cc3e45de-2f49-4c89-aeff-00e7b5b5da7e" providerId="ADAL" clId="{0E7AF979-48DD-C949-9C67-660C6531CD1B}" dt="2020-11-16T02:57:06.477" v="502" actId="1076"/>
          <ac:picMkLst>
            <pc:docMk/>
            <pc:sldMk cId="0" sldId="256"/>
            <ac:picMk id="4" creationId="{00000000-0000-0000-0000-000000000000}"/>
          </ac:picMkLst>
        </pc:picChg>
        <pc:picChg chg="add del mod">
          <ac:chgData name="文婷 柴" userId="cc3e45de-2f49-4c89-aeff-00e7b5b5da7e" providerId="ADAL" clId="{0E7AF979-48DD-C949-9C67-660C6531CD1B}" dt="2020-11-16T03:02:12.942" v="524" actId="21"/>
          <ac:picMkLst>
            <pc:docMk/>
            <pc:sldMk cId="0" sldId="256"/>
            <ac:picMk id="7" creationId="{6D2F00B2-CD16-6849-8122-6A6E5370F441}"/>
          </ac:picMkLst>
        </pc:picChg>
      </pc:sldChg>
      <pc:sldChg chg="addSp delSp modSp mod modNotesTx">
        <pc:chgData name="文婷 柴" userId="cc3e45de-2f49-4c89-aeff-00e7b5b5da7e" providerId="ADAL" clId="{0E7AF979-48DD-C949-9C67-660C6531CD1B}" dt="2020-11-16T10:56:06.707" v="1048" actId="20577"/>
        <pc:sldMkLst>
          <pc:docMk/>
          <pc:sldMk cId="0" sldId="257"/>
        </pc:sldMkLst>
        <pc:spChg chg="add del mod">
          <ac:chgData name="文婷 柴" userId="cc3e45de-2f49-4c89-aeff-00e7b5b5da7e" providerId="ADAL" clId="{0E7AF979-48DD-C949-9C67-660C6531CD1B}" dt="2020-11-16T03:53:03.786" v="851" actId="478"/>
          <ac:spMkLst>
            <pc:docMk/>
            <pc:sldMk cId="0" sldId="257"/>
            <ac:spMk id="2" creationId="{38DC6E86-55B8-464E-A8A6-A8E38B9CB062}"/>
          </ac:spMkLst>
        </pc:spChg>
        <pc:spChg chg="add mod">
          <ac:chgData name="文婷 柴" userId="cc3e45de-2f49-4c89-aeff-00e7b5b5da7e" providerId="ADAL" clId="{0E7AF979-48DD-C949-9C67-660C6531CD1B}" dt="2020-11-16T03:57:53.445" v="895" actId="20577"/>
          <ac:spMkLst>
            <pc:docMk/>
            <pc:sldMk cId="0" sldId="257"/>
            <ac:spMk id="3" creationId="{D3F0CFA3-F971-D74A-8B77-AE7EC60C8AED}"/>
          </ac:spMkLst>
        </pc:spChg>
        <pc:spChg chg="mod">
          <ac:chgData name="文婷 柴" userId="cc3e45de-2f49-4c89-aeff-00e7b5b5da7e" providerId="ADAL" clId="{0E7AF979-48DD-C949-9C67-660C6531CD1B}" dt="2020-11-16T10:28:58.334" v="1031" actId="20577"/>
          <ac:spMkLst>
            <pc:docMk/>
            <pc:sldMk cId="0" sldId="257"/>
            <ac:spMk id="9" creationId="{00000000-0000-0000-0000-000000000000}"/>
          </ac:spMkLst>
        </pc:spChg>
        <pc:picChg chg="add del mod">
          <ac:chgData name="文婷 柴" userId="cc3e45de-2f49-4c89-aeff-00e7b5b5da7e" providerId="ADAL" clId="{0E7AF979-48DD-C949-9C67-660C6531CD1B}" dt="2020-11-16T04:01:13.792" v="903" actId="478"/>
          <ac:picMkLst>
            <pc:docMk/>
            <pc:sldMk cId="0" sldId="257"/>
            <ac:picMk id="5" creationId="{5851F0B4-B402-A744-94CA-0EB32B053771}"/>
          </ac:picMkLst>
        </pc:picChg>
        <pc:picChg chg="add mod">
          <ac:chgData name="文婷 柴" userId="cc3e45de-2f49-4c89-aeff-00e7b5b5da7e" providerId="ADAL" clId="{0E7AF979-48DD-C949-9C67-660C6531CD1B}" dt="2020-11-16T04:01:26.694" v="909" actId="1076"/>
          <ac:picMkLst>
            <pc:docMk/>
            <pc:sldMk cId="0" sldId="257"/>
            <ac:picMk id="7" creationId="{28308954-8202-8F4E-977A-21D83068846B}"/>
          </ac:picMkLst>
        </pc:picChg>
        <pc:picChg chg="del mod">
          <ac:chgData name="文婷 柴" userId="cc3e45de-2f49-4c89-aeff-00e7b5b5da7e" providerId="ADAL" clId="{0E7AF979-48DD-C949-9C67-660C6531CD1B}" dt="2020-11-16T04:00:03.742" v="898" actId="478"/>
          <ac:picMkLst>
            <pc:docMk/>
            <pc:sldMk cId="0" sldId="257"/>
            <ac:picMk id="10" creationId="{00000000-0000-0000-0000-000000000000}"/>
          </ac:picMkLst>
        </pc:picChg>
      </pc:sldChg>
      <pc:sldChg chg="addSp delSp modSp mod setBg">
        <pc:chgData name="文婷 柴" userId="cc3e45de-2f49-4c89-aeff-00e7b5b5da7e" providerId="ADAL" clId="{0E7AF979-48DD-C949-9C67-660C6531CD1B}" dt="2020-11-16T03:32:29.224" v="637" actId="20577"/>
        <pc:sldMkLst>
          <pc:docMk/>
          <pc:sldMk cId="0" sldId="258"/>
        </pc:sldMkLst>
        <pc:spChg chg="mod">
          <ac:chgData name="文婷 柴" userId="cc3e45de-2f49-4c89-aeff-00e7b5b5da7e" providerId="ADAL" clId="{0E7AF979-48DD-C949-9C67-660C6531CD1B}" dt="2020-11-16T03:21:19.642" v="592" actId="26606"/>
          <ac:spMkLst>
            <pc:docMk/>
            <pc:sldMk cId="0" sldId="258"/>
            <ac:spMk id="2" creationId="{00000000-0000-0000-0000-000000000000}"/>
          </ac:spMkLst>
        </pc:spChg>
        <pc:spChg chg="mod ord">
          <ac:chgData name="文婷 柴" userId="cc3e45de-2f49-4c89-aeff-00e7b5b5da7e" providerId="ADAL" clId="{0E7AF979-48DD-C949-9C67-660C6531CD1B}" dt="2020-11-16T03:32:29.224" v="637" actId="20577"/>
          <ac:spMkLst>
            <pc:docMk/>
            <pc:sldMk cId="0" sldId="258"/>
            <ac:spMk id="3" creationId="{00000000-0000-0000-0000-000000000000}"/>
          </ac:spMkLst>
        </pc:spChg>
        <pc:spChg chg="add del">
          <ac:chgData name="文婷 柴" userId="cc3e45de-2f49-4c89-aeff-00e7b5b5da7e" providerId="ADAL" clId="{0E7AF979-48DD-C949-9C67-660C6531CD1B}" dt="2020-11-16T03:21:19.642" v="592" actId="26606"/>
          <ac:spMkLst>
            <pc:docMk/>
            <pc:sldMk cId="0" sldId="258"/>
            <ac:spMk id="9" creationId="{F56F5174-31D9-4DBB-AAB7-A1FD7BDB1352}"/>
          </ac:spMkLst>
        </pc:spChg>
        <pc:spChg chg="add del">
          <ac:chgData name="文婷 柴" userId="cc3e45de-2f49-4c89-aeff-00e7b5b5da7e" providerId="ADAL" clId="{0E7AF979-48DD-C949-9C67-660C6531CD1B}" dt="2020-11-16T03:21:19.642" v="592" actId="26606"/>
          <ac:spMkLst>
            <pc:docMk/>
            <pc:sldMk cId="0" sldId="258"/>
            <ac:spMk id="13" creationId="{F9A95BEE-6BB1-4A28-A8E6-A34B2E42EF87}"/>
          </ac:spMkLst>
        </pc:spChg>
        <pc:spChg chg="add del">
          <ac:chgData name="文婷 柴" userId="cc3e45de-2f49-4c89-aeff-00e7b5b5da7e" providerId="ADAL" clId="{0E7AF979-48DD-C949-9C67-660C6531CD1B}" dt="2020-11-16T03:21:19.610" v="591" actId="26606"/>
          <ac:spMkLst>
            <pc:docMk/>
            <pc:sldMk cId="0" sldId="258"/>
            <ac:spMk id="18" creationId="{49AE1604-BB93-4F6D-94D6-F2A6021FC5AD}"/>
          </ac:spMkLst>
        </pc:spChg>
        <pc:spChg chg="add del">
          <ac:chgData name="文婷 柴" userId="cc3e45de-2f49-4c89-aeff-00e7b5b5da7e" providerId="ADAL" clId="{0E7AF979-48DD-C949-9C67-660C6531CD1B}" dt="2020-11-16T03:21:19.610" v="591" actId="26606"/>
          <ac:spMkLst>
            <pc:docMk/>
            <pc:sldMk cId="0" sldId="258"/>
            <ac:spMk id="24" creationId="{CBC4F608-B4B8-48C3-9572-C0F061B1CD99}"/>
          </ac:spMkLst>
        </pc:spChg>
        <pc:spChg chg="add del">
          <ac:chgData name="文婷 柴" userId="cc3e45de-2f49-4c89-aeff-00e7b5b5da7e" providerId="ADAL" clId="{0E7AF979-48DD-C949-9C67-660C6531CD1B}" dt="2020-11-16T03:21:19.610" v="591" actId="26606"/>
          <ac:spMkLst>
            <pc:docMk/>
            <pc:sldMk cId="0" sldId="258"/>
            <ac:spMk id="26" creationId="{1382A32C-5B0C-4B1C-A074-76C6DBCC9F87}"/>
          </ac:spMkLst>
        </pc:spChg>
        <pc:spChg chg="add">
          <ac:chgData name="文婷 柴" userId="cc3e45de-2f49-4c89-aeff-00e7b5b5da7e" providerId="ADAL" clId="{0E7AF979-48DD-C949-9C67-660C6531CD1B}" dt="2020-11-16T03:21:19.642" v="592" actId="26606"/>
          <ac:spMkLst>
            <pc:docMk/>
            <pc:sldMk cId="0" sldId="258"/>
            <ac:spMk id="42" creationId="{48CAE4AE-A9DF-45AF-9A9C-1712BC63418E}"/>
          </ac:spMkLst>
        </pc:spChg>
        <pc:spChg chg="add">
          <ac:chgData name="文婷 柴" userId="cc3e45de-2f49-4c89-aeff-00e7b5b5da7e" providerId="ADAL" clId="{0E7AF979-48DD-C949-9C67-660C6531CD1B}" dt="2020-11-16T03:21:19.642" v="592" actId="26606"/>
          <ac:spMkLst>
            <pc:docMk/>
            <pc:sldMk cId="0" sldId="258"/>
            <ac:spMk id="43" creationId="{E972DE0D-2E53-4159-ABD3-C601524262C2}"/>
          </ac:spMkLst>
        </pc:spChg>
        <pc:grpChg chg="add del">
          <ac:chgData name="文婷 柴" userId="cc3e45de-2f49-4c89-aeff-00e7b5b5da7e" providerId="ADAL" clId="{0E7AF979-48DD-C949-9C67-660C6531CD1B}" dt="2020-11-16T03:21:19.610" v="591" actId="26606"/>
          <ac:grpSpMkLst>
            <pc:docMk/>
            <pc:sldMk cId="0" sldId="258"/>
            <ac:grpSpMk id="20" creationId="{A9270323-9616-4384-857D-E86B78272EFE}"/>
          </ac:grpSpMkLst>
        </pc:grpChg>
        <pc:grpChg chg="add">
          <ac:chgData name="文婷 柴" userId="cc3e45de-2f49-4c89-aeff-00e7b5b5da7e" providerId="ADAL" clId="{0E7AF979-48DD-C949-9C67-660C6531CD1B}" dt="2020-11-16T03:21:19.642" v="592" actId="26606"/>
          <ac:grpSpMkLst>
            <pc:docMk/>
            <pc:sldMk cId="0" sldId="258"/>
            <ac:grpSpMk id="44" creationId="{6C272060-BC98-4C91-A58F-4DFEC566CF7F}"/>
          </ac:grpSpMkLst>
        </pc:grpChg>
        <pc:picChg chg="mod">
          <ac:chgData name="文婷 柴" userId="cc3e45de-2f49-4c89-aeff-00e7b5b5da7e" providerId="ADAL" clId="{0E7AF979-48DD-C949-9C67-660C6531CD1B}" dt="2020-11-16T03:21:27.956" v="593" actId="1076"/>
          <ac:picMkLst>
            <pc:docMk/>
            <pc:sldMk cId="0" sldId="258"/>
            <ac:picMk id="4" creationId="{00000000-0000-0000-0000-000000000000}"/>
          </ac:picMkLst>
        </pc:picChg>
        <pc:picChg chg="add del">
          <ac:chgData name="文婷 柴" userId="cc3e45de-2f49-4c89-aeff-00e7b5b5da7e" providerId="ADAL" clId="{0E7AF979-48DD-C949-9C67-660C6531CD1B}" dt="2020-11-16T03:21:19.642" v="592" actId="26606"/>
          <ac:picMkLst>
            <pc:docMk/>
            <pc:sldMk cId="0" sldId="258"/>
            <ac:picMk id="11" creationId="{AE113210-7872-481A-ADE6-3A05CCAF5EB2}"/>
          </ac:picMkLst>
        </pc:picChg>
      </pc:sldChg>
      <pc:sldChg chg="addSp modSp mod">
        <pc:chgData name="文婷 柴" userId="cc3e45de-2f49-4c89-aeff-00e7b5b5da7e" providerId="ADAL" clId="{0E7AF979-48DD-C949-9C67-660C6531CD1B}" dt="2020-11-16T03:45:31.462" v="845" actId="1076"/>
        <pc:sldMkLst>
          <pc:docMk/>
          <pc:sldMk cId="0" sldId="259"/>
        </pc:sldMkLst>
        <pc:spChg chg="mod">
          <ac:chgData name="文婷 柴" userId="cc3e45de-2f49-4c89-aeff-00e7b5b5da7e" providerId="ADAL" clId="{0E7AF979-48DD-C949-9C67-660C6531CD1B}" dt="2020-11-16T03:42:38.332" v="740" actId="20577"/>
          <ac:spMkLst>
            <pc:docMk/>
            <pc:sldMk cId="0" sldId="259"/>
            <ac:spMk id="3" creationId="{00000000-0000-0000-0000-000000000000}"/>
          </ac:spMkLst>
        </pc:spChg>
        <pc:spChg chg="add mod">
          <ac:chgData name="文婷 柴" userId="cc3e45de-2f49-4c89-aeff-00e7b5b5da7e" providerId="ADAL" clId="{0E7AF979-48DD-C949-9C67-660C6531CD1B}" dt="2020-11-16T03:45:31.462" v="845" actId="1076"/>
          <ac:spMkLst>
            <pc:docMk/>
            <pc:sldMk cId="0" sldId="259"/>
            <ac:spMk id="5" creationId="{CEB2ABB2-EEDC-6B44-A73E-B6BF5777FEF3}"/>
          </ac:spMkLst>
        </pc:spChg>
      </pc:sldChg>
      <pc:sldChg chg="modSp mod">
        <pc:chgData name="文婷 柴" userId="cc3e45de-2f49-4c89-aeff-00e7b5b5da7e" providerId="ADAL" clId="{0E7AF979-48DD-C949-9C67-660C6531CD1B}" dt="2020-11-16T04:04:44.925" v="996" actId="14100"/>
        <pc:sldMkLst>
          <pc:docMk/>
          <pc:sldMk cId="0" sldId="260"/>
        </pc:sldMkLst>
        <pc:spChg chg="mod">
          <ac:chgData name="文婷 柴" userId="cc3e45de-2f49-4c89-aeff-00e7b5b5da7e" providerId="ADAL" clId="{0E7AF979-48DD-C949-9C67-660C6531CD1B}" dt="2020-11-16T04:04:44.925" v="996" actId="14100"/>
          <ac:spMkLst>
            <pc:docMk/>
            <pc:sldMk cId="0" sldId="260"/>
            <ac:spMk id="3" creationId="{00000000-0000-0000-0000-000000000000}"/>
          </ac:spMkLst>
        </pc:spChg>
        <pc:picChg chg="mod">
          <ac:chgData name="文婷 柴" userId="cc3e45de-2f49-4c89-aeff-00e7b5b5da7e" providerId="ADAL" clId="{0E7AF979-48DD-C949-9C67-660C6531CD1B}" dt="2020-11-16T04:03:16.582" v="961" actId="1076"/>
          <ac:picMkLst>
            <pc:docMk/>
            <pc:sldMk cId="0" sldId="260"/>
            <ac:picMk id="4" creationId="{00000000-0000-0000-0000-000000000000}"/>
          </ac:picMkLst>
        </pc:picChg>
        <pc:picChg chg="mod">
          <ac:chgData name="文婷 柴" userId="cc3e45de-2f49-4c89-aeff-00e7b5b5da7e" providerId="ADAL" clId="{0E7AF979-48DD-C949-9C67-660C6531CD1B}" dt="2020-11-16T04:03:18.355" v="962" actId="1076"/>
          <ac:picMkLst>
            <pc:docMk/>
            <pc:sldMk cId="0" sldId="260"/>
            <ac:picMk id="6" creationId="{00000000-0000-0000-0000-000000000000}"/>
          </ac:picMkLst>
        </pc:picChg>
      </pc:sldChg>
      <pc:sldChg chg="addSp delSp modSp mod ord">
        <pc:chgData name="文婷 柴" userId="cc3e45de-2f49-4c89-aeff-00e7b5b5da7e" providerId="ADAL" clId="{0E7AF979-48DD-C949-9C67-660C6531CD1B}" dt="2020-11-16T03:34:15.124" v="662" actId="113"/>
        <pc:sldMkLst>
          <pc:docMk/>
          <pc:sldMk cId="0" sldId="261"/>
        </pc:sldMkLst>
        <pc:spChg chg="del">
          <ac:chgData name="文婷 柴" userId="cc3e45de-2f49-4c89-aeff-00e7b5b5da7e" providerId="ADAL" clId="{0E7AF979-48DD-C949-9C67-660C6531CD1B}" dt="2020-11-05T06:20:54.988" v="42" actId="478"/>
          <ac:spMkLst>
            <pc:docMk/>
            <pc:sldMk cId="0" sldId="261"/>
            <ac:spMk id="2" creationId="{00000000-0000-0000-0000-000000000000}"/>
          </ac:spMkLst>
        </pc:spChg>
        <pc:spChg chg="mod">
          <ac:chgData name="文婷 柴" userId="cc3e45de-2f49-4c89-aeff-00e7b5b5da7e" providerId="ADAL" clId="{0E7AF979-48DD-C949-9C67-660C6531CD1B}" dt="2020-11-16T03:34:15.124" v="662" actId="113"/>
          <ac:spMkLst>
            <pc:docMk/>
            <pc:sldMk cId="0" sldId="261"/>
            <ac:spMk id="3" creationId="{00000000-0000-0000-0000-000000000000}"/>
          </ac:spMkLst>
        </pc:spChg>
        <pc:spChg chg="add mod">
          <ac:chgData name="文婷 柴" userId="cc3e45de-2f49-4c89-aeff-00e7b5b5da7e" providerId="ADAL" clId="{0E7AF979-48DD-C949-9C67-660C6531CD1B}" dt="2020-11-05T06:21:01.685" v="44" actId="1076"/>
          <ac:spMkLst>
            <pc:docMk/>
            <pc:sldMk cId="0" sldId="261"/>
            <ac:spMk id="6" creationId="{51567A48-066A-2043-AA7A-B448F7D414BB}"/>
          </ac:spMkLst>
        </pc:spChg>
        <pc:spChg chg="add del mod">
          <ac:chgData name="文婷 柴" userId="cc3e45de-2f49-4c89-aeff-00e7b5b5da7e" providerId="ADAL" clId="{0E7AF979-48DD-C949-9C67-660C6531CD1B}" dt="2020-11-05T06:20:57.829" v="43" actId="478"/>
          <ac:spMkLst>
            <pc:docMk/>
            <pc:sldMk cId="0" sldId="261"/>
            <ac:spMk id="7" creationId="{FEFC0903-E117-B441-99AF-87BE6D66EA95}"/>
          </ac:spMkLst>
        </pc:spChg>
        <pc:picChg chg="add mod">
          <ac:chgData name="文婷 柴" userId="cc3e45de-2f49-4c89-aeff-00e7b5b5da7e" providerId="ADAL" clId="{0E7AF979-48DD-C949-9C67-660C6531CD1B}" dt="2020-11-16T03:01:01.848" v="518" actId="1076"/>
          <ac:picMkLst>
            <pc:docMk/>
            <pc:sldMk cId="0" sldId="261"/>
            <ac:picMk id="4" creationId="{17E98951-31D2-F14B-9E6F-599FD67AF51E}"/>
          </ac:picMkLst>
        </pc:picChg>
        <pc:picChg chg="mod">
          <ac:chgData name="文婷 柴" userId="cc3e45de-2f49-4c89-aeff-00e7b5b5da7e" providerId="ADAL" clId="{0E7AF979-48DD-C949-9C67-660C6531CD1B}" dt="2020-11-16T03:00:58.943" v="517" actId="962"/>
          <ac:picMkLst>
            <pc:docMk/>
            <pc:sldMk cId="0" sldId="261"/>
            <ac:picMk id="5" creationId="{00000000-0000-0000-0000-000000000000}"/>
          </ac:picMkLst>
        </pc:picChg>
      </pc:sldChg>
      <pc:sldChg chg="modSp mod">
        <pc:chgData name="文婷 柴" userId="cc3e45de-2f49-4c89-aeff-00e7b5b5da7e" providerId="ADAL" clId="{0E7AF979-48DD-C949-9C67-660C6531CD1B}" dt="2020-11-16T03:38:36.312" v="714" actId="179"/>
        <pc:sldMkLst>
          <pc:docMk/>
          <pc:sldMk cId="0" sldId="262"/>
        </pc:sldMkLst>
        <pc:spChg chg="mod">
          <ac:chgData name="文婷 柴" userId="cc3e45de-2f49-4c89-aeff-00e7b5b5da7e" providerId="ADAL" clId="{0E7AF979-48DD-C949-9C67-660C6531CD1B}" dt="2020-11-16T03:38:36.312" v="714" actId="179"/>
          <ac:spMkLst>
            <pc:docMk/>
            <pc:sldMk cId="0" sldId="262"/>
            <ac:spMk id="3" creationId="{00000000-0000-0000-0000-000000000000}"/>
          </ac:spMkLst>
        </pc:spChg>
      </pc:sldChg>
      <pc:sldChg chg="modSp mod">
        <pc:chgData name="文婷 柴" userId="cc3e45de-2f49-4c89-aeff-00e7b5b5da7e" providerId="ADAL" clId="{0E7AF979-48DD-C949-9C67-660C6531CD1B}" dt="2020-11-16T06:11:44.689" v="1002" actId="20577"/>
        <pc:sldMkLst>
          <pc:docMk/>
          <pc:sldMk cId="0" sldId="263"/>
        </pc:sldMkLst>
        <pc:spChg chg="mod">
          <ac:chgData name="文婷 柴" userId="cc3e45de-2f49-4c89-aeff-00e7b5b5da7e" providerId="ADAL" clId="{0E7AF979-48DD-C949-9C67-660C6531CD1B}" dt="2020-11-16T06:11:44.689" v="1002" actId="20577"/>
          <ac:spMkLst>
            <pc:docMk/>
            <pc:sldMk cId="0" sldId="263"/>
            <ac:spMk id="3" creationId="{00000000-0000-0000-0000-000000000000}"/>
          </ac:spMkLst>
        </pc:spChg>
      </pc:sldChg>
      <pc:sldChg chg="modSp mod">
        <pc:chgData name="文婷 柴" userId="cc3e45de-2f49-4c89-aeff-00e7b5b5da7e" providerId="ADAL" clId="{0E7AF979-48DD-C949-9C67-660C6531CD1B}" dt="2020-11-16T04:02:10.807" v="916" actId="255"/>
        <pc:sldMkLst>
          <pc:docMk/>
          <pc:sldMk cId="0" sldId="264"/>
        </pc:sldMkLst>
        <pc:spChg chg="mod">
          <ac:chgData name="文婷 柴" userId="cc3e45de-2f49-4c89-aeff-00e7b5b5da7e" providerId="ADAL" clId="{0E7AF979-48DD-C949-9C67-660C6531CD1B}" dt="2020-11-16T04:02:10.807" v="916" actId="255"/>
          <ac:spMkLst>
            <pc:docMk/>
            <pc:sldMk cId="0" sldId="264"/>
            <ac:spMk id="3" creationId="{00000000-0000-0000-0000-000000000000}"/>
          </ac:spMkLst>
        </pc:spChg>
      </pc:sldChg>
      <pc:sldChg chg="modSp mod">
        <pc:chgData name="文婷 柴" userId="cc3e45de-2f49-4c89-aeff-00e7b5b5da7e" providerId="ADAL" clId="{0E7AF979-48DD-C949-9C67-660C6531CD1B}" dt="2020-11-16T06:14:55.150" v="1015" actId="27636"/>
        <pc:sldMkLst>
          <pc:docMk/>
          <pc:sldMk cId="0" sldId="265"/>
        </pc:sldMkLst>
        <pc:spChg chg="mod">
          <ac:chgData name="文婷 柴" userId="cc3e45de-2f49-4c89-aeff-00e7b5b5da7e" providerId="ADAL" clId="{0E7AF979-48DD-C949-9C67-660C6531CD1B}" dt="2020-11-16T06:14:55.150" v="1015" actId="27636"/>
          <ac:spMkLst>
            <pc:docMk/>
            <pc:sldMk cId="0" sldId="265"/>
            <ac:spMk id="3" creationId="{00000000-0000-0000-0000-000000000000}"/>
          </ac:spMkLst>
        </pc:spChg>
      </pc:sldChg>
      <pc:sldChg chg="modSp mod">
        <pc:chgData name="文婷 柴" userId="cc3e45de-2f49-4c89-aeff-00e7b5b5da7e" providerId="ADAL" clId="{0E7AF979-48DD-C949-9C67-660C6531CD1B}" dt="2020-11-16T02:26:57.070" v="296" actId="20577"/>
        <pc:sldMkLst>
          <pc:docMk/>
          <pc:sldMk cId="0" sldId="266"/>
        </pc:sldMkLst>
        <pc:spChg chg="mod">
          <ac:chgData name="文婷 柴" userId="cc3e45de-2f49-4c89-aeff-00e7b5b5da7e" providerId="ADAL" clId="{0E7AF979-48DD-C949-9C67-660C6531CD1B}" dt="2020-11-16T02:26:57.070" v="296" actId="20577"/>
          <ac:spMkLst>
            <pc:docMk/>
            <pc:sldMk cId="0" sldId="266"/>
            <ac:spMk id="2" creationId="{00000000-0000-0000-0000-000000000000}"/>
          </ac:spMkLst>
        </pc:spChg>
      </pc:sldChg>
      <pc:sldChg chg="modSp mod">
        <pc:chgData name="文婷 柴" userId="cc3e45de-2f49-4c89-aeff-00e7b5b5da7e" providerId="ADAL" clId="{0E7AF979-48DD-C949-9C67-660C6531CD1B}" dt="2020-11-16T06:36:10.412" v="1017" actId="20577"/>
        <pc:sldMkLst>
          <pc:docMk/>
          <pc:sldMk cId="0" sldId="267"/>
        </pc:sldMkLst>
        <pc:spChg chg="mod">
          <ac:chgData name="文婷 柴" userId="cc3e45de-2f49-4c89-aeff-00e7b5b5da7e" providerId="ADAL" clId="{0E7AF979-48DD-C949-9C67-660C6531CD1B}" dt="2020-11-16T02:27:10.270" v="301" actId="20577"/>
          <ac:spMkLst>
            <pc:docMk/>
            <pc:sldMk cId="0" sldId="267"/>
            <ac:spMk id="2" creationId="{00000000-0000-0000-0000-000000000000}"/>
          </ac:spMkLst>
        </pc:spChg>
        <pc:spChg chg="mod">
          <ac:chgData name="文婷 柴" userId="cc3e45de-2f49-4c89-aeff-00e7b5b5da7e" providerId="ADAL" clId="{0E7AF979-48DD-C949-9C67-660C6531CD1B}" dt="2020-11-16T06:36:10.412" v="1017" actId="20577"/>
          <ac:spMkLst>
            <pc:docMk/>
            <pc:sldMk cId="0" sldId="267"/>
            <ac:spMk id="3" creationId="{00000000-0000-0000-0000-000000000000}"/>
          </ac:spMkLst>
        </pc:spChg>
      </pc:sldChg>
      <pc:sldChg chg="modSp mod">
        <pc:chgData name="文婷 柴" userId="cc3e45de-2f49-4c89-aeff-00e7b5b5da7e" providerId="ADAL" clId="{0E7AF979-48DD-C949-9C67-660C6531CD1B}" dt="2020-11-16T02:47:44.540" v="445" actId="20577"/>
        <pc:sldMkLst>
          <pc:docMk/>
          <pc:sldMk cId="0" sldId="269"/>
        </pc:sldMkLst>
        <pc:spChg chg="mod">
          <ac:chgData name="文婷 柴" userId="cc3e45de-2f49-4c89-aeff-00e7b5b5da7e" providerId="ADAL" clId="{0E7AF979-48DD-C949-9C67-660C6531CD1B}" dt="2020-11-16T02:47:44.540" v="445" actId="20577"/>
          <ac:spMkLst>
            <pc:docMk/>
            <pc:sldMk cId="0" sldId="269"/>
            <ac:spMk id="3" creationId="{00000000-0000-0000-0000-000000000000}"/>
          </ac:spMkLst>
        </pc:spChg>
      </pc:sldChg>
      <pc:sldChg chg="addSp delSp modSp new mod setBg">
        <pc:chgData name="文婷 柴" userId="cc3e45de-2f49-4c89-aeff-00e7b5b5da7e" providerId="ADAL" clId="{0E7AF979-48DD-C949-9C67-660C6531CD1B}" dt="2020-11-16T03:02:38.887" v="530" actId="26606"/>
        <pc:sldMkLst>
          <pc:docMk/>
          <pc:sldMk cId="1415559755" sldId="270"/>
        </pc:sldMkLst>
        <pc:spChg chg="mod">
          <ac:chgData name="文婷 柴" userId="cc3e45de-2f49-4c89-aeff-00e7b5b5da7e" providerId="ADAL" clId="{0E7AF979-48DD-C949-9C67-660C6531CD1B}" dt="2020-11-16T03:02:38.887" v="530" actId="26606"/>
          <ac:spMkLst>
            <pc:docMk/>
            <pc:sldMk cId="1415559755" sldId="270"/>
            <ac:spMk id="2" creationId="{29CC36A6-24B8-0847-B2A9-699C57516FBE}"/>
          </ac:spMkLst>
        </pc:spChg>
        <pc:spChg chg="mod">
          <ac:chgData name="文婷 柴" userId="cc3e45de-2f49-4c89-aeff-00e7b5b5da7e" providerId="ADAL" clId="{0E7AF979-48DD-C949-9C67-660C6531CD1B}" dt="2020-11-16T03:02:38.887" v="530" actId="26606"/>
          <ac:spMkLst>
            <pc:docMk/>
            <pc:sldMk cId="1415559755" sldId="270"/>
            <ac:spMk id="3" creationId="{A04CCE51-C9C0-3F49-9396-B04358710FD0}"/>
          </ac:spMkLst>
        </pc:spChg>
        <pc:spChg chg="add del">
          <ac:chgData name="文婷 柴" userId="cc3e45de-2f49-4c89-aeff-00e7b5b5da7e" providerId="ADAL" clId="{0E7AF979-48DD-C949-9C67-660C6531CD1B}" dt="2020-11-16T03:02:38.853" v="529" actId="26606"/>
          <ac:spMkLst>
            <pc:docMk/>
            <pc:sldMk cId="1415559755" sldId="270"/>
            <ac:spMk id="8" creationId="{907EF6B7-1338-4443-8C46-6A318D952DFD}"/>
          </ac:spMkLst>
        </pc:spChg>
        <pc:spChg chg="add del">
          <ac:chgData name="文婷 柴" userId="cc3e45de-2f49-4c89-aeff-00e7b5b5da7e" providerId="ADAL" clId="{0E7AF979-48DD-C949-9C67-660C6531CD1B}" dt="2020-11-16T03:02:38.853" v="529" actId="26606"/>
          <ac:spMkLst>
            <pc:docMk/>
            <pc:sldMk cId="1415559755" sldId="270"/>
            <ac:spMk id="10" creationId="{DAAE4CDD-124C-4DCF-9584-B6033B545DD5}"/>
          </ac:spMkLst>
        </pc:spChg>
        <pc:spChg chg="add del">
          <ac:chgData name="文婷 柴" userId="cc3e45de-2f49-4c89-aeff-00e7b5b5da7e" providerId="ADAL" clId="{0E7AF979-48DD-C949-9C67-660C6531CD1B}" dt="2020-11-16T03:02:38.853" v="529" actId="26606"/>
          <ac:spMkLst>
            <pc:docMk/>
            <pc:sldMk cId="1415559755" sldId="270"/>
            <ac:spMk id="12" creationId="{081E4A58-353D-44AE-B2FC-2A74E2E400F7}"/>
          </ac:spMkLst>
        </pc:spChg>
        <pc:spChg chg="add">
          <ac:chgData name="文婷 柴" userId="cc3e45de-2f49-4c89-aeff-00e7b5b5da7e" providerId="ADAL" clId="{0E7AF979-48DD-C949-9C67-660C6531CD1B}" dt="2020-11-16T03:02:38.887" v="530" actId="26606"/>
          <ac:spMkLst>
            <pc:docMk/>
            <pc:sldMk cId="1415559755" sldId="270"/>
            <ac:spMk id="14" creationId="{3B854194-185D-494D-905C-7C7CB2E30F6E}"/>
          </ac:spMkLst>
        </pc:spChg>
        <pc:spChg chg="add">
          <ac:chgData name="文婷 柴" userId="cc3e45de-2f49-4c89-aeff-00e7b5b5da7e" providerId="ADAL" clId="{0E7AF979-48DD-C949-9C67-660C6531CD1B}" dt="2020-11-16T03:02:38.887" v="530" actId="26606"/>
          <ac:spMkLst>
            <pc:docMk/>
            <pc:sldMk cId="1415559755" sldId="270"/>
            <ac:spMk id="15" creationId="{B4F5FA0D-0104-4987-8241-EFF7C85B88DE}"/>
          </ac:spMkLst>
        </pc:spChg>
        <pc:picChg chg="add">
          <ac:chgData name="文婷 柴" userId="cc3e45de-2f49-4c89-aeff-00e7b5b5da7e" providerId="ADAL" clId="{0E7AF979-48DD-C949-9C67-660C6531CD1B}" dt="2020-11-16T03:02:38.887" v="530" actId="26606"/>
          <ac:picMkLst>
            <pc:docMk/>
            <pc:sldMk cId="1415559755" sldId="270"/>
            <ac:picMk id="16" creationId="{2897127E-6CEF-446C-BE87-93B7C46E49D1}"/>
          </ac:picMkLst>
        </pc:picChg>
      </pc:sldChg>
      <pc:sldChg chg="addSp delSp modSp new mod">
        <pc:chgData name="文婷 柴" userId="cc3e45de-2f49-4c89-aeff-00e7b5b5da7e" providerId="ADAL" clId="{0E7AF979-48DD-C949-9C67-660C6531CD1B}" dt="2020-11-16T02:46:55.174" v="417"/>
        <pc:sldMkLst>
          <pc:docMk/>
          <pc:sldMk cId="2449880804" sldId="271"/>
        </pc:sldMkLst>
        <pc:spChg chg="del">
          <ac:chgData name="文婷 柴" userId="cc3e45de-2f49-4c89-aeff-00e7b5b5da7e" providerId="ADAL" clId="{0E7AF979-48DD-C949-9C67-660C6531CD1B}" dt="2020-11-16T02:44:03.972" v="368" actId="478"/>
          <ac:spMkLst>
            <pc:docMk/>
            <pc:sldMk cId="2449880804" sldId="271"/>
            <ac:spMk id="2" creationId="{476AA403-46FA-B84D-AB1F-F68244877610}"/>
          </ac:spMkLst>
        </pc:spChg>
        <pc:spChg chg="add mod">
          <ac:chgData name="文婷 柴" userId="cc3e45de-2f49-4c89-aeff-00e7b5b5da7e" providerId="ADAL" clId="{0E7AF979-48DD-C949-9C67-660C6531CD1B}" dt="2020-11-16T02:44:07.653" v="369" actId="1076"/>
          <ac:spMkLst>
            <pc:docMk/>
            <pc:sldMk cId="2449880804" sldId="271"/>
            <ac:spMk id="7" creationId="{99DF451D-0782-F541-AEA2-1B8119FA00D0}"/>
          </ac:spMkLst>
        </pc:spChg>
        <pc:spChg chg="add del mod">
          <ac:chgData name="文婷 柴" userId="cc3e45de-2f49-4c89-aeff-00e7b5b5da7e" providerId="ADAL" clId="{0E7AF979-48DD-C949-9C67-660C6531CD1B}" dt="2020-11-16T02:46:55.174" v="417"/>
          <ac:spMkLst>
            <pc:docMk/>
            <pc:sldMk cId="2449880804" sldId="271"/>
            <ac:spMk id="8" creationId="{5CE9281F-CD3E-9641-B7CB-2E81AB90B30D}"/>
          </ac:spMkLst>
        </pc:spChg>
        <pc:spChg chg="add mod">
          <ac:chgData name="文婷 柴" userId="cc3e45de-2f49-4c89-aeff-00e7b5b5da7e" providerId="ADAL" clId="{0E7AF979-48DD-C949-9C67-660C6531CD1B}" dt="2020-11-16T02:46:37.718" v="415" actId="113"/>
          <ac:spMkLst>
            <pc:docMk/>
            <pc:sldMk cId="2449880804" sldId="271"/>
            <ac:spMk id="9" creationId="{16F6A6BB-ADFD-9F42-8AAA-3A92F4746F25}"/>
          </ac:spMkLst>
        </pc:spChg>
        <pc:picChg chg="add mod modCrop">
          <ac:chgData name="文婷 柴" userId="cc3e45de-2f49-4c89-aeff-00e7b5b5da7e" providerId="ADAL" clId="{0E7AF979-48DD-C949-9C67-660C6531CD1B}" dt="2020-11-16T02:45:38.315" v="400" actId="1076"/>
          <ac:picMkLst>
            <pc:docMk/>
            <pc:sldMk cId="2449880804" sldId="271"/>
            <ac:picMk id="4" creationId="{235E11D1-B89C-144E-ADB3-01E92B1EB60F}"/>
          </ac:picMkLst>
        </pc:picChg>
        <pc:picChg chg="add mod">
          <ac:chgData name="文婷 柴" userId="cc3e45de-2f49-4c89-aeff-00e7b5b5da7e" providerId="ADAL" clId="{0E7AF979-48DD-C949-9C67-660C6531CD1B}" dt="2020-11-16T02:43:33.679" v="366" actId="1076"/>
          <ac:picMkLst>
            <pc:docMk/>
            <pc:sldMk cId="2449880804" sldId="271"/>
            <ac:picMk id="6" creationId="{69027C71-52AD-AD46-BC9D-ECA6F8F6F1E2}"/>
          </ac:picMkLst>
        </pc:picChg>
      </pc:sldChg>
      <pc:sldChg chg="addSp delSp modSp new mod">
        <pc:chgData name="文婷 柴" userId="cc3e45de-2f49-4c89-aeff-00e7b5b5da7e" providerId="ADAL" clId="{0E7AF979-48DD-C949-9C67-660C6531CD1B}" dt="2020-11-16T02:55:36.827" v="501" actId="1076"/>
        <pc:sldMkLst>
          <pc:docMk/>
          <pc:sldMk cId="2594351465" sldId="272"/>
        </pc:sldMkLst>
        <pc:spChg chg="del">
          <ac:chgData name="文婷 柴" userId="cc3e45de-2f49-4c89-aeff-00e7b5b5da7e" providerId="ADAL" clId="{0E7AF979-48DD-C949-9C67-660C6531CD1B}" dt="2020-11-16T02:50:12.429" v="465" actId="478"/>
          <ac:spMkLst>
            <pc:docMk/>
            <pc:sldMk cId="2594351465" sldId="272"/>
            <ac:spMk id="2" creationId="{EC7E2A59-CD82-0049-BEFE-265F8BFF245D}"/>
          </ac:spMkLst>
        </pc:spChg>
        <pc:spChg chg="add mod">
          <ac:chgData name="文婷 柴" userId="cc3e45de-2f49-4c89-aeff-00e7b5b5da7e" providerId="ADAL" clId="{0E7AF979-48DD-C949-9C67-660C6531CD1B}" dt="2020-11-16T02:50:13.437" v="466"/>
          <ac:spMkLst>
            <pc:docMk/>
            <pc:sldMk cId="2594351465" sldId="272"/>
            <ac:spMk id="3" creationId="{1EC220CD-F038-4A4C-8294-76B42E727336}"/>
          </ac:spMkLst>
        </pc:spChg>
        <pc:spChg chg="add del">
          <ac:chgData name="文婷 柴" userId="cc3e45de-2f49-4c89-aeff-00e7b5b5da7e" providerId="ADAL" clId="{0E7AF979-48DD-C949-9C67-660C6531CD1B}" dt="2020-11-16T02:50:33.495" v="468"/>
          <ac:spMkLst>
            <pc:docMk/>
            <pc:sldMk cId="2594351465" sldId="272"/>
            <ac:spMk id="4" creationId="{602F6D74-A21B-4742-92A1-DF6C3816586C}"/>
          </ac:spMkLst>
        </pc:spChg>
        <pc:spChg chg="add mod">
          <ac:chgData name="文婷 柴" userId="cc3e45de-2f49-4c89-aeff-00e7b5b5da7e" providerId="ADAL" clId="{0E7AF979-48DD-C949-9C67-660C6531CD1B}" dt="2020-11-16T02:55:36.827" v="501" actId="1076"/>
          <ac:spMkLst>
            <pc:docMk/>
            <pc:sldMk cId="2594351465" sldId="272"/>
            <ac:spMk id="9" creationId="{F82D34D0-D9BB-4445-B73C-BC016160A3D3}"/>
          </ac:spMkLst>
        </pc:spChg>
        <pc:picChg chg="add del mod">
          <ac:chgData name="文婷 柴" userId="cc3e45de-2f49-4c89-aeff-00e7b5b5da7e" providerId="ADAL" clId="{0E7AF979-48DD-C949-9C67-660C6531CD1B}" dt="2020-11-16T02:50:56.417" v="470"/>
          <ac:picMkLst>
            <pc:docMk/>
            <pc:sldMk cId="2594351465" sldId="272"/>
            <ac:picMk id="6" creationId="{1DAB7EFE-5199-E54E-8EF2-3CB5102BF308}"/>
          </ac:picMkLst>
        </pc:picChg>
        <pc:picChg chg="add mod">
          <ac:chgData name="文婷 柴" userId="cc3e45de-2f49-4c89-aeff-00e7b5b5da7e" providerId="ADAL" clId="{0E7AF979-48DD-C949-9C67-660C6531CD1B}" dt="2020-11-16T02:51:19.541" v="478" actId="1076"/>
          <ac:picMkLst>
            <pc:docMk/>
            <pc:sldMk cId="2594351465" sldId="272"/>
            <ac:picMk id="8" creationId="{C5755596-A873-6D4E-9AB2-D19F006EC58E}"/>
          </ac:picMkLst>
        </pc:picChg>
      </pc:sldChg>
      <pc:sldChg chg="addSp modSp new mod">
        <pc:chgData name="文婷 柴" userId="cc3e45de-2f49-4c89-aeff-00e7b5b5da7e" providerId="ADAL" clId="{0E7AF979-48DD-C949-9C67-660C6531CD1B}" dt="2020-11-16T03:22:08.418" v="602" actId="1076"/>
        <pc:sldMkLst>
          <pc:docMk/>
          <pc:sldMk cId="3223222481" sldId="273"/>
        </pc:sldMkLst>
        <pc:spChg chg="add mod">
          <ac:chgData name="文婷 柴" userId="cc3e45de-2f49-4c89-aeff-00e7b5b5da7e" providerId="ADAL" clId="{0E7AF979-48DD-C949-9C67-660C6531CD1B}" dt="2020-11-16T03:22:08.418" v="602" actId="1076"/>
          <ac:spMkLst>
            <pc:docMk/>
            <pc:sldMk cId="3223222481" sldId="273"/>
            <ac:spMk id="3" creationId="{16FBFA2A-5AA9-AF48-A705-0FAB0A82C8B6}"/>
          </ac:spMkLst>
        </pc:spChg>
        <pc:picChg chg="add mod">
          <ac:chgData name="文婷 柴" userId="cc3e45de-2f49-4c89-aeff-00e7b5b5da7e" providerId="ADAL" clId="{0E7AF979-48DD-C949-9C67-660C6531CD1B}" dt="2020-11-16T03:21:46.374" v="596" actId="1076"/>
          <ac:picMkLst>
            <pc:docMk/>
            <pc:sldMk cId="3223222481" sldId="273"/>
            <ac:picMk id="2" creationId="{2D3FB45C-F532-FB4E-AD18-1C43366674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ED39B-09C7-E748-97FB-48D95459B06D}" type="datetimeFigureOut">
              <a:rPr kumimoji="1" lang="zh-CN" altLang="en-US" smtClean="0"/>
              <a:t>2020/11/16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61F6D-79DF-014E-B82F-8B5DCFD4B818}" type="slidenum">
              <a:rPr kumimoji="1" lang="zh-CN" altLang="en-US" smtClean="0"/>
              <a:t>‹#›</a:t>
            </a:fld>
            <a:endParaRPr kumimoji="1" lang="zh-CN" altLang="en-US"/>
          </a:p>
        </p:txBody>
      </p:sp>
    </p:spTree>
    <p:extLst>
      <p:ext uri="{BB962C8B-B14F-4D97-AF65-F5344CB8AC3E}">
        <p14:creationId xmlns:p14="http://schemas.microsoft.com/office/powerpoint/2010/main" val="154919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Hormonal contraceptives may not be suitable for some women especially those with certain types of cancer, at higher risk of clotting or strokes, liver disease, severe headaches, undiagnosed vaginal bleeding, uncontrolled high blood pressure or heart disease. Nonhormonal methods of contraception are more suitable for these women.</a:t>
            </a:r>
            <a:endParaRPr kumimoji="1" lang="zh-CN" altLang="en-US" dirty="0"/>
          </a:p>
        </p:txBody>
      </p:sp>
      <p:sp>
        <p:nvSpPr>
          <p:cNvPr id="4" name="灯片编号占位符 3"/>
          <p:cNvSpPr>
            <a:spLocks noGrp="1"/>
          </p:cNvSpPr>
          <p:nvPr>
            <p:ph type="sldNum" sz="quarter" idx="5"/>
          </p:nvPr>
        </p:nvSpPr>
        <p:spPr/>
        <p:txBody>
          <a:bodyPr/>
          <a:lstStyle/>
          <a:p>
            <a:fld id="{0F661F6D-79DF-014E-B82F-8B5DCFD4B818}" type="slidenum">
              <a:rPr kumimoji="1" lang="zh-CN" altLang="en-US" smtClean="0"/>
              <a:t>3</a:t>
            </a:fld>
            <a:endParaRPr kumimoji="1" lang="zh-CN" altLang="en-US"/>
          </a:p>
        </p:txBody>
      </p:sp>
    </p:spTree>
    <p:extLst>
      <p:ext uri="{BB962C8B-B14F-4D97-AF65-F5344CB8AC3E}">
        <p14:creationId xmlns:p14="http://schemas.microsoft.com/office/powerpoint/2010/main" val="283720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 word “progestogen” refers to any hormone product that affects the uterus in much the same way as our natural progesterone. Effective synthetic versions of progesterone, called progestins,</a:t>
            </a:r>
          </a:p>
          <a:p>
            <a:r>
              <a:rPr lang="en-US" altLang="zh-CN" sz="1200" b="0" i="0" u="none" strike="noStrike" kern="1200">
                <a:solidFill>
                  <a:schemeClr val="tx1"/>
                </a:solidFill>
                <a:effectLst/>
                <a:latin typeface="+mn-lt"/>
                <a:ea typeface="+mn-ea"/>
                <a:cs typeface="+mn-cs"/>
              </a:rPr>
              <a:t>One of progesterone's most important functions is to cause the endometrium to secrete special proteins during the second half of the menstrual cycle, preparing it to receive and nourish an implanted fertilized egg.</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Some women choose to take a progestin-only pill. Called the "mini-pill," progestin-only pills allow women to avoid some of the worst side effects of estrogen, while improving regular menstrual cycles and preventing pregnancy. If you are breast-feeding, you may want to consider the mini-pill, since combination products may dry up your milk supply.</a:t>
            </a:r>
          </a:p>
          <a:p>
            <a:r>
              <a:rPr lang="en-US" altLang="zh-CN" sz="1200" b="0" i="0" u="none" strike="noStrike" kern="1200" dirty="0">
                <a:solidFill>
                  <a:schemeClr val="tx1"/>
                </a:solidFill>
                <a:effectLst/>
                <a:latin typeface="+mn-lt"/>
                <a:ea typeface="+mn-ea"/>
                <a:cs typeface="+mn-cs"/>
              </a:rPr>
              <a:t>Progestin-based mini-pills are highly effective for preventing pregnancy (about 97 percent), but missing a pill or taking it at a different time of day is riskier than with combination estrogen-progestin pills. That's because the mini-pill's effects can wear off after a day, making you vulnerable to pregnancy. Women on mini-pills may also ovulate, even when they take the pills correctly. And if you miss a day, the potential availability of an egg makes getting pregnant more likely.</a:t>
            </a:r>
          </a:p>
          <a:p>
            <a:r>
              <a:rPr lang="en-US" altLang="zh-CN" sz="1200" b="0" i="0" u="none" strike="noStrike" kern="1200" dirty="0">
                <a:solidFill>
                  <a:schemeClr val="tx1"/>
                </a:solidFill>
                <a:effectLst/>
                <a:latin typeface="+mn-lt"/>
                <a:ea typeface="+mn-ea"/>
                <a:cs typeface="+mn-cs"/>
              </a:rPr>
              <a:t>Estrogen promotes buildup of the endometrium (the uterine lining), which can lead to cancer. Incorporating a progestogen prevents estrogen from building up the lining of the uterus and ensures the excess tissue will be sloughed off.</a:t>
            </a:r>
            <a:endParaRPr kumimoji="1" lang="zh-CN" altLang="en-US" dirty="0"/>
          </a:p>
        </p:txBody>
      </p:sp>
      <p:sp>
        <p:nvSpPr>
          <p:cNvPr id="4" name="灯片编号占位符 3"/>
          <p:cNvSpPr>
            <a:spLocks noGrp="1"/>
          </p:cNvSpPr>
          <p:nvPr>
            <p:ph type="sldNum" sz="quarter" idx="5"/>
          </p:nvPr>
        </p:nvSpPr>
        <p:spPr/>
        <p:txBody>
          <a:bodyPr/>
          <a:lstStyle/>
          <a:p>
            <a:fld id="{0F661F6D-79DF-014E-B82F-8B5DCFD4B818}" type="slidenum">
              <a:rPr kumimoji="1" lang="zh-CN" altLang="en-US" smtClean="0"/>
              <a:t>4</a:t>
            </a:fld>
            <a:endParaRPr kumimoji="1" lang="zh-CN" altLang="en-US"/>
          </a:p>
        </p:txBody>
      </p:sp>
    </p:spTree>
    <p:extLst>
      <p:ext uri="{BB962C8B-B14F-4D97-AF65-F5344CB8AC3E}">
        <p14:creationId xmlns:p14="http://schemas.microsoft.com/office/powerpoint/2010/main" val="41750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One patch is applied each week for every three weeks, then usually followed by a patch-free week.</a:t>
            </a:r>
          </a:p>
          <a:p>
            <a:r>
              <a:rPr lang="en-US" altLang="zh-CN" sz="1200" b="0" i="0" u="none" strike="noStrike" kern="1200" dirty="0">
                <a:solidFill>
                  <a:schemeClr val="tx1"/>
                </a:solidFill>
                <a:effectLst/>
                <a:latin typeface="+mn-lt"/>
                <a:ea typeface="+mn-ea"/>
                <a:cs typeface="+mn-cs"/>
              </a:rPr>
              <a:t>Small implantable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rod the size of a matchstick that is implanted under the skin of the upper arm. Lasts up to 3 years.</a:t>
            </a:r>
          </a:p>
          <a:p>
            <a:r>
              <a:rPr lang="en-US" altLang="zh-CN" sz="1200" b="0" i="0" u="none" strike="noStrike" kern="1200" dirty="0">
                <a:solidFill>
                  <a:schemeClr val="tx1"/>
                </a:solidFill>
                <a:effectLst/>
                <a:latin typeface="+mn-lt"/>
                <a:ea typeface="+mn-ea"/>
                <a:cs typeface="+mn-cs"/>
              </a:rPr>
              <a:t>Shot/injection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given by injection under the skin once every 3 months (12 to 14 weeks).</a:t>
            </a:r>
            <a:endParaRPr kumimoji="1" lang="zh-CN" altLang="en-US" dirty="0"/>
          </a:p>
        </p:txBody>
      </p:sp>
      <p:sp>
        <p:nvSpPr>
          <p:cNvPr id="4" name="灯片编号占位符 3"/>
          <p:cNvSpPr>
            <a:spLocks noGrp="1"/>
          </p:cNvSpPr>
          <p:nvPr>
            <p:ph type="sldNum" sz="quarter" idx="5"/>
          </p:nvPr>
        </p:nvSpPr>
        <p:spPr/>
        <p:txBody>
          <a:bodyPr/>
          <a:lstStyle/>
          <a:p>
            <a:fld id="{0F661F6D-79DF-014E-B82F-8B5DCFD4B818}" type="slidenum">
              <a:rPr kumimoji="1" lang="zh-CN" altLang="en-US" smtClean="0"/>
              <a:t>6</a:t>
            </a:fld>
            <a:endParaRPr kumimoji="1" lang="zh-CN" altLang="en-US"/>
          </a:p>
        </p:txBody>
      </p:sp>
    </p:spTree>
    <p:extLst>
      <p:ext uri="{BB962C8B-B14F-4D97-AF65-F5344CB8AC3E}">
        <p14:creationId xmlns:p14="http://schemas.microsoft.com/office/powerpoint/2010/main" val="25918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FFE80-4043-41E4-9210-CCCB8498C93C}" type="datetimeFigureOut">
              <a:rPr lang="en-GB" smtClean="0"/>
              <a:pPr/>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2358CC-FB37-4F84-9597-697BA25F5B3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FFE80-4043-41E4-9210-CCCB8498C93C}" type="datetimeFigureOut">
              <a:rPr lang="en-GB" smtClean="0"/>
              <a:pPr/>
              <a:t>16/11/2020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358CC-FB37-4F84-9597-697BA25F5B3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ugs.com/drug-class/contraceptives.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GB" dirty="0"/>
              <a:t>Different types of contraception</a:t>
            </a:r>
          </a:p>
        </p:txBody>
      </p:sp>
      <p:sp>
        <p:nvSpPr>
          <p:cNvPr id="3" name="Subtitle 2"/>
          <p:cNvSpPr>
            <a:spLocks noGrp="1"/>
          </p:cNvSpPr>
          <p:nvPr>
            <p:ph type="subTitle" idx="1"/>
          </p:nvPr>
        </p:nvSpPr>
        <p:spPr>
          <a:xfrm>
            <a:off x="1371600" y="2289175"/>
            <a:ext cx="6400800" cy="1752600"/>
          </a:xfrm>
        </p:spPr>
        <p:txBody>
          <a:bodyPr/>
          <a:lstStyle/>
          <a:p>
            <a:r>
              <a:rPr lang="en-GB" dirty="0"/>
              <a:t>IGCSE Biology</a:t>
            </a:r>
          </a:p>
          <a:p>
            <a:endParaRPr lang="en-GB" dirty="0"/>
          </a:p>
        </p:txBody>
      </p:sp>
      <p:pic>
        <p:nvPicPr>
          <p:cNvPr id="4" name="Picture 3" descr="varieties.jpg"/>
          <p:cNvPicPr>
            <a:picLocks noChangeAspect="1"/>
          </p:cNvPicPr>
          <p:nvPr/>
        </p:nvPicPr>
        <p:blipFill>
          <a:blip r:embed="rId2" cstate="print"/>
          <a:stretch>
            <a:fillRect/>
          </a:stretch>
        </p:blipFill>
        <p:spPr>
          <a:xfrm>
            <a:off x="381000" y="3177198"/>
            <a:ext cx="4648200" cy="3284728"/>
          </a:xfrm>
          <a:prstGeom prst="rect">
            <a:avLst/>
          </a:prstGeom>
        </p:spPr>
      </p:pic>
      <p:sp>
        <p:nvSpPr>
          <p:cNvPr id="5" name="文本框 4">
            <a:extLst>
              <a:ext uri="{FF2B5EF4-FFF2-40B4-BE49-F238E27FC236}">
                <a16:creationId xmlns:a16="http://schemas.microsoft.com/office/drawing/2014/main" id="{11EA00F6-DB2E-1846-BC66-F7AB70C58200}"/>
              </a:ext>
            </a:extLst>
          </p:cNvPr>
          <p:cNvSpPr txBox="1"/>
          <p:nvPr/>
        </p:nvSpPr>
        <p:spPr>
          <a:xfrm>
            <a:off x="5257800" y="4816875"/>
            <a:ext cx="3505200" cy="1477328"/>
          </a:xfrm>
          <a:prstGeom prst="rect">
            <a:avLst/>
          </a:prstGeom>
          <a:noFill/>
        </p:spPr>
        <p:txBody>
          <a:bodyPr wrap="square" rtlCol="0">
            <a:spAutoFit/>
          </a:bodyPr>
          <a:lstStyle/>
          <a:p>
            <a:r>
              <a:rPr kumimoji="1" lang="en-US" altLang="zh-CN" b="1" dirty="0"/>
              <a:t>Contraceptives</a:t>
            </a:r>
            <a:r>
              <a:rPr kumimoji="1" lang="en-US" altLang="zh-CN" dirty="0"/>
              <a:t> are the name given to medicines and other devices that are used to prevent unwanted pregnancy. Contraceptives may also be referred to as </a:t>
            </a:r>
            <a:r>
              <a:rPr kumimoji="1" lang="en-US" altLang="zh-CN" b="1" dirty="0"/>
              <a:t>birth control</a:t>
            </a:r>
            <a:r>
              <a:rPr kumimoji="1" lang="en-US" altLang="zh-CN" dirty="0"/>
              <a:t>.</a:t>
            </a:r>
            <a:endParaRPr kumimoji="1" lang="zh-CN" altLang="en-US" dirty="0"/>
          </a:p>
        </p:txBody>
      </p:sp>
      <p:sp>
        <p:nvSpPr>
          <p:cNvPr id="8" name="文本框 7">
            <a:extLst>
              <a:ext uri="{FF2B5EF4-FFF2-40B4-BE49-F238E27FC236}">
                <a16:creationId xmlns:a16="http://schemas.microsoft.com/office/drawing/2014/main" id="{8270E1C2-C792-114B-9BBE-78EC3EAFF09A}"/>
              </a:ext>
            </a:extLst>
          </p:cNvPr>
          <p:cNvSpPr txBox="1"/>
          <p:nvPr/>
        </p:nvSpPr>
        <p:spPr>
          <a:xfrm>
            <a:off x="5287108" y="3581400"/>
            <a:ext cx="3429000" cy="646331"/>
          </a:xfrm>
          <a:prstGeom prst="rect">
            <a:avLst/>
          </a:prstGeom>
          <a:noFill/>
        </p:spPr>
        <p:txBody>
          <a:bodyPr wrap="square" rtlCol="0">
            <a:spAutoFit/>
          </a:bodyPr>
          <a:lstStyle/>
          <a:p>
            <a:r>
              <a:rPr kumimoji="1" lang="en-US" altLang="zh-CN" dirty="0">
                <a:hlinkClick r:id="rId3"/>
              </a:rPr>
              <a:t>https://www.drugs.com/drug-class/contraceptives.html</a:t>
            </a:r>
            <a:r>
              <a:rPr kumimoji="1"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r>
              <a:rPr lang="en-GB" dirty="0"/>
              <a:t>Physical</a:t>
            </a:r>
          </a:p>
        </p:txBody>
      </p:sp>
      <p:sp>
        <p:nvSpPr>
          <p:cNvPr id="3" name="Content Placeholder 2"/>
          <p:cNvSpPr>
            <a:spLocks noGrp="1"/>
          </p:cNvSpPr>
          <p:nvPr>
            <p:ph idx="1"/>
          </p:nvPr>
        </p:nvSpPr>
        <p:spPr>
          <a:xfrm>
            <a:off x="213647" y="1828800"/>
            <a:ext cx="3786229" cy="4525963"/>
          </a:xfrm>
        </p:spPr>
        <p:txBody>
          <a:bodyPr>
            <a:normAutofit/>
          </a:bodyPr>
          <a:lstStyle/>
          <a:p>
            <a:pPr marL="406400" lvl="1" indent="-406400">
              <a:buNone/>
            </a:pPr>
            <a:r>
              <a:rPr lang="en-GB" sz="2400" b="1" dirty="0"/>
              <a:t>Cap (Diaphragm)</a:t>
            </a:r>
          </a:p>
          <a:p>
            <a:pPr marL="406400" lvl="1" indent="-406400">
              <a:buFont typeface="Arial" pitchFamily="34" charset="0"/>
              <a:buChar char="•"/>
            </a:pPr>
            <a:r>
              <a:rPr lang="en-GB" sz="2400" dirty="0"/>
              <a:t>A rubber dome</a:t>
            </a:r>
            <a:r>
              <a:rPr lang="zh-CN" altLang="en-US" sz="2400" dirty="0"/>
              <a:t> </a:t>
            </a:r>
            <a:r>
              <a:rPr lang="en-US" altLang="zh-CN" sz="2400" dirty="0"/>
              <a:t>or</a:t>
            </a:r>
            <a:r>
              <a:rPr lang="en-GB" sz="2400" dirty="0"/>
              <a:t> </a:t>
            </a:r>
            <a:r>
              <a:rPr lang="en-US" altLang="zh-CN" sz="2400" dirty="0"/>
              <a:t>s</a:t>
            </a:r>
            <a:r>
              <a:rPr lang="en-GB" altLang="zh-CN" sz="2400" dirty="0"/>
              <a:t>oft silicone </a:t>
            </a:r>
            <a:r>
              <a:rPr lang="en-US" altLang="zh-CN" sz="2400" dirty="0"/>
              <a:t>c</a:t>
            </a:r>
            <a:r>
              <a:rPr lang="en-GB" altLang="zh-CN" sz="2400" dirty="0"/>
              <a:t>up </a:t>
            </a:r>
            <a:r>
              <a:rPr lang="en-GB" sz="2400" dirty="0"/>
              <a:t>which </a:t>
            </a:r>
            <a:r>
              <a:rPr lang="en-GB" sz="2400" b="1" dirty="0"/>
              <a:t>covers the cervix</a:t>
            </a:r>
            <a:r>
              <a:rPr lang="en-GB" sz="2400" dirty="0"/>
              <a:t> </a:t>
            </a:r>
            <a:r>
              <a:rPr lang="en-GB" altLang="zh-CN" sz="2400" dirty="0"/>
              <a:t>and is inserted before sex. </a:t>
            </a:r>
          </a:p>
          <a:p>
            <a:pPr marL="406400" lvl="1" indent="-406400">
              <a:buFont typeface="Arial" pitchFamily="34" charset="0"/>
              <a:buChar char="•"/>
            </a:pPr>
            <a:r>
              <a:rPr lang="en-US" altLang="zh-CN" sz="2400" dirty="0"/>
              <a:t>It</a:t>
            </a:r>
            <a:r>
              <a:rPr lang="en-GB" sz="2400" dirty="0"/>
              <a:t> prevents sperm from entering the uterus.  </a:t>
            </a:r>
          </a:p>
          <a:p>
            <a:pPr marL="406400" lvl="1" indent="-406400">
              <a:buFont typeface="Arial" pitchFamily="34" charset="0"/>
              <a:buChar char="•"/>
            </a:pPr>
            <a:r>
              <a:rPr lang="en-GB" sz="2400" dirty="0"/>
              <a:t>(Usually used with a spermicide.)</a:t>
            </a:r>
          </a:p>
        </p:txBody>
      </p:sp>
      <p:pic>
        <p:nvPicPr>
          <p:cNvPr id="5" name="Picture 4" descr="diaphram-1.jpg"/>
          <p:cNvPicPr>
            <a:picLocks noChangeAspect="1"/>
          </p:cNvPicPr>
          <p:nvPr/>
        </p:nvPicPr>
        <p:blipFill>
          <a:blip r:embed="rId2" cstate="print"/>
          <a:srcRect r="5099" b="4614"/>
          <a:stretch>
            <a:fillRect/>
          </a:stretch>
        </p:blipFill>
        <p:spPr>
          <a:xfrm>
            <a:off x="3999877" y="1402477"/>
            <a:ext cx="4930475" cy="3931523"/>
          </a:xfrm>
          <a:prstGeom prst="rect">
            <a:avLst/>
          </a:prstGeom>
        </p:spPr>
      </p:pic>
      <p:pic>
        <p:nvPicPr>
          <p:cNvPr id="6" name="Picture 5" descr="spermicide-diaphragm-400x400.jpg"/>
          <p:cNvPicPr>
            <a:picLocks noChangeAspect="1"/>
          </p:cNvPicPr>
          <p:nvPr/>
        </p:nvPicPr>
        <p:blipFill>
          <a:blip r:embed="rId3" cstate="print"/>
          <a:srcRect t="14000" b="24000"/>
          <a:stretch>
            <a:fillRect/>
          </a:stretch>
        </p:blipFill>
        <p:spPr>
          <a:xfrm>
            <a:off x="4267200" y="4953000"/>
            <a:ext cx="2819400" cy="17480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r>
              <a:rPr lang="en-GB" dirty="0"/>
              <a:t>Physical</a:t>
            </a:r>
          </a:p>
        </p:txBody>
      </p:sp>
      <p:sp>
        <p:nvSpPr>
          <p:cNvPr id="3" name="Content Placeholder 2"/>
          <p:cNvSpPr>
            <a:spLocks noGrp="1"/>
          </p:cNvSpPr>
          <p:nvPr>
            <p:ph idx="1"/>
          </p:nvPr>
        </p:nvSpPr>
        <p:spPr/>
        <p:txBody>
          <a:bodyPr/>
          <a:lstStyle/>
          <a:p>
            <a:pPr>
              <a:buNone/>
            </a:pPr>
            <a:r>
              <a:rPr lang="en-GB" dirty="0"/>
              <a:t>	</a:t>
            </a:r>
            <a:r>
              <a:rPr lang="en-GB" b="1" dirty="0"/>
              <a:t>Condom</a:t>
            </a:r>
          </a:p>
          <a:p>
            <a:r>
              <a:rPr lang="en-GB" dirty="0"/>
              <a:t>A thin rubber tube placed over the </a:t>
            </a:r>
            <a:r>
              <a:rPr lang="en-US" altLang="zh-CN" dirty="0"/>
              <a:t>erect</a:t>
            </a:r>
            <a:r>
              <a:rPr lang="zh-CN" altLang="en-US" dirty="0"/>
              <a:t> </a:t>
            </a:r>
            <a:r>
              <a:rPr lang="en-GB" dirty="0"/>
              <a:t>penis before intercourse.  </a:t>
            </a:r>
          </a:p>
          <a:p>
            <a:r>
              <a:rPr lang="en-GB" dirty="0"/>
              <a:t>It prevents sperm from entering the vagina.</a:t>
            </a:r>
          </a:p>
        </p:txBody>
      </p:sp>
      <p:pic>
        <p:nvPicPr>
          <p:cNvPr id="4" name="Picture 3" descr="condom-2.jpg"/>
          <p:cNvPicPr>
            <a:picLocks noChangeAspect="1"/>
          </p:cNvPicPr>
          <p:nvPr/>
        </p:nvPicPr>
        <p:blipFill>
          <a:blip r:embed="rId2" cstate="print"/>
          <a:stretch>
            <a:fillRect/>
          </a:stretch>
        </p:blipFill>
        <p:spPr>
          <a:xfrm>
            <a:off x="5257800" y="4038600"/>
            <a:ext cx="3162300" cy="2371725"/>
          </a:xfrm>
          <a:prstGeom prst="rect">
            <a:avLst/>
          </a:prstGeom>
        </p:spPr>
      </p:pic>
      <p:pic>
        <p:nvPicPr>
          <p:cNvPr id="5" name="Picture 4" descr="condom-1.jpg"/>
          <p:cNvPicPr>
            <a:picLocks noChangeAspect="1"/>
          </p:cNvPicPr>
          <p:nvPr/>
        </p:nvPicPr>
        <p:blipFill>
          <a:blip r:embed="rId3" cstate="print"/>
          <a:srcRect l="10667" t="10000" r="6667" b="16667"/>
          <a:stretch>
            <a:fillRect/>
          </a:stretch>
        </p:blipFill>
        <p:spPr>
          <a:xfrm>
            <a:off x="685800" y="4038600"/>
            <a:ext cx="3650673" cy="2590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r>
              <a:rPr lang="en-GB" dirty="0"/>
              <a:t>Physical</a:t>
            </a:r>
          </a:p>
        </p:txBody>
      </p:sp>
      <p:sp>
        <p:nvSpPr>
          <p:cNvPr id="3" name="Content Placeholder 2"/>
          <p:cNvSpPr>
            <a:spLocks noGrp="1"/>
          </p:cNvSpPr>
          <p:nvPr>
            <p:ph idx="1"/>
          </p:nvPr>
        </p:nvSpPr>
        <p:spPr>
          <a:xfrm>
            <a:off x="304800" y="1759616"/>
            <a:ext cx="4114800" cy="4525963"/>
          </a:xfrm>
        </p:spPr>
        <p:txBody>
          <a:bodyPr>
            <a:normAutofit/>
          </a:bodyPr>
          <a:lstStyle/>
          <a:p>
            <a:pPr marL="533400" lvl="1" indent="-439738">
              <a:buNone/>
            </a:pPr>
            <a:r>
              <a:rPr lang="en-GB" b="1" dirty="0"/>
              <a:t>Femidom </a:t>
            </a:r>
          </a:p>
          <a:p>
            <a:pPr marL="533400" lvl="1" indent="-439738">
              <a:buNone/>
            </a:pPr>
            <a:r>
              <a:rPr lang="en-GB" b="1" dirty="0"/>
              <a:t>(Female condom)</a:t>
            </a:r>
          </a:p>
          <a:p>
            <a:pPr marL="533400" lvl="1" indent="-439738">
              <a:buFont typeface="Arial" pitchFamily="34" charset="0"/>
              <a:buChar char="•"/>
            </a:pPr>
            <a:r>
              <a:rPr lang="en-GB" dirty="0"/>
              <a:t>A thin rubber tube placed in the vagina before intercourse.  </a:t>
            </a:r>
          </a:p>
          <a:p>
            <a:pPr marL="533400" lvl="1" indent="-439738">
              <a:buFont typeface="Arial" pitchFamily="34" charset="0"/>
              <a:buChar char="•"/>
            </a:pPr>
            <a:r>
              <a:rPr lang="en-GB" dirty="0"/>
              <a:t>It prevents sperm from entering the vagina.</a:t>
            </a:r>
          </a:p>
        </p:txBody>
      </p:sp>
      <p:pic>
        <p:nvPicPr>
          <p:cNvPr id="4" name="Picture 3" descr="femidom_3.jpg"/>
          <p:cNvPicPr>
            <a:picLocks noChangeAspect="1"/>
          </p:cNvPicPr>
          <p:nvPr/>
        </p:nvPicPr>
        <p:blipFill>
          <a:blip r:embed="rId2" cstate="print"/>
          <a:stretch>
            <a:fillRect/>
          </a:stretch>
        </p:blipFill>
        <p:spPr>
          <a:xfrm>
            <a:off x="4419600" y="2362200"/>
            <a:ext cx="4221351" cy="33207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花瓶, 粉色, 贴着, 球&#10;&#10;描述已自动生成">
            <a:extLst>
              <a:ext uri="{FF2B5EF4-FFF2-40B4-BE49-F238E27FC236}">
                <a16:creationId xmlns:a16="http://schemas.microsoft.com/office/drawing/2014/main" id="{235E11D1-B89C-144E-ADB3-01E92B1EB60F}"/>
              </a:ext>
            </a:extLst>
          </p:cNvPr>
          <p:cNvPicPr>
            <a:picLocks noChangeAspect="1"/>
          </p:cNvPicPr>
          <p:nvPr/>
        </p:nvPicPr>
        <p:blipFill rotWithShape="1">
          <a:blip r:embed="rId2">
            <a:extLst>
              <a:ext uri="{28A0092B-C50C-407E-A947-70E740481C1C}">
                <a14:useLocalDpi xmlns:a14="http://schemas.microsoft.com/office/drawing/2010/main" val="0"/>
              </a:ext>
            </a:extLst>
          </a:blip>
          <a:srcRect l="30001" t="-971" r="6999"/>
          <a:stretch/>
        </p:blipFill>
        <p:spPr>
          <a:xfrm>
            <a:off x="6547338" y="4096860"/>
            <a:ext cx="2286000" cy="2515810"/>
          </a:xfrm>
          <a:prstGeom prst="rect">
            <a:avLst/>
          </a:prstGeom>
        </p:spPr>
      </p:pic>
      <p:pic>
        <p:nvPicPr>
          <p:cNvPr id="6" name="图片 5" descr="图示&#10;&#10;描述已自动生成">
            <a:extLst>
              <a:ext uri="{FF2B5EF4-FFF2-40B4-BE49-F238E27FC236}">
                <a16:creationId xmlns:a16="http://schemas.microsoft.com/office/drawing/2014/main" id="{69027C71-52AD-AD46-BC9D-ECA6F8F6F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4624"/>
            <a:ext cx="5505450" cy="4828046"/>
          </a:xfrm>
          <a:prstGeom prst="rect">
            <a:avLst/>
          </a:prstGeom>
        </p:spPr>
      </p:pic>
      <p:sp>
        <p:nvSpPr>
          <p:cNvPr id="7" name="Title 1">
            <a:extLst>
              <a:ext uri="{FF2B5EF4-FFF2-40B4-BE49-F238E27FC236}">
                <a16:creationId xmlns:a16="http://schemas.microsoft.com/office/drawing/2014/main" id="{99DF451D-0782-F541-AEA2-1B8119FA00D0}"/>
              </a:ext>
            </a:extLst>
          </p:cNvPr>
          <p:cNvSpPr txBox="1">
            <a:spLocks/>
          </p:cNvSpPr>
          <p:nvPr/>
        </p:nvSpPr>
        <p:spPr>
          <a:xfrm>
            <a:off x="609600" y="274638"/>
            <a:ext cx="8229600" cy="1143000"/>
          </a:xfrm>
          <a:prstGeom prst="rect">
            <a:avLst/>
          </a:prstGeom>
          <a:solidFill>
            <a:schemeClr val="accent3">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t>Physical</a:t>
            </a:r>
            <a:endParaRPr lang="en-GB" dirty="0"/>
          </a:p>
        </p:txBody>
      </p:sp>
      <p:sp>
        <p:nvSpPr>
          <p:cNvPr id="9" name="文本框 8">
            <a:extLst>
              <a:ext uri="{FF2B5EF4-FFF2-40B4-BE49-F238E27FC236}">
                <a16:creationId xmlns:a16="http://schemas.microsoft.com/office/drawing/2014/main" id="{16F6A6BB-ADFD-9F42-8AAA-3A92F4746F25}"/>
              </a:ext>
            </a:extLst>
          </p:cNvPr>
          <p:cNvSpPr txBox="1"/>
          <p:nvPr/>
        </p:nvSpPr>
        <p:spPr>
          <a:xfrm>
            <a:off x="5380892" y="1570438"/>
            <a:ext cx="3733800" cy="2308324"/>
          </a:xfrm>
          <a:prstGeom prst="rect">
            <a:avLst/>
          </a:prstGeom>
          <a:noFill/>
        </p:spPr>
        <p:txBody>
          <a:bodyPr wrap="square" rtlCol="0">
            <a:spAutoFit/>
          </a:bodyPr>
          <a:lstStyle/>
          <a:p>
            <a:r>
              <a:rPr lang="en-US" altLang="zh-CN" dirty="0"/>
              <a:t>Like diaphragms, </a:t>
            </a:r>
            <a:r>
              <a:rPr kumimoji="1" lang="en-US" altLang="zh-CN" b="1" dirty="0"/>
              <a:t>contraceptive</a:t>
            </a:r>
            <a:r>
              <a:rPr kumimoji="1" lang="zh-CN" altLang="en-US" b="1" dirty="0"/>
              <a:t> </a:t>
            </a:r>
            <a:r>
              <a:rPr kumimoji="1" lang="en-US" altLang="zh-CN" b="1" dirty="0"/>
              <a:t>sponges</a:t>
            </a:r>
            <a:r>
              <a:rPr kumimoji="1" lang="zh-CN" altLang="en-US" dirty="0"/>
              <a:t> </a:t>
            </a:r>
            <a:r>
              <a:rPr lang="en-US" altLang="zh-CN" dirty="0"/>
              <a:t>are inserted vaginally before intercourse and must be </a:t>
            </a:r>
            <a:r>
              <a:rPr lang="en-US" altLang="zh-CN" b="1" dirty="0"/>
              <a:t>placed over the cervix</a:t>
            </a:r>
            <a:r>
              <a:rPr lang="en-US" altLang="zh-CN" dirty="0"/>
              <a:t> to be effective.</a:t>
            </a:r>
          </a:p>
          <a:p>
            <a:r>
              <a:rPr lang="en-US" altLang="zh-CN" dirty="0"/>
              <a:t>The sponge can be inserted up to 24 hours before intercourse and must be </a:t>
            </a:r>
            <a:r>
              <a:rPr lang="en-US" altLang="zh-CN" b="1" dirty="0"/>
              <a:t>left in place for at least six hours afterward</a:t>
            </a:r>
            <a:r>
              <a:rPr lang="en-US" altLang="zh-CN" dirty="0"/>
              <a:t>.</a:t>
            </a:r>
            <a:endParaRPr kumimoji="1" lang="zh-CN" altLang="en-US" dirty="0"/>
          </a:p>
        </p:txBody>
      </p:sp>
    </p:spTree>
    <p:extLst>
      <p:ext uri="{BB962C8B-B14F-4D97-AF65-F5344CB8AC3E}">
        <p14:creationId xmlns:p14="http://schemas.microsoft.com/office/powerpoint/2010/main" val="244988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GB" dirty="0"/>
              <a:t>Natural</a:t>
            </a:r>
          </a:p>
        </p:txBody>
      </p:sp>
      <p:sp>
        <p:nvSpPr>
          <p:cNvPr id="3" name="Content Placeholder 2"/>
          <p:cNvSpPr>
            <a:spLocks noGrp="1"/>
          </p:cNvSpPr>
          <p:nvPr>
            <p:ph idx="1"/>
          </p:nvPr>
        </p:nvSpPr>
        <p:spPr>
          <a:xfrm>
            <a:off x="533400" y="2332037"/>
            <a:ext cx="4114800" cy="4525963"/>
          </a:xfrm>
        </p:spPr>
        <p:txBody>
          <a:bodyPr>
            <a:normAutofit fontScale="92500"/>
          </a:bodyPr>
          <a:lstStyle/>
          <a:p>
            <a:pPr>
              <a:buNone/>
            </a:pPr>
            <a:r>
              <a:rPr lang="en-GB" dirty="0"/>
              <a:t>	</a:t>
            </a:r>
            <a:r>
              <a:rPr lang="en-GB" b="1" dirty="0"/>
              <a:t>Safe Period </a:t>
            </a:r>
          </a:p>
          <a:p>
            <a:pPr>
              <a:buNone/>
            </a:pPr>
            <a:r>
              <a:rPr lang="en-GB" b="1" dirty="0"/>
              <a:t>	(Rhythm method)</a:t>
            </a:r>
            <a:endParaRPr lang="en-US" b="1" dirty="0"/>
          </a:p>
          <a:p>
            <a:r>
              <a:rPr lang="en-US" altLang="zh-CN" dirty="0"/>
              <a:t>Know</a:t>
            </a:r>
            <a:r>
              <a:rPr lang="zh-CN" altLang="en-US" dirty="0"/>
              <a:t> </a:t>
            </a:r>
            <a:r>
              <a:rPr lang="en-US" altLang="zh-CN" dirty="0"/>
              <a:t>when to have sex to avoid pregnancy</a:t>
            </a:r>
            <a:endParaRPr lang="en-GB" b="1" dirty="0"/>
          </a:p>
          <a:p>
            <a:r>
              <a:rPr lang="en-GB" dirty="0"/>
              <a:t>Avoids intercourse on the days when the woman is most fertile, i.e. around ovulation.</a:t>
            </a:r>
          </a:p>
        </p:txBody>
      </p:sp>
      <p:pic>
        <p:nvPicPr>
          <p:cNvPr id="4" name="Picture 3" descr="rhytthm method_1.jpg"/>
          <p:cNvPicPr>
            <a:picLocks noChangeAspect="1"/>
          </p:cNvPicPr>
          <p:nvPr/>
        </p:nvPicPr>
        <p:blipFill>
          <a:blip r:embed="rId2" cstate="print"/>
          <a:stretch>
            <a:fillRect/>
          </a:stretch>
        </p:blipFill>
        <p:spPr>
          <a:xfrm>
            <a:off x="5029200" y="2133600"/>
            <a:ext cx="3905250" cy="3124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GB" dirty="0"/>
              <a:t>Natural</a:t>
            </a:r>
          </a:p>
        </p:txBody>
      </p:sp>
      <p:sp>
        <p:nvSpPr>
          <p:cNvPr id="3" name="Content Placeholder 2"/>
          <p:cNvSpPr>
            <a:spLocks noGrp="1"/>
          </p:cNvSpPr>
          <p:nvPr>
            <p:ph idx="1"/>
          </p:nvPr>
        </p:nvSpPr>
        <p:spPr/>
        <p:txBody>
          <a:bodyPr/>
          <a:lstStyle/>
          <a:p>
            <a:pPr>
              <a:buNone/>
            </a:pPr>
            <a:r>
              <a:rPr lang="en-GB" dirty="0"/>
              <a:t>	</a:t>
            </a:r>
            <a:r>
              <a:rPr lang="en-GB" b="1" dirty="0"/>
              <a:t>Abstinence</a:t>
            </a:r>
          </a:p>
          <a:p>
            <a:r>
              <a:rPr lang="en-US" altLang="zh-CN" dirty="0"/>
              <a:t>not</a:t>
            </a:r>
            <a:r>
              <a:rPr lang="zh-CN" altLang="en-US" dirty="0"/>
              <a:t> </a:t>
            </a:r>
            <a:r>
              <a:rPr lang="en-US" altLang="zh-CN" dirty="0"/>
              <a:t>having</a:t>
            </a:r>
            <a:r>
              <a:rPr lang="zh-CN" altLang="en-US" dirty="0"/>
              <a:t> </a:t>
            </a:r>
            <a:r>
              <a:rPr lang="en-US" altLang="zh-CN" dirty="0"/>
              <a:t>sex</a:t>
            </a:r>
            <a:r>
              <a:rPr lang="zh-CN" altLang="en-US" dirty="0"/>
              <a:t> </a:t>
            </a:r>
            <a:r>
              <a:rPr lang="en-US" altLang="zh-CN" dirty="0"/>
              <a:t>at</a:t>
            </a:r>
            <a:r>
              <a:rPr lang="zh-CN" altLang="en-US" dirty="0"/>
              <a:t> </a:t>
            </a:r>
            <a:r>
              <a:rPr lang="en-US" altLang="zh-CN" dirty="0"/>
              <a:t>all.</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GB" dirty="0"/>
              <a:t>Surgical</a:t>
            </a:r>
            <a:r>
              <a:rPr lang="en-US" altLang="zh-CN" dirty="0"/>
              <a:t>/</a:t>
            </a:r>
            <a:r>
              <a:rPr lang="zh-CN" altLang="en-US" dirty="0"/>
              <a:t> </a:t>
            </a:r>
            <a:r>
              <a:rPr lang="en-US" altLang="zh-CN" dirty="0"/>
              <a:t>sterilization</a:t>
            </a:r>
            <a:endParaRPr lang="en-GB" dirty="0"/>
          </a:p>
        </p:txBody>
      </p:sp>
      <p:sp>
        <p:nvSpPr>
          <p:cNvPr id="3" name="Content Placeholder 2"/>
          <p:cNvSpPr>
            <a:spLocks noGrp="1"/>
          </p:cNvSpPr>
          <p:nvPr>
            <p:ph idx="1"/>
          </p:nvPr>
        </p:nvSpPr>
        <p:spPr>
          <a:xfrm>
            <a:off x="304800" y="1600200"/>
            <a:ext cx="3886200" cy="4525963"/>
          </a:xfrm>
        </p:spPr>
        <p:txBody>
          <a:bodyPr>
            <a:normAutofit fontScale="92500"/>
          </a:bodyPr>
          <a:lstStyle/>
          <a:p>
            <a:pPr>
              <a:buNone/>
            </a:pPr>
            <a:r>
              <a:rPr lang="en-GB" dirty="0"/>
              <a:t>	</a:t>
            </a:r>
            <a:r>
              <a:rPr lang="en-GB" b="1" dirty="0"/>
              <a:t>Vasectomy</a:t>
            </a:r>
          </a:p>
          <a:p>
            <a:r>
              <a:rPr lang="en-GB" dirty="0"/>
              <a:t>An operation which cuts and ties a man’s sperm tubes.  </a:t>
            </a:r>
          </a:p>
          <a:p>
            <a:r>
              <a:rPr lang="en-GB" dirty="0"/>
              <a:t>Men can still ejaculate after having a vasectomy, but there are no sperm in the semen.</a:t>
            </a:r>
          </a:p>
        </p:txBody>
      </p:sp>
      <p:pic>
        <p:nvPicPr>
          <p:cNvPr id="4" name="Picture 3" descr="vasectomy_1.jpg"/>
          <p:cNvPicPr>
            <a:picLocks noChangeAspect="1"/>
          </p:cNvPicPr>
          <p:nvPr/>
        </p:nvPicPr>
        <p:blipFill>
          <a:blip r:embed="rId2" cstate="print"/>
          <a:srcRect t="6250" b="14583"/>
          <a:stretch>
            <a:fillRect/>
          </a:stretch>
        </p:blipFill>
        <p:spPr>
          <a:xfrm>
            <a:off x="4178968" y="2133600"/>
            <a:ext cx="4812632"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GB" dirty="0"/>
              <a:t>Surgical</a:t>
            </a:r>
            <a:r>
              <a:rPr lang="en-US" altLang="zh-CN" dirty="0"/>
              <a:t>/</a:t>
            </a:r>
            <a:r>
              <a:rPr lang="zh-CN" altLang="en-US" dirty="0"/>
              <a:t> </a:t>
            </a:r>
            <a:r>
              <a:rPr lang="en-US" altLang="zh-CN" dirty="0"/>
              <a:t>sterilization</a:t>
            </a:r>
            <a:endParaRPr lang="en-GB" dirty="0"/>
          </a:p>
        </p:txBody>
      </p:sp>
      <p:sp>
        <p:nvSpPr>
          <p:cNvPr id="3" name="Content Placeholder 2"/>
          <p:cNvSpPr>
            <a:spLocks noGrp="1"/>
          </p:cNvSpPr>
          <p:nvPr>
            <p:ph idx="1"/>
          </p:nvPr>
        </p:nvSpPr>
        <p:spPr>
          <a:xfrm>
            <a:off x="457200" y="1600200"/>
            <a:ext cx="4114800" cy="4525963"/>
          </a:xfrm>
        </p:spPr>
        <p:txBody>
          <a:bodyPr/>
          <a:lstStyle/>
          <a:p>
            <a:pPr>
              <a:buNone/>
            </a:pPr>
            <a:r>
              <a:rPr lang="en-GB" b="1" dirty="0"/>
              <a:t>	</a:t>
            </a:r>
            <a:r>
              <a:rPr lang="en-US" altLang="zh-CN" b="1" dirty="0"/>
              <a:t>T</a:t>
            </a:r>
            <a:r>
              <a:rPr lang="en-US" altLang="zh-CN" b="1"/>
              <a:t>ubal</a:t>
            </a:r>
            <a:r>
              <a:rPr lang="zh-CN" altLang="en-US" b="1" dirty="0"/>
              <a:t> </a:t>
            </a:r>
            <a:r>
              <a:rPr lang="en-US" altLang="zh-CN" b="1" dirty="0"/>
              <a:t>ligation</a:t>
            </a:r>
            <a:endParaRPr lang="en-GB" b="1" dirty="0"/>
          </a:p>
          <a:p>
            <a:r>
              <a:rPr lang="en-GB" dirty="0"/>
              <a:t>An operation which cuts and ties a woman’s oviducts.  </a:t>
            </a:r>
          </a:p>
          <a:p>
            <a:r>
              <a:rPr lang="en-GB" dirty="0"/>
              <a:t>The procedure is not usually reversible. </a:t>
            </a:r>
          </a:p>
        </p:txBody>
      </p:sp>
      <p:pic>
        <p:nvPicPr>
          <p:cNvPr id="4" name="Picture 3" descr="tuballigation.jpg"/>
          <p:cNvPicPr>
            <a:picLocks noChangeAspect="1"/>
          </p:cNvPicPr>
          <p:nvPr/>
        </p:nvPicPr>
        <p:blipFill>
          <a:blip r:embed="rId2" cstate="print"/>
          <a:srcRect l="3478"/>
          <a:stretch>
            <a:fillRect/>
          </a:stretch>
        </p:blipFill>
        <p:spPr>
          <a:xfrm>
            <a:off x="4329684" y="2133600"/>
            <a:ext cx="4623816" cy="3124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574926-weekend-relationships.jpg"/>
          <p:cNvPicPr>
            <a:picLocks noGrp="1" noChangeAspect="1"/>
          </p:cNvPicPr>
          <p:nvPr>
            <p:ph idx="1"/>
          </p:nvPr>
        </p:nvPicPr>
        <p:blipFill>
          <a:blip r:embed="rId2" cstate="print"/>
          <a:srcRect l="7674" r="4197"/>
          <a:stretch>
            <a:fillRect/>
          </a:stretch>
        </p:blipFill>
        <p:spPr>
          <a:xfrm>
            <a:off x="0" y="457200"/>
            <a:ext cx="9074372" cy="579780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29CC36A6-24B8-0847-B2A9-699C57516FBE}"/>
              </a:ext>
            </a:extLst>
          </p:cNvPr>
          <p:cNvSpPr>
            <a:spLocks noGrp="1"/>
          </p:cNvSpPr>
          <p:nvPr>
            <p:ph type="title"/>
          </p:nvPr>
        </p:nvSpPr>
        <p:spPr>
          <a:xfrm>
            <a:off x="480059" y="2053641"/>
            <a:ext cx="2751871" cy="2760098"/>
          </a:xfrm>
        </p:spPr>
        <p:txBody>
          <a:bodyPr>
            <a:normAutofit/>
          </a:bodyPr>
          <a:lstStyle/>
          <a:p>
            <a:pPr>
              <a:lnSpc>
                <a:spcPct val="90000"/>
              </a:lnSpc>
            </a:pPr>
            <a:r>
              <a:rPr kumimoji="1" lang="en-US" altLang="zh-CN" sz="3400">
                <a:solidFill>
                  <a:srgbClr val="FFFFFF"/>
                </a:solidFill>
              </a:rPr>
              <a:t>Overview</a:t>
            </a:r>
            <a:r>
              <a:rPr kumimoji="1" lang="zh-CN" altLang="en-US" sz="3400">
                <a:solidFill>
                  <a:srgbClr val="FFFFFF"/>
                </a:solidFill>
              </a:rPr>
              <a:t> </a:t>
            </a:r>
            <a:r>
              <a:rPr kumimoji="1" lang="en-US" altLang="zh-CN" sz="3400">
                <a:solidFill>
                  <a:srgbClr val="FFFFFF"/>
                </a:solidFill>
              </a:rPr>
              <a:t>of</a:t>
            </a:r>
            <a:r>
              <a:rPr kumimoji="1" lang="zh-CN" altLang="en-US" sz="3400">
                <a:solidFill>
                  <a:srgbClr val="FFFFFF"/>
                </a:solidFill>
              </a:rPr>
              <a:t> </a:t>
            </a:r>
            <a:r>
              <a:rPr kumimoji="1" lang="en-US" altLang="zh-CN" sz="3400">
                <a:solidFill>
                  <a:srgbClr val="FFFFFF"/>
                </a:solidFill>
              </a:rPr>
              <a:t>contraception</a:t>
            </a:r>
            <a:endParaRPr kumimoji="1" lang="zh-CN" altLang="en-US" sz="3400">
              <a:solidFill>
                <a:srgbClr val="FFFFFF"/>
              </a:solidFill>
            </a:endParaRPr>
          </a:p>
        </p:txBody>
      </p:sp>
      <p:sp>
        <p:nvSpPr>
          <p:cNvPr id="3" name="内容占位符 2">
            <a:extLst>
              <a:ext uri="{FF2B5EF4-FFF2-40B4-BE49-F238E27FC236}">
                <a16:creationId xmlns:a16="http://schemas.microsoft.com/office/drawing/2014/main" id="{A04CCE51-C9C0-3F49-9396-B04358710FD0}"/>
              </a:ext>
            </a:extLst>
          </p:cNvPr>
          <p:cNvSpPr>
            <a:spLocks noGrp="1"/>
          </p:cNvSpPr>
          <p:nvPr>
            <p:ph idx="1"/>
          </p:nvPr>
        </p:nvSpPr>
        <p:spPr>
          <a:xfrm>
            <a:off x="4567930" y="801866"/>
            <a:ext cx="3979563" cy="5230634"/>
          </a:xfrm>
        </p:spPr>
        <p:txBody>
          <a:bodyPr anchor="ctr">
            <a:normAutofit/>
          </a:bodyPr>
          <a:lstStyle/>
          <a:p>
            <a:r>
              <a:rPr kumimoji="1" lang="en-US" altLang="zh-CN" sz="2100" dirty="0">
                <a:solidFill>
                  <a:srgbClr val="000000"/>
                </a:solidFill>
              </a:rPr>
              <a:t>Chemical</a:t>
            </a:r>
            <a:r>
              <a:rPr kumimoji="1" lang="zh-CN" altLang="en-US" sz="2100" dirty="0">
                <a:solidFill>
                  <a:srgbClr val="000000"/>
                </a:solidFill>
              </a:rPr>
              <a:t> </a:t>
            </a:r>
            <a:r>
              <a:rPr kumimoji="1" lang="en-US" altLang="zh-CN" sz="2100" dirty="0">
                <a:solidFill>
                  <a:srgbClr val="000000"/>
                </a:solidFill>
              </a:rPr>
              <a:t>methods</a:t>
            </a:r>
            <a:r>
              <a:rPr kumimoji="1" lang="zh-CN" altLang="en-US" sz="2100" dirty="0">
                <a:solidFill>
                  <a:srgbClr val="000000"/>
                </a:solidFill>
              </a:rPr>
              <a:t> </a:t>
            </a:r>
            <a:r>
              <a:rPr kumimoji="1" lang="en-US" altLang="zh-CN" sz="2100" dirty="0">
                <a:solidFill>
                  <a:srgbClr val="000000"/>
                </a:solidFill>
              </a:rPr>
              <a:t>(usually</a:t>
            </a:r>
            <a:r>
              <a:rPr kumimoji="1" lang="zh-CN" altLang="en-US" sz="2100" dirty="0">
                <a:solidFill>
                  <a:srgbClr val="000000"/>
                </a:solidFill>
              </a:rPr>
              <a:t> </a:t>
            </a:r>
            <a:r>
              <a:rPr kumimoji="1" lang="en-US" altLang="zh-CN" sz="2100" dirty="0">
                <a:solidFill>
                  <a:srgbClr val="000000"/>
                </a:solidFill>
              </a:rPr>
              <a:t>hormone</a:t>
            </a:r>
            <a:r>
              <a:rPr kumimoji="1" lang="zh-CN" altLang="en-US" sz="2100" dirty="0">
                <a:solidFill>
                  <a:srgbClr val="000000"/>
                </a:solidFill>
              </a:rPr>
              <a:t> </a:t>
            </a:r>
            <a:r>
              <a:rPr kumimoji="1" lang="en-US" altLang="zh-CN" sz="2100" dirty="0">
                <a:solidFill>
                  <a:srgbClr val="000000"/>
                </a:solidFill>
              </a:rPr>
              <a:t>involved)</a:t>
            </a:r>
          </a:p>
          <a:p>
            <a:r>
              <a:rPr kumimoji="1" lang="en-US" altLang="zh-CN" sz="2100" dirty="0">
                <a:solidFill>
                  <a:srgbClr val="000000"/>
                </a:solidFill>
              </a:rPr>
              <a:t>Physical</a:t>
            </a:r>
            <a:r>
              <a:rPr kumimoji="1" lang="zh-CN" altLang="en-US" sz="2100" dirty="0">
                <a:solidFill>
                  <a:srgbClr val="000000"/>
                </a:solidFill>
              </a:rPr>
              <a:t> </a:t>
            </a:r>
            <a:r>
              <a:rPr kumimoji="1" lang="en-US" altLang="zh-CN" sz="2100" dirty="0">
                <a:solidFill>
                  <a:srgbClr val="000000"/>
                </a:solidFill>
              </a:rPr>
              <a:t>barriers</a:t>
            </a:r>
          </a:p>
          <a:p>
            <a:r>
              <a:rPr kumimoji="1" lang="en-US" altLang="zh-CN" sz="2100" dirty="0">
                <a:solidFill>
                  <a:srgbClr val="000000"/>
                </a:solidFill>
              </a:rPr>
              <a:t>Natural</a:t>
            </a:r>
            <a:r>
              <a:rPr kumimoji="1" lang="zh-CN" altLang="en-US" sz="2100" dirty="0">
                <a:solidFill>
                  <a:srgbClr val="000000"/>
                </a:solidFill>
              </a:rPr>
              <a:t> </a:t>
            </a:r>
            <a:r>
              <a:rPr kumimoji="1" lang="en-US" altLang="zh-CN" sz="2100" dirty="0">
                <a:solidFill>
                  <a:srgbClr val="000000"/>
                </a:solidFill>
              </a:rPr>
              <a:t>methods</a:t>
            </a:r>
            <a:r>
              <a:rPr kumimoji="1" lang="zh-CN" altLang="en-US" sz="2100" dirty="0">
                <a:solidFill>
                  <a:srgbClr val="000000"/>
                </a:solidFill>
              </a:rPr>
              <a:t> </a:t>
            </a:r>
            <a:r>
              <a:rPr kumimoji="1" lang="en-US" altLang="zh-CN" sz="2100" dirty="0">
                <a:solidFill>
                  <a:srgbClr val="000000"/>
                </a:solidFill>
              </a:rPr>
              <a:t>(behavioral</a:t>
            </a:r>
            <a:r>
              <a:rPr kumimoji="1" lang="zh-CN" altLang="en-US" sz="2100" dirty="0">
                <a:solidFill>
                  <a:srgbClr val="000000"/>
                </a:solidFill>
              </a:rPr>
              <a:t> </a:t>
            </a:r>
            <a:r>
              <a:rPr kumimoji="1" lang="en-US" altLang="zh-CN" sz="2100" dirty="0">
                <a:solidFill>
                  <a:srgbClr val="000000"/>
                </a:solidFill>
              </a:rPr>
              <a:t>methods)</a:t>
            </a:r>
          </a:p>
          <a:p>
            <a:r>
              <a:rPr kumimoji="1" lang="en-US" altLang="zh-CN" sz="2100" dirty="0">
                <a:solidFill>
                  <a:srgbClr val="000000"/>
                </a:solidFill>
              </a:rPr>
              <a:t>Sterilization</a:t>
            </a:r>
            <a:r>
              <a:rPr kumimoji="1" lang="zh-CN" altLang="en-US" sz="2100" dirty="0">
                <a:solidFill>
                  <a:srgbClr val="000000"/>
                </a:solidFill>
              </a:rPr>
              <a:t> </a:t>
            </a:r>
            <a:r>
              <a:rPr kumimoji="1" lang="en-US" altLang="zh-CN" sz="2100" dirty="0">
                <a:solidFill>
                  <a:srgbClr val="000000"/>
                </a:solidFill>
              </a:rPr>
              <a:t>(Surgical</a:t>
            </a:r>
            <a:r>
              <a:rPr kumimoji="1" lang="zh-CN" altLang="en-US" sz="2100" dirty="0">
                <a:solidFill>
                  <a:srgbClr val="000000"/>
                </a:solidFill>
              </a:rPr>
              <a:t> </a:t>
            </a:r>
            <a:r>
              <a:rPr kumimoji="1" lang="en-US" altLang="zh-CN" sz="2100" dirty="0">
                <a:solidFill>
                  <a:srgbClr val="000000"/>
                </a:solidFill>
              </a:rPr>
              <a:t>methods)</a:t>
            </a:r>
            <a:endParaRPr kumimoji="1" lang="zh-CN" altLang="en-US" sz="2100" dirty="0">
              <a:solidFill>
                <a:srgbClr val="000000"/>
              </a:solidFill>
            </a:endParaRPr>
          </a:p>
        </p:txBody>
      </p:sp>
    </p:spTree>
    <p:extLst>
      <p:ext uri="{BB962C8B-B14F-4D97-AF65-F5344CB8AC3E}">
        <p14:creationId xmlns:p14="http://schemas.microsoft.com/office/powerpoint/2010/main" val="141555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3FB45C-F532-FB4E-AD18-1C433666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
            <a:ext cx="9144000" cy="5909622"/>
          </a:xfrm>
          <a:prstGeom prst="rect">
            <a:avLst/>
          </a:prstGeom>
        </p:spPr>
      </p:pic>
      <p:sp>
        <p:nvSpPr>
          <p:cNvPr id="3" name="文本框 2">
            <a:extLst>
              <a:ext uri="{FF2B5EF4-FFF2-40B4-BE49-F238E27FC236}">
                <a16:creationId xmlns:a16="http://schemas.microsoft.com/office/drawing/2014/main" id="{16FBFA2A-5AA9-AF48-A705-0FAB0A82C8B6}"/>
              </a:ext>
            </a:extLst>
          </p:cNvPr>
          <p:cNvSpPr txBox="1"/>
          <p:nvPr/>
        </p:nvSpPr>
        <p:spPr>
          <a:xfrm>
            <a:off x="114300" y="5934670"/>
            <a:ext cx="8915400" cy="923330"/>
          </a:xfrm>
          <a:prstGeom prst="rect">
            <a:avLst/>
          </a:prstGeom>
          <a:noFill/>
        </p:spPr>
        <p:txBody>
          <a:bodyPr wrap="square" rtlCol="0">
            <a:spAutoFit/>
          </a:bodyPr>
          <a:lstStyle/>
          <a:p>
            <a:r>
              <a:rPr lang="en-US" altLang="zh-CN" dirty="0"/>
              <a:t>There are several differences between contraceptives. The main difference is that some contain hormones whereas others do not. </a:t>
            </a:r>
          </a:p>
          <a:p>
            <a:r>
              <a:rPr lang="en-US" altLang="zh-CN" dirty="0"/>
              <a:t>Hormone-containing contraceptives have more side effects than nonhormonal contraceptives.</a:t>
            </a:r>
            <a:endParaRPr kumimoji="1" lang="zh-CN" altLang="en-US" dirty="0"/>
          </a:p>
        </p:txBody>
      </p:sp>
    </p:spTree>
    <p:extLst>
      <p:ext uri="{BB962C8B-B14F-4D97-AF65-F5344CB8AC3E}">
        <p14:creationId xmlns:p14="http://schemas.microsoft.com/office/powerpoint/2010/main" val="322322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solidFill>
            <a:schemeClr val="accent6">
              <a:lumMod val="40000"/>
              <a:lumOff val="60000"/>
            </a:schemeClr>
          </a:solidFill>
        </p:spPr>
        <p:txBody>
          <a:bodyPr/>
          <a:lstStyle/>
          <a:p>
            <a:r>
              <a:rPr lang="en-GB" dirty="0"/>
              <a:t>Chemical</a:t>
            </a:r>
          </a:p>
        </p:txBody>
      </p:sp>
      <p:sp>
        <p:nvSpPr>
          <p:cNvPr id="9" name="Content Placeholder 8"/>
          <p:cNvSpPr>
            <a:spLocks noGrp="1"/>
          </p:cNvSpPr>
          <p:nvPr>
            <p:ph idx="1"/>
          </p:nvPr>
        </p:nvSpPr>
        <p:spPr>
          <a:xfrm>
            <a:off x="228600" y="1746738"/>
            <a:ext cx="3797299" cy="4525963"/>
          </a:xfrm>
        </p:spPr>
        <p:txBody>
          <a:bodyPr>
            <a:normAutofit/>
          </a:bodyPr>
          <a:lstStyle/>
          <a:p>
            <a:pPr>
              <a:buNone/>
            </a:pPr>
            <a:r>
              <a:rPr lang="en-GB" dirty="0"/>
              <a:t>	</a:t>
            </a:r>
            <a:r>
              <a:rPr lang="en-GB" b="1" dirty="0"/>
              <a:t>The Pill</a:t>
            </a:r>
          </a:p>
          <a:p>
            <a:r>
              <a:rPr lang="en-GB" sz="2000" dirty="0"/>
              <a:t>The pill contains </a:t>
            </a:r>
            <a:r>
              <a:rPr lang="en-US" altLang="zh-CN" sz="2000" dirty="0"/>
              <a:t>progestin (</a:t>
            </a:r>
            <a:r>
              <a:rPr lang="zh-CN" altLang="en-US" sz="2000" dirty="0"/>
              <a:t> </a:t>
            </a:r>
            <a:r>
              <a:rPr lang="en-US" altLang="zh-CN" sz="2000" dirty="0"/>
              <a:t>or</a:t>
            </a:r>
            <a:r>
              <a:rPr lang="zh-CN" altLang="en-US" sz="2000" dirty="0"/>
              <a:t> </a:t>
            </a:r>
            <a:r>
              <a:rPr lang="en-US" altLang="zh-CN" sz="2000" dirty="0"/>
              <a:t>together</a:t>
            </a:r>
            <a:r>
              <a:rPr lang="zh-CN" altLang="en-US" sz="2000" dirty="0"/>
              <a:t> </a:t>
            </a:r>
            <a:r>
              <a:rPr lang="en-US" altLang="zh-CN" sz="2000" dirty="0"/>
              <a:t>with</a:t>
            </a:r>
            <a:r>
              <a:rPr lang="zh-CN" altLang="en-US" sz="2000" dirty="0"/>
              <a:t> </a:t>
            </a:r>
            <a:r>
              <a:rPr lang="en-GB" altLang="zh-CN" sz="2000" dirty="0"/>
              <a:t>oestrogen</a:t>
            </a:r>
            <a:r>
              <a:rPr lang="en-US" altLang="zh-CN" sz="2000" dirty="0"/>
              <a:t>)</a:t>
            </a:r>
            <a:r>
              <a:rPr lang="en-GB" sz="2000" dirty="0"/>
              <a:t> </a:t>
            </a:r>
            <a:r>
              <a:rPr lang="en-US" altLang="zh-CN" sz="2000" dirty="0"/>
              <a:t>which</a:t>
            </a:r>
            <a:r>
              <a:rPr lang="en-GB" sz="2000" dirty="0"/>
              <a:t> prevents </a:t>
            </a:r>
            <a:r>
              <a:rPr lang="en-US" altLang="zh-CN" sz="2000" dirty="0"/>
              <a:t>ovulation, thins the uterine lining/ endometrium,</a:t>
            </a:r>
            <a:r>
              <a:rPr lang="zh-CN" altLang="en-US" sz="2000" dirty="0"/>
              <a:t> </a:t>
            </a:r>
            <a:r>
              <a:rPr lang="en-US" altLang="zh-CN" sz="2000" dirty="0"/>
              <a:t>making it less receptive to a fertilized egg and thickens cervical mucus</a:t>
            </a:r>
            <a:r>
              <a:rPr lang="zh-CN" altLang="en-US" sz="2000" dirty="0"/>
              <a:t> </a:t>
            </a:r>
            <a:r>
              <a:rPr lang="en-US" altLang="zh-CN" sz="2000" dirty="0"/>
              <a:t>(</a:t>
            </a:r>
            <a:r>
              <a:rPr lang="en-GB" altLang="zh-CN" sz="2000" dirty="0"/>
              <a:t>change the viscosity</a:t>
            </a:r>
            <a:r>
              <a:rPr lang="en-US" altLang="zh-CN" sz="2000" dirty="0"/>
              <a:t>/</a:t>
            </a:r>
            <a:r>
              <a:rPr lang="en-GB" altLang="zh-CN" sz="2000" dirty="0"/>
              <a:t> stickiness of mucus </a:t>
            </a:r>
            <a:r>
              <a:rPr lang="en-US" altLang="zh-CN" sz="2000" dirty="0"/>
              <a:t>)</a:t>
            </a:r>
            <a:endParaRPr lang="en-GB" sz="2000" dirty="0"/>
          </a:p>
          <a:p>
            <a:r>
              <a:rPr lang="en-GB" sz="2000" dirty="0"/>
              <a:t>They also within the cervix to make it hard for sperm to travel to the uterus.</a:t>
            </a:r>
          </a:p>
        </p:txBody>
      </p:sp>
      <p:sp>
        <p:nvSpPr>
          <p:cNvPr id="3" name="文本框 2">
            <a:extLst>
              <a:ext uri="{FF2B5EF4-FFF2-40B4-BE49-F238E27FC236}">
                <a16:creationId xmlns:a16="http://schemas.microsoft.com/office/drawing/2014/main" id="{D3F0CFA3-F971-D74A-8B77-AE7EC60C8AED}"/>
              </a:ext>
            </a:extLst>
          </p:cNvPr>
          <p:cNvSpPr txBox="1"/>
          <p:nvPr/>
        </p:nvSpPr>
        <p:spPr>
          <a:xfrm>
            <a:off x="4230171" y="4406344"/>
            <a:ext cx="4419600" cy="2436564"/>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GB" altLang="zh-CN" dirty="0"/>
              <a:t>Pill packs containing regular birth control pills have either 21 or 28 pills. Twenty-one-day pill packs contain 21 active pills. Twenty-eight day pill packs contain </a:t>
            </a:r>
            <a:r>
              <a:rPr lang="en-GB" altLang="zh-CN" b="1" dirty="0"/>
              <a:t>21 active pills </a:t>
            </a:r>
            <a:r>
              <a:rPr lang="en-GB" altLang="zh-CN" dirty="0"/>
              <a:t>and </a:t>
            </a:r>
            <a:r>
              <a:rPr lang="en-US" altLang="zh-CN" b="1" dirty="0"/>
              <a:t>7</a:t>
            </a:r>
            <a:r>
              <a:rPr lang="en-GB" altLang="zh-CN" dirty="0"/>
              <a:t> </a:t>
            </a:r>
            <a:r>
              <a:rPr lang="en-GB" altLang="zh-CN" b="1" dirty="0"/>
              <a:t>inactive (placebo) pills</a:t>
            </a:r>
            <a:r>
              <a:rPr lang="en-GB" altLang="zh-CN" dirty="0"/>
              <a:t>. </a:t>
            </a:r>
          </a:p>
          <a:p>
            <a:pPr marL="285750" indent="-285750">
              <a:spcBef>
                <a:spcPts val="1000"/>
              </a:spcBef>
              <a:buFont typeface="Arial" panose="020B0604020202020204" pitchFamily="34" charset="0"/>
              <a:buChar char="•"/>
            </a:pPr>
            <a:r>
              <a:rPr lang="en-GB" altLang="zh-CN" dirty="0"/>
              <a:t>When you forget to take a pill, you increase the chance of releasing an egg from your ovary. </a:t>
            </a:r>
          </a:p>
        </p:txBody>
      </p:sp>
      <p:pic>
        <p:nvPicPr>
          <p:cNvPr id="7" name="图片 6" descr="桌子上的游戏遥控器&#10;&#10;描述已自动生成">
            <a:extLst>
              <a:ext uri="{FF2B5EF4-FFF2-40B4-BE49-F238E27FC236}">
                <a16:creationId xmlns:a16="http://schemas.microsoft.com/office/drawing/2014/main" id="{28308954-8202-8F4E-977A-21D830688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771" y="1612903"/>
            <a:ext cx="3962399" cy="26397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7">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9">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4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1433323"/>
          </a:xfrm>
        </p:spPr>
        <p:txBody>
          <a:bodyPr>
            <a:normAutofit/>
          </a:bodyPr>
          <a:lstStyle/>
          <a:p>
            <a:pPr algn="l"/>
            <a:r>
              <a:rPr lang="en-GB" sz="2800"/>
              <a:t>Chemical</a:t>
            </a:r>
          </a:p>
        </p:txBody>
      </p:sp>
      <p:sp>
        <p:nvSpPr>
          <p:cNvPr id="43" name="Rectangle 42">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rgbClr val="3B39A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lan-B-a-morning-after-pill.jpg"/>
          <p:cNvPicPr>
            <a:picLocks noChangeAspect="1"/>
          </p:cNvPicPr>
          <p:nvPr/>
        </p:nvPicPr>
        <p:blipFill rotWithShape="1">
          <a:blip r:embed="rId2" cstate="print"/>
          <a:srcRect l="7530" r="40862" b="-1"/>
          <a:stretch/>
        </p:blipFill>
        <p:spPr>
          <a:xfrm>
            <a:off x="747713" y="960214"/>
            <a:ext cx="4231386" cy="4919472"/>
          </a:xfrm>
          <a:prstGeom prst="rect">
            <a:avLst/>
          </a:prstGeom>
          <a:ln w="12700">
            <a:noFill/>
          </a:ln>
        </p:spPr>
      </p:pic>
      <p:sp>
        <p:nvSpPr>
          <p:cNvPr id="3" name="Content Placeholder 2"/>
          <p:cNvSpPr>
            <a:spLocks noGrp="1"/>
          </p:cNvSpPr>
          <p:nvPr>
            <p:ph idx="1"/>
          </p:nvPr>
        </p:nvSpPr>
        <p:spPr>
          <a:xfrm>
            <a:off x="5470361" y="2057400"/>
            <a:ext cx="3348599" cy="4419600"/>
          </a:xfrm>
        </p:spPr>
        <p:txBody>
          <a:bodyPr anchor="ctr">
            <a:noAutofit/>
          </a:bodyPr>
          <a:lstStyle/>
          <a:p>
            <a:pPr>
              <a:spcBef>
                <a:spcPts val="1000"/>
              </a:spcBef>
              <a:buClr>
                <a:srgbClr val="3B39AA"/>
              </a:buClr>
              <a:buNone/>
            </a:pPr>
            <a:r>
              <a:rPr lang="en-GB" sz="1800" b="1" dirty="0"/>
              <a:t>‘Morning after’ Pill</a:t>
            </a:r>
            <a:r>
              <a:rPr lang="en-US" altLang="zh-CN" sz="1800" b="1" dirty="0"/>
              <a:t>/</a:t>
            </a:r>
            <a:r>
              <a:rPr lang="zh-CN" altLang="en-US" sz="1800" b="1" dirty="0"/>
              <a:t> </a:t>
            </a:r>
            <a:r>
              <a:rPr lang="en-US" altLang="zh-CN" sz="1800" b="1" dirty="0"/>
              <a:t>emergency</a:t>
            </a:r>
            <a:r>
              <a:rPr lang="zh-CN" altLang="en-US" sz="1800" b="1" dirty="0"/>
              <a:t> </a:t>
            </a:r>
            <a:r>
              <a:rPr lang="en-US" altLang="zh-CN" sz="1800" b="1" dirty="0"/>
              <a:t>contraceptive</a:t>
            </a:r>
            <a:endParaRPr lang="en-GB" sz="1800" b="1" dirty="0"/>
          </a:p>
          <a:p>
            <a:pPr>
              <a:spcBef>
                <a:spcPts val="1000"/>
              </a:spcBef>
              <a:buClr>
                <a:srgbClr val="3B39AA"/>
              </a:buClr>
            </a:pPr>
            <a:r>
              <a:rPr lang="en-GB" sz="1800" dirty="0"/>
              <a:t>Stops fertilised eggs from implanting in the uterus.  </a:t>
            </a:r>
          </a:p>
          <a:p>
            <a:pPr>
              <a:spcBef>
                <a:spcPts val="1000"/>
              </a:spcBef>
              <a:buClr>
                <a:srgbClr val="3B39AA"/>
              </a:buClr>
            </a:pPr>
            <a:r>
              <a:rPr lang="en-US" altLang="zh-CN" sz="1800" dirty="0"/>
              <a:t>Some</a:t>
            </a:r>
            <a:r>
              <a:rPr lang="zh-CN" altLang="en-US" sz="1800" dirty="0"/>
              <a:t> </a:t>
            </a:r>
            <a:r>
              <a:rPr lang="en-US" altLang="zh-CN" sz="1800" dirty="0"/>
              <a:t>h</a:t>
            </a:r>
            <a:r>
              <a:rPr lang="en-GB" sz="1800" dirty="0"/>
              <a:t>as to be taken within 72 hours after intercourse.</a:t>
            </a:r>
          </a:p>
          <a:p>
            <a:pPr>
              <a:spcBef>
                <a:spcPts val="1000"/>
              </a:spcBef>
              <a:buClr>
                <a:srgbClr val="3B39AA"/>
              </a:buClr>
            </a:pPr>
            <a:r>
              <a:rPr lang="en-US" altLang="zh-CN" sz="1800" dirty="0"/>
              <a:t>Emergency contraceptives are contraceptives that are taken (or inserted if a copper IUD) within a few days after unprotected sex to help </a:t>
            </a:r>
            <a:r>
              <a:rPr lang="en-US" altLang="zh-CN" sz="1800" b="1" dirty="0"/>
              <a:t>prevent implantation </a:t>
            </a:r>
            <a:r>
              <a:rPr lang="en-US" altLang="zh-CN" sz="1800" dirty="0"/>
              <a:t>of a fertilized egg and a possible resulting pregnancy.</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GB" dirty="0"/>
              <a:t>Chemical</a:t>
            </a:r>
          </a:p>
        </p:txBody>
      </p:sp>
      <p:sp>
        <p:nvSpPr>
          <p:cNvPr id="3" name="Content Placeholder 2"/>
          <p:cNvSpPr>
            <a:spLocks noGrp="1"/>
          </p:cNvSpPr>
          <p:nvPr>
            <p:ph idx="1"/>
          </p:nvPr>
        </p:nvSpPr>
        <p:spPr/>
        <p:txBody>
          <a:bodyPr/>
          <a:lstStyle/>
          <a:p>
            <a:pPr>
              <a:buNone/>
            </a:pPr>
            <a:r>
              <a:rPr lang="en-GB" dirty="0"/>
              <a:t>	</a:t>
            </a:r>
            <a:r>
              <a:rPr lang="en-GB" b="1" dirty="0"/>
              <a:t>Injected contraceptives</a:t>
            </a:r>
            <a:r>
              <a:rPr lang="zh-CN" altLang="en-US" b="1" dirty="0"/>
              <a:t> </a:t>
            </a:r>
            <a:r>
              <a:rPr lang="en-US" altLang="zh-CN" b="1" dirty="0"/>
              <a:t>(long-acting)</a:t>
            </a:r>
            <a:endParaRPr lang="en-GB" b="1" dirty="0"/>
          </a:p>
          <a:p>
            <a:r>
              <a:rPr lang="en-GB" dirty="0"/>
              <a:t>Release progesterone into the blood (over 2-3 months).  </a:t>
            </a:r>
          </a:p>
          <a:p>
            <a:r>
              <a:rPr lang="en-GB" dirty="0"/>
              <a:t>They prevent the ovaries from releasing eggs.</a:t>
            </a:r>
          </a:p>
        </p:txBody>
      </p:sp>
      <p:pic>
        <p:nvPicPr>
          <p:cNvPr id="4" name="Picture 3" descr="injection_171x200_C0069172.jpg"/>
          <p:cNvPicPr>
            <a:picLocks noChangeAspect="1"/>
          </p:cNvPicPr>
          <p:nvPr/>
        </p:nvPicPr>
        <p:blipFill>
          <a:blip r:embed="rId3" cstate="print"/>
          <a:stretch>
            <a:fillRect/>
          </a:stretch>
        </p:blipFill>
        <p:spPr>
          <a:xfrm>
            <a:off x="914400" y="3962400"/>
            <a:ext cx="2280285" cy="2667000"/>
          </a:xfrm>
          <a:prstGeom prst="rect">
            <a:avLst/>
          </a:prstGeom>
        </p:spPr>
      </p:pic>
      <p:sp>
        <p:nvSpPr>
          <p:cNvPr id="5" name="文本框 4">
            <a:extLst>
              <a:ext uri="{FF2B5EF4-FFF2-40B4-BE49-F238E27FC236}">
                <a16:creationId xmlns:a16="http://schemas.microsoft.com/office/drawing/2014/main" id="{CEB2ABB2-EEDC-6B44-A73E-B6BF5777FEF3}"/>
              </a:ext>
            </a:extLst>
          </p:cNvPr>
          <p:cNvSpPr txBox="1"/>
          <p:nvPr/>
        </p:nvSpPr>
        <p:spPr>
          <a:xfrm>
            <a:off x="3674423" y="4095637"/>
            <a:ext cx="5029200" cy="2554545"/>
          </a:xfrm>
          <a:prstGeom prst="rect">
            <a:avLst/>
          </a:prstGeom>
          <a:noFill/>
        </p:spPr>
        <p:txBody>
          <a:bodyPr wrap="square" rtlCol="0">
            <a:spAutoFit/>
          </a:bodyPr>
          <a:lstStyle/>
          <a:p>
            <a:r>
              <a:rPr kumimoji="1" lang="en-US" altLang="zh-CN" sz="2000" dirty="0"/>
              <a:t>If you do not want to become pregnant, and if you are not likely to remember to take a pill each day, you probably should consider a </a:t>
            </a:r>
            <a:r>
              <a:rPr kumimoji="1" lang="en-US" altLang="zh-CN" sz="2000" b="1" dirty="0"/>
              <a:t>longer-acting</a:t>
            </a:r>
            <a:r>
              <a:rPr kumimoji="1" lang="en-US" altLang="zh-CN" sz="2000" dirty="0"/>
              <a:t> form of birth control, such as the </a:t>
            </a:r>
            <a:r>
              <a:rPr kumimoji="1" lang="en-US" altLang="zh-CN" sz="2000" b="1" dirty="0"/>
              <a:t>injection</a:t>
            </a:r>
            <a:r>
              <a:rPr kumimoji="1" lang="zh-CN" altLang="en-US" sz="2000" dirty="0"/>
              <a:t> </a:t>
            </a:r>
            <a:r>
              <a:rPr kumimoji="1" lang="en-US" altLang="zh-CN" sz="2000" dirty="0"/>
              <a:t>(2-3</a:t>
            </a:r>
            <a:r>
              <a:rPr kumimoji="1" lang="zh-CN" altLang="en-US" sz="2000" dirty="0"/>
              <a:t> </a:t>
            </a:r>
            <a:r>
              <a:rPr kumimoji="1" lang="en-US" altLang="zh-CN" sz="2000" dirty="0"/>
              <a:t>months), </a:t>
            </a:r>
            <a:r>
              <a:rPr kumimoji="1" lang="en-US" altLang="zh-CN" sz="2000" b="1" dirty="0"/>
              <a:t>patch</a:t>
            </a:r>
            <a:r>
              <a:rPr kumimoji="1" lang="zh-CN" altLang="en-US" sz="2000" dirty="0"/>
              <a:t> </a:t>
            </a:r>
            <a:r>
              <a:rPr kumimoji="1" lang="en-US" altLang="zh-CN" sz="2000" dirty="0"/>
              <a:t>(one</a:t>
            </a:r>
            <a:r>
              <a:rPr kumimoji="1" lang="zh-CN" altLang="en-US" sz="2000" dirty="0"/>
              <a:t> </a:t>
            </a:r>
            <a:r>
              <a:rPr kumimoji="1" lang="en-US" altLang="zh-CN" sz="2000" dirty="0"/>
              <a:t>per</a:t>
            </a:r>
            <a:r>
              <a:rPr kumimoji="1" lang="zh-CN" altLang="en-US" sz="2000" dirty="0"/>
              <a:t> </a:t>
            </a:r>
            <a:r>
              <a:rPr kumimoji="1" lang="en-US" altLang="zh-CN" sz="2000" dirty="0"/>
              <a:t>week), </a:t>
            </a:r>
            <a:r>
              <a:rPr kumimoji="1" lang="en-US" altLang="zh-CN" sz="2000" b="1" dirty="0"/>
              <a:t>implant</a:t>
            </a:r>
            <a:r>
              <a:rPr kumimoji="1" lang="zh-CN" altLang="en-US" sz="2000" dirty="0"/>
              <a:t> </a:t>
            </a:r>
            <a:r>
              <a:rPr kumimoji="1" lang="en-US" altLang="zh-CN" sz="2000" dirty="0"/>
              <a:t>(may</a:t>
            </a:r>
            <a:r>
              <a:rPr kumimoji="1" lang="zh-CN" altLang="en-US" sz="2000" dirty="0"/>
              <a:t> </a:t>
            </a:r>
            <a:r>
              <a:rPr kumimoji="1" lang="en-US" altLang="zh-CN" sz="2000" dirty="0"/>
              <a:t>last</a:t>
            </a:r>
            <a:r>
              <a:rPr kumimoji="1" lang="zh-CN" altLang="en-US" sz="2000" dirty="0"/>
              <a:t> </a:t>
            </a:r>
            <a:r>
              <a:rPr kumimoji="1" lang="en-US" altLang="zh-CN" sz="2000" dirty="0"/>
              <a:t>up</a:t>
            </a:r>
            <a:r>
              <a:rPr kumimoji="1" lang="zh-CN" altLang="en-US" sz="2000" dirty="0"/>
              <a:t> </a:t>
            </a:r>
            <a:r>
              <a:rPr kumimoji="1" lang="en-US" altLang="zh-CN" sz="2000" dirty="0"/>
              <a:t>to</a:t>
            </a:r>
            <a:r>
              <a:rPr kumimoji="1" lang="zh-CN" altLang="en-US" sz="2000" dirty="0"/>
              <a:t> </a:t>
            </a:r>
            <a:r>
              <a:rPr kumimoji="1" lang="en-US" altLang="zh-CN" sz="2000" dirty="0"/>
              <a:t>3</a:t>
            </a:r>
            <a:r>
              <a:rPr kumimoji="1" lang="zh-CN" altLang="en-US" sz="2000" dirty="0"/>
              <a:t> </a:t>
            </a:r>
            <a:r>
              <a:rPr kumimoji="1" lang="en-US" altLang="zh-CN" sz="2000" dirty="0"/>
              <a:t>years), </a:t>
            </a:r>
            <a:r>
              <a:rPr kumimoji="1" lang="en-US" altLang="zh-CN" sz="2000" b="1" dirty="0"/>
              <a:t>vaginal ring</a:t>
            </a:r>
            <a:r>
              <a:rPr kumimoji="1" lang="zh-CN" altLang="en-US" sz="2000" b="1" dirty="0"/>
              <a:t> </a:t>
            </a:r>
            <a:r>
              <a:rPr kumimoji="1" lang="en-US" altLang="zh-CN" sz="2000" dirty="0"/>
              <a:t>(21</a:t>
            </a:r>
            <a:r>
              <a:rPr kumimoji="1" lang="zh-CN" altLang="en-US" sz="2000" dirty="0"/>
              <a:t> </a:t>
            </a:r>
            <a:r>
              <a:rPr kumimoji="1" lang="en-US" altLang="zh-CN" sz="2000" dirty="0"/>
              <a:t>days)</a:t>
            </a:r>
            <a:r>
              <a:rPr kumimoji="1" lang="en-US" altLang="zh-CN" sz="2000" b="1" dirty="0"/>
              <a:t> </a:t>
            </a:r>
            <a:r>
              <a:rPr kumimoji="1" lang="en-US" altLang="zh-CN" sz="2000" dirty="0"/>
              <a:t>or </a:t>
            </a:r>
            <a:r>
              <a:rPr kumimoji="1" lang="en-US" altLang="zh-CN" sz="2000" b="1" dirty="0"/>
              <a:t>IUD</a:t>
            </a:r>
            <a:r>
              <a:rPr kumimoji="1" lang="zh-CN" altLang="en-US" sz="2000" dirty="0"/>
              <a:t> </a:t>
            </a:r>
            <a:r>
              <a:rPr kumimoji="1" lang="en-US" altLang="zh-CN" sz="2000" dirty="0"/>
              <a:t>(last</a:t>
            </a:r>
            <a:r>
              <a:rPr kumimoji="1" lang="zh-CN" altLang="en-US" sz="2000" dirty="0"/>
              <a:t> </a:t>
            </a:r>
            <a:r>
              <a:rPr kumimoji="1" lang="en-US" altLang="zh-CN" sz="2000" dirty="0"/>
              <a:t>3-10</a:t>
            </a:r>
            <a:r>
              <a:rPr kumimoji="1" lang="zh-CN" altLang="en-US" sz="2000" dirty="0"/>
              <a:t> </a:t>
            </a:r>
            <a:r>
              <a:rPr kumimoji="1" lang="en-US" altLang="zh-CN" sz="2000" dirty="0"/>
              <a:t>years).</a:t>
            </a:r>
            <a:endParaRPr kumimoji="1"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GB" dirty="0"/>
              <a:t>Chemical</a:t>
            </a:r>
          </a:p>
        </p:txBody>
      </p:sp>
      <p:sp>
        <p:nvSpPr>
          <p:cNvPr id="3" name="Content Placeholder 2"/>
          <p:cNvSpPr>
            <a:spLocks noGrp="1"/>
          </p:cNvSpPr>
          <p:nvPr>
            <p:ph idx="1"/>
          </p:nvPr>
        </p:nvSpPr>
        <p:spPr>
          <a:xfrm>
            <a:off x="436419" y="1814536"/>
            <a:ext cx="4648200" cy="3170970"/>
          </a:xfrm>
        </p:spPr>
        <p:txBody>
          <a:bodyPr>
            <a:noAutofit/>
          </a:bodyPr>
          <a:lstStyle/>
          <a:p>
            <a:pPr>
              <a:spcBef>
                <a:spcPts val="1000"/>
              </a:spcBef>
              <a:buNone/>
            </a:pPr>
            <a:r>
              <a:rPr lang="en-GB" sz="2400" dirty="0"/>
              <a:t>	</a:t>
            </a:r>
            <a:r>
              <a:rPr lang="en-GB" sz="2400" b="1" dirty="0"/>
              <a:t>Spermicides</a:t>
            </a:r>
          </a:p>
          <a:p>
            <a:pPr>
              <a:spcBef>
                <a:spcPts val="1000"/>
              </a:spcBef>
            </a:pPr>
            <a:r>
              <a:rPr lang="en-GB" sz="2400" dirty="0"/>
              <a:t>These are chemicals which kill sperm cells.  </a:t>
            </a:r>
          </a:p>
          <a:p>
            <a:pPr>
              <a:spcBef>
                <a:spcPts val="1000"/>
              </a:spcBef>
            </a:pPr>
            <a:r>
              <a:rPr lang="en-GB" sz="2400" dirty="0"/>
              <a:t>They are injected into the vagina before intercourse.</a:t>
            </a:r>
          </a:p>
          <a:p>
            <a:pPr>
              <a:spcBef>
                <a:spcPts val="1000"/>
              </a:spcBef>
            </a:pPr>
            <a:r>
              <a:rPr lang="en-US" altLang="zh-CN" sz="2400" dirty="0"/>
              <a:t>Usually</a:t>
            </a:r>
            <a:r>
              <a:rPr lang="zh-CN" altLang="en-US" sz="2400" dirty="0"/>
              <a:t> </a:t>
            </a:r>
            <a:r>
              <a:rPr lang="en-US" altLang="zh-CN" sz="2400" dirty="0"/>
              <a:t>used</a:t>
            </a:r>
            <a:r>
              <a:rPr lang="zh-CN" altLang="en-US" sz="2400" dirty="0"/>
              <a:t> </a:t>
            </a:r>
            <a:r>
              <a:rPr lang="en-US" altLang="zh-CN" sz="2400" dirty="0"/>
              <a:t>with</a:t>
            </a:r>
            <a:r>
              <a:rPr lang="zh-CN" altLang="en-US" sz="2400" dirty="0"/>
              <a:t> </a:t>
            </a:r>
            <a:r>
              <a:rPr lang="en-US" altLang="zh-CN" sz="2400" dirty="0"/>
              <a:t>other</a:t>
            </a:r>
            <a:r>
              <a:rPr lang="zh-CN" altLang="en-US" sz="2400" dirty="0"/>
              <a:t> </a:t>
            </a:r>
            <a:r>
              <a:rPr lang="en-US" altLang="zh-CN" sz="2400" dirty="0"/>
              <a:t>means</a:t>
            </a:r>
            <a:r>
              <a:rPr lang="zh-CN" altLang="en-US" sz="2400" dirty="0"/>
              <a:t> </a:t>
            </a:r>
            <a:r>
              <a:rPr lang="en-US" altLang="zh-CN" sz="2400" dirty="0"/>
              <a:t>such</a:t>
            </a:r>
            <a:r>
              <a:rPr lang="zh-CN" altLang="en-US" sz="2400" dirty="0"/>
              <a:t> </a:t>
            </a:r>
            <a:r>
              <a:rPr lang="en-US" altLang="zh-CN" sz="2400" dirty="0"/>
              <a:t>as</a:t>
            </a:r>
            <a:r>
              <a:rPr lang="zh-CN" altLang="en-US" sz="2400" dirty="0"/>
              <a:t> </a:t>
            </a:r>
            <a:r>
              <a:rPr lang="en-US" altLang="zh-CN" sz="2400" dirty="0"/>
              <a:t>a</a:t>
            </a:r>
            <a:r>
              <a:rPr lang="zh-CN" altLang="en-US" sz="2400" dirty="0"/>
              <a:t> </a:t>
            </a:r>
            <a:r>
              <a:rPr lang="en-US" altLang="zh-CN" sz="2400" dirty="0"/>
              <a:t>diaphragm.</a:t>
            </a:r>
            <a:endParaRPr lang="en-GB" sz="2400" dirty="0"/>
          </a:p>
        </p:txBody>
      </p:sp>
      <p:pic>
        <p:nvPicPr>
          <p:cNvPr id="4" name="Picture 3" descr="spermicide.jpg"/>
          <p:cNvPicPr>
            <a:picLocks noChangeAspect="1"/>
          </p:cNvPicPr>
          <p:nvPr/>
        </p:nvPicPr>
        <p:blipFill>
          <a:blip r:embed="rId2" cstate="print"/>
          <a:stretch>
            <a:fillRect/>
          </a:stretch>
        </p:blipFill>
        <p:spPr>
          <a:xfrm>
            <a:off x="6412111" y="152400"/>
            <a:ext cx="2514600" cy="2813957"/>
          </a:xfrm>
          <a:prstGeom prst="rect">
            <a:avLst/>
          </a:prstGeom>
        </p:spPr>
      </p:pic>
      <p:pic>
        <p:nvPicPr>
          <p:cNvPr id="5" name="Picture 4" descr="spermicide-2.jpg"/>
          <p:cNvPicPr>
            <a:picLocks noChangeAspect="1"/>
          </p:cNvPicPr>
          <p:nvPr/>
        </p:nvPicPr>
        <p:blipFill>
          <a:blip r:embed="rId3" cstate="print"/>
          <a:srcRect t="10204" b="8163"/>
          <a:stretch>
            <a:fillRect/>
          </a:stretch>
        </p:blipFill>
        <p:spPr>
          <a:xfrm>
            <a:off x="5257800" y="3657600"/>
            <a:ext cx="3733800" cy="3048000"/>
          </a:xfrm>
          <a:prstGeom prst="rect">
            <a:avLst/>
          </a:prstGeom>
        </p:spPr>
      </p:pic>
      <p:pic>
        <p:nvPicPr>
          <p:cNvPr id="6" name="Picture 5" descr="4639864_f260.jpg"/>
          <p:cNvPicPr>
            <a:picLocks noChangeAspect="1"/>
          </p:cNvPicPr>
          <p:nvPr/>
        </p:nvPicPr>
        <p:blipFill>
          <a:blip r:embed="rId4" cstate="print"/>
          <a:stretch>
            <a:fillRect/>
          </a:stretch>
        </p:blipFill>
        <p:spPr>
          <a:xfrm>
            <a:off x="2743200" y="4985506"/>
            <a:ext cx="1622822" cy="15978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92" y="1812924"/>
            <a:ext cx="4267200" cy="4800600"/>
          </a:xfrm>
        </p:spPr>
        <p:txBody>
          <a:bodyPr>
            <a:noAutofit/>
          </a:bodyPr>
          <a:lstStyle/>
          <a:p>
            <a:pPr>
              <a:lnSpc>
                <a:spcPct val="120000"/>
              </a:lnSpc>
              <a:spcBef>
                <a:spcPts val="1000"/>
              </a:spcBef>
              <a:buNone/>
            </a:pPr>
            <a:r>
              <a:rPr lang="en-GB" sz="1600" b="1" dirty="0"/>
              <a:t>	I.U.D.(Intra-Uterine Device)</a:t>
            </a:r>
          </a:p>
          <a:p>
            <a:pPr>
              <a:lnSpc>
                <a:spcPct val="120000"/>
              </a:lnSpc>
              <a:spcBef>
                <a:spcPts val="1000"/>
              </a:spcBef>
            </a:pPr>
            <a:r>
              <a:rPr lang="en-GB" altLang="zh-CN" sz="1600" dirty="0"/>
              <a:t>In the UK, the term </a:t>
            </a:r>
            <a:r>
              <a:rPr lang="en-GB" altLang="zh-CN" sz="1600" b="1" dirty="0"/>
              <a:t>IUD </a:t>
            </a:r>
            <a:r>
              <a:rPr lang="en-GB" altLang="zh-CN" sz="1600" dirty="0"/>
              <a:t>refers only to these </a:t>
            </a:r>
            <a:r>
              <a:rPr lang="en-GB" altLang="zh-CN" sz="1600" b="1" dirty="0"/>
              <a:t>copper </a:t>
            </a:r>
            <a:r>
              <a:rPr lang="en-GB" altLang="zh-CN" sz="1600" dirty="0"/>
              <a:t>devices. </a:t>
            </a:r>
            <a:r>
              <a:rPr lang="en-GB" altLang="zh-CN" sz="1600" b="1" dirty="0"/>
              <a:t>Hormonal</a:t>
            </a:r>
            <a:r>
              <a:rPr lang="en-GB" altLang="zh-CN" sz="1600" dirty="0"/>
              <a:t> </a:t>
            </a:r>
            <a:r>
              <a:rPr lang="en-GB" altLang="zh-CN" sz="1600" b="1" dirty="0"/>
              <a:t>intrauterine contraception</a:t>
            </a:r>
            <a:r>
              <a:rPr lang="zh-CN" altLang="en-US" sz="1600" b="1" dirty="0"/>
              <a:t> </a:t>
            </a:r>
            <a:r>
              <a:rPr lang="en-GB" altLang="zh-CN" sz="1600" dirty="0"/>
              <a:t>is considered to be a different type of birth control and is </a:t>
            </a:r>
            <a:r>
              <a:rPr lang="en-GB" altLang="zh-CN" sz="1600" dirty="0" err="1"/>
              <a:t>labeled</a:t>
            </a:r>
            <a:r>
              <a:rPr lang="en-GB" altLang="zh-CN" sz="1600" dirty="0"/>
              <a:t> with the term intrauterine system (</a:t>
            </a:r>
            <a:r>
              <a:rPr lang="en-GB" altLang="zh-CN" sz="1600" b="1" dirty="0"/>
              <a:t>IUS</a:t>
            </a:r>
            <a:r>
              <a:rPr lang="en-GB" altLang="zh-CN" sz="1600" dirty="0"/>
              <a:t>).</a:t>
            </a:r>
          </a:p>
          <a:p>
            <a:pPr>
              <a:lnSpc>
                <a:spcPct val="120000"/>
              </a:lnSpc>
              <a:spcBef>
                <a:spcPts val="1000"/>
              </a:spcBef>
            </a:pPr>
            <a:r>
              <a:rPr lang="en-GB" altLang="zh-CN" sz="1600" b="1" dirty="0"/>
              <a:t>Copper IUDs </a:t>
            </a:r>
            <a:r>
              <a:rPr lang="en-GB" altLang="zh-CN" sz="1600" dirty="0"/>
              <a:t>primarily work by </a:t>
            </a:r>
            <a:r>
              <a:rPr lang="en-GB" altLang="zh-CN" sz="1600" b="1" dirty="0"/>
              <a:t>disrupting sperm mobility</a:t>
            </a:r>
            <a:r>
              <a:rPr lang="en-GB" altLang="zh-CN" sz="1600" dirty="0"/>
              <a:t> and </a:t>
            </a:r>
            <a:r>
              <a:rPr lang="en-GB" altLang="zh-CN" sz="1600" b="1" dirty="0"/>
              <a:t>damaging sperm </a:t>
            </a:r>
            <a:r>
              <a:rPr lang="en-GB" altLang="zh-CN" sz="1600" dirty="0"/>
              <a:t>so that they are prevented from joining with an egg. </a:t>
            </a:r>
          </a:p>
          <a:p>
            <a:pPr>
              <a:lnSpc>
                <a:spcPct val="120000"/>
              </a:lnSpc>
              <a:spcBef>
                <a:spcPts val="1000"/>
              </a:spcBef>
            </a:pPr>
            <a:r>
              <a:rPr lang="en-GB" sz="1600" dirty="0"/>
              <a:t>A</a:t>
            </a:r>
            <a:r>
              <a:rPr lang="zh-CN" altLang="en-US" sz="1600" dirty="0"/>
              <a:t> </a:t>
            </a:r>
            <a:r>
              <a:rPr lang="en-US" altLang="zh-CN" sz="1600" dirty="0"/>
              <a:t>small,</a:t>
            </a:r>
            <a:r>
              <a:rPr lang="zh-CN" altLang="en-US" sz="1600" dirty="0"/>
              <a:t> </a:t>
            </a:r>
            <a:r>
              <a:rPr lang="en-US" altLang="zh-CN" sz="1600" dirty="0"/>
              <a:t>T-shaped</a:t>
            </a:r>
            <a:r>
              <a:rPr lang="en-GB" sz="1600" dirty="0"/>
              <a:t> device which is placed inside the uterus, and which </a:t>
            </a:r>
            <a:r>
              <a:rPr lang="en-GB" sz="1600" b="1" dirty="0"/>
              <a:t>prevents</a:t>
            </a:r>
            <a:r>
              <a:rPr lang="en-GB" sz="1600" dirty="0"/>
              <a:t> the developing embryo from </a:t>
            </a:r>
            <a:r>
              <a:rPr lang="en-GB" sz="1600" b="1" dirty="0"/>
              <a:t>implanting</a:t>
            </a:r>
            <a:r>
              <a:rPr lang="en-GB" sz="1600" dirty="0"/>
              <a:t> in the uterus lining.</a:t>
            </a:r>
            <a:r>
              <a:rPr lang="zh-CN" altLang="en-US" sz="1600" dirty="0"/>
              <a:t> </a:t>
            </a:r>
            <a:r>
              <a:rPr lang="en-US" altLang="zh-CN" sz="1600" dirty="0"/>
              <a:t>Lasts </a:t>
            </a:r>
            <a:r>
              <a:rPr lang="en-US" altLang="zh-CN" sz="1600" b="1" dirty="0"/>
              <a:t>3 to 10 years </a:t>
            </a:r>
            <a:r>
              <a:rPr lang="en-US" altLang="zh-CN" sz="1600" dirty="0"/>
              <a:t>depending on the type</a:t>
            </a:r>
            <a:endParaRPr lang="en-GB" sz="1600" dirty="0"/>
          </a:p>
          <a:p>
            <a:pPr>
              <a:lnSpc>
                <a:spcPct val="120000"/>
              </a:lnSpc>
              <a:spcBef>
                <a:spcPts val="1000"/>
              </a:spcBef>
            </a:pPr>
            <a:r>
              <a:rPr lang="en-US" altLang="zh-CN" sz="1600" dirty="0"/>
              <a:t>Reversible</a:t>
            </a:r>
            <a:r>
              <a:rPr lang="zh-CN" altLang="en-US" sz="1600" dirty="0"/>
              <a:t> </a:t>
            </a:r>
            <a:r>
              <a:rPr lang="en-US" altLang="zh-CN" sz="1600" dirty="0"/>
              <a:t>and</a:t>
            </a:r>
            <a:r>
              <a:rPr lang="zh-CN" altLang="en-US" sz="1600" dirty="0"/>
              <a:t> </a:t>
            </a:r>
            <a:r>
              <a:rPr lang="en-US" altLang="zh-CN" sz="1600" dirty="0"/>
              <a:t>widely</a:t>
            </a:r>
            <a:r>
              <a:rPr lang="zh-CN" altLang="en-US" sz="1600" dirty="0"/>
              <a:t> </a:t>
            </a:r>
            <a:r>
              <a:rPr lang="en-US" altLang="zh-CN" sz="1600" dirty="0"/>
              <a:t>used.</a:t>
            </a:r>
          </a:p>
        </p:txBody>
      </p:sp>
      <p:pic>
        <p:nvPicPr>
          <p:cNvPr id="5" name="Picture 4" descr="iud_3.jpg"/>
          <p:cNvPicPr>
            <a:picLocks noChangeAspect="1"/>
          </p:cNvPicPr>
          <p:nvPr/>
        </p:nvPicPr>
        <p:blipFill>
          <a:blip r:embed="rId2" cstate="print"/>
          <a:srcRect l="5660" t="10204" r="5660" b="8164"/>
          <a:stretch>
            <a:fillRect/>
          </a:stretch>
        </p:blipFill>
        <p:spPr>
          <a:xfrm>
            <a:off x="4419600" y="1418617"/>
            <a:ext cx="4495800" cy="5356698"/>
          </a:xfrm>
          <a:prstGeom prst="rect">
            <a:avLst/>
          </a:prstGeom>
        </p:spPr>
      </p:pic>
      <p:sp>
        <p:nvSpPr>
          <p:cNvPr id="6" name="Title 1">
            <a:extLst>
              <a:ext uri="{FF2B5EF4-FFF2-40B4-BE49-F238E27FC236}">
                <a16:creationId xmlns:a16="http://schemas.microsoft.com/office/drawing/2014/main" id="{51567A48-066A-2043-AA7A-B448F7D414BB}"/>
              </a:ext>
            </a:extLst>
          </p:cNvPr>
          <p:cNvSpPr txBox="1">
            <a:spLocks/>
          </p:cNvSpPr>
          <p:nvPr/>
        </p:nvSpPr>
        <p:spPr>
          <a:xfrm>
            <a:off x="457200" y="251192"/>
            <a:ext cx="8229600" cy="1143000"/>
          </a:xfrm>
          <a:prstGeom prst="rect">
            <a:avLst/>
          </a:prstGeom>
          <a:solidFill>
            <a:schemeClr val="accent6">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t>Chemical</a:t>
            </a:r>
            <a:endParaRPr lang="en-GB" dirty="0"/>
          </a:p>
        </p:txBody>
      </p:sp>
      <p:pic>
        <p:nvPicPr>
          <p:cNvPr id="4" name="图片 3" descr="图片包含 牙刷, 游戏机, 仪表, 蝙蝠&#10;&#10;描述已自动生成">
            <a:extLst>
              <a:ext uri="{FF2B5EF4-FFF2-40B4-BE49-F238E27FC236}">
                <a16:creationId xmlns:a16="http://schemas.microsoft.com/office/drawing/2014/main" id="{17E98951-31D2-F14B-9E6F-599FD67AF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0" y="0"/>
            <a:ext cx="3009900" cy="1460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C220CD-F038-4A4C-8294-76B42E727336}"/>
              </a:ext>
            </a:extLst>
          </p:cNvPr>
          <p:cNvSpPr txBox="1">
            <a:spLocks/>
          </p:cNvSpPr>
          <p:nvPr/>
        </p:nvSpPr>
        <p:spPr>
          <a:xfrm>
            <a:off x="457200" y="251192"/>
            <a:ext cx="8229600" cy="1143000"/>
          </a:xfrm>
          <a:prstGeom prst="rect">
            <a:avLst/>
          </a:prstGeom>
          <a:solidFill>
            <a:schemeClr val="accent6">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t>Chemical</a:t>
            </a:r>
            <a:endParaRPr lang="en-GB" dirty="0"/>
          </a:p>
        </p:txBody>
      </p:sp>
      <p:pic>
        <p:nvPicPr>
          <p:cNvPr id="8" name="图片 7" descr="图示&#10;&#10;描述已自动生成">
            <a:extLst>
              <a:ext uri="{FF2B5EF4-FFF2-40B4-BE49-F238E27FC236}">
                <a16:creationId xmlns:a16="http://schemas.microsoft.com/office/drawing/2014/main" id="{C5755596-A873-6D4E-9AB2-D19F006EC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28800"/>
            <a:ext cx="4649054" cy="4649054"/>
          </a:xfrm>
          <a:prstGeom prst="rect">
            <a:avLst/>
          </a:prstGeom>
        </p:spPr>
      </p:pic>
      <p:sp>
        <p:nvSpPr>
          <p:cNvPr id="9" name="文本框 8">
            <a:extLst>
              <a:ext uri="{FF2B5EF4-FFF2-40B4-BE49-F238E27FC236}">
                <a16:creationId xmlns:a16="http://schemas.microsoft.com/office/drawing/2014/main" id="{F82D34D0-D9BB-4445-B73C-BC016160A3D3}"/>
              </a:ext>
            </a:extLst>
          </p:cNvPr>
          <p:cNvSpPr txBox="1"/>
          <p:nvPr/>
        </p:nvSpPr>
        <p:spPr>
          <a:xfrm>
            <a:off x="4801454" y="1686049"/>
            <a:ext cx="4191000" cy="4909036"/>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altLang="zh-CN" dirty="0"/>
              <a:t>A vaginal ring is a small flexible ring that sends </a:t>
            </a:r>
            <a:r>
              <a:rPr lang="en-US" altLang="zh-CN" b="1" dirty="0"/>
              <a:t>hormones</a:t>
            </a:r>
            <a:r>
              <a:rPr lang="en-US" altLang="zh-CN" dirty="0"/>
              <a:t> into your vagina. The vaginal ring may be used to prevent pregnancy. It may also be used to treat symptoms, such as vaginal dryness and itching, that occur with menopause.</a:t>
            </a:r>
          </a:p>
          <a:p>
            <a:pPr marL="285750" indent="-285750">
              <a:spcBef>
                <a:spcPts val="1000"/>
              </a:spcBef>
              <a:buFont typeface="Arial" panose="020B0604020202020204" pitchFamily="34" charset="0"/>
              <a:buChar char="•"/>
            </a:pPr>
            <a:r>
              <a:rPr lang="en-US" altLang="zh-CN" dirty="0"/>
              <a:t>You </a:t>
            </a:r>
            <a:r>
              <a:rPr lang="en-US" altLang="zh-CN" b="1" dirty="0"/>
              <a:t>need a prescription </a:t>
            </a:r>
            <a:r>
              <a:rPr lang="en-US" altLang="zh-CN" dirty="0"/>
              <a:t>from your healthcare provider. </a:t>
            </a:r>
          </a:p>
          <a:p>
            <a:pPr marL="285750" indent="-285750">
              <a:spcBef>
                <a:spcPts val="1000"/>
              </a:spcBef>
              <a:buFont typeface="Arial" panose="020B0604020202020204" pitchFamily="34" charset="0"/>
              <a:buChar char="•"/>
            </a:pPr>
            <a:r>
              <a:rPr lang="en-US" altLang="zh-CN" dirty="0"/>
              <a:t>If you are using the vaginal ring as birth control , keep it in place for </a:t>
            </a:r>
            <a:r>
              <a:rPr lang="en-US" altLang="zh-CN" b="1" dirty="0"/>
              <a:t>21 days in a row</a:t>
            </a:r>
            <a:r>
              <a:rPr lang="en-US" altLang="zh-CN" dirty="0"/>
              <a:t>. After 21 days, you </a:t>
            </a:r>
            <a:r>
              <a:rPr lang="en-US" altLang="zh-CN" b="1" dirty="0"/>
              <a:t>take it out for 7 days</a:t>
            </a:r>
            <a:r>
              <a:rPr lang="en-US" altLang="zh-CN" dirty="0"/>
              <a:t>. You should have your menstrual period during this 7 days.</a:t>
            </a:r>
          </a:p>
          <a:p>
            <a:pPr marL="285750" indent="-285750">
              <a:spcBef>
                <a:spcPts val="1000"/>
              </a:spcBef>
              <a:buFont typeface="Arial" panose="020B0604020202020204" pitchFamily="34" charset="0"/>
              <a:buChar char="•"/>
            </a:pPr>
            <a:r>
              <a:rPr lang="en-US" altLang="zh-CN" dirty="0"/>
              <a:t>After the 7 days, place a new ring in your vagina, even if your period has not stopped.</a:t>
            </a:r>
            <a:endParaRPr kumimoji="1" lang="zh-CN" altLang="en-US" dirty="0"/>
          </a:p>
        </p:txBody>
      </p:sp>
    </p:spTree>
    <p:extLst>
      <p:ext uri="{BB962C8B-B14F-4D97-AF65-F5344CB8AC3E}">
        <p14:creationId xmlns:p14="http://schemas.microsoft.com/office/powerpoint/2010/main" val="2594351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1A1A1D-3729-4DF1-85B5-95E80CB2012C}"/>
</file>

<file path=customXml/itemProps2.xml><?xml version="1.0" encoding="utf-8"?>
<ds:datastoreItem xmlns:ds="http://schemas.openxmlformats.org/officeDocument/2006/customXml" ds:itemID="{3F4C52CA-D55B-43A1-85F8-E1393771909B}"/>
</file>

<file path=customXml/itemProps3.xml><?xml version="1.0" encoding="utf-8"?>
<ds:datastoreItem xmlns:ds="http://schemas.openxmlformats.org/officeDocument/2006/customXml" ds:itemID="{01210B3F-3833-44E7-866C-49624759F96A}"/>
</file>

<file path=docProps/app.xml><?xml version="1.0" encoding="utf-8"?>
<Properties xmlns="http://schemas.openxmlformats.org/officeDocument/2006/extended-properties" xmlns:vt="http://schemas.openxmlformats.org/officeDocument/2006/docPropsVTypes">
  <TotalTime>223</TotalTime>
  <Words>1256</Words>
  <Application>Microsoft Macintosh PowerPoint</Application>
  <PresentationFormat>全屏显示(4:3)</PresentationFormat>
  <Paragraphs>88</Paragraphs>
  <Slides>18</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Arial</vt:lpstr>
      <vt:lpstr>Calibri</vt:lpstr>
      <vt:lpstr>Office Theme</vt:lpstr>
      <vt:lpstr>Different types of contraception</vt:lpstr>
      <vt:lpstr>Overview of contraception</vt:lpstr>
      <vt:lpstr>PowerPoint 演示文稿</vt:lpstr>
      <vt:lpstr>Chemical</vt:lpstr>
      <vt:lpstr>Chemical</vt:lpstr>
      <vt:lpstr>Chemical</vt:lpstr>
      <vt:lpstr>Chemical</vt:lpstr>
      <vt:lpstr>PowerPoint 演示文稿</vt:lpstr>
      <vt:lpstr>PowerPoint 演示文稿</vt:lpstr>
      <vt:lpstr>Physical</vt:lpstr>
      <vt:lpstr>Physical</vt:lpstr>
      <vt:lpstr>Physical</vt:lpstr>
      <vt:lpstr>PowerPoint 演示文稿</vt:lpstr>
      <vt:lpstr>Natural</vt:lpstr>
      <vt:lpstr>Natural</vt:lpstr>
      <vt:lpstr>Surgical/ sterilization</vt:lpstr>
      <vt:lpstr>Surgical/ sterilization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contraception</dc:title>
  <dc:creator>柴 文婷</dc:creator>
  <cp:lastModifiedBy>柴 文婷</cp:lastModifiedBy>
  <cp:revision>1</cp:revision>
  <dcterms:created xsi:type="dcterms:W3CDTF">2020-11-16T03:21:19Z</dcterms:created>
  <dcterms:modified xsi:type="dcterms:W3CDTF">2020-11-16T10:56:15Z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