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82" r:id="rId3"/>
    <p:sldId id="287" r:id="rId4"/>
    <p:sldId id="271" r:id="rId5"/>
    <p:sldId id="273" r:id="rId6"/>
    <p:sldId id="284" r:id="rId7"/>
    <p:sldId id="285" r:id="rId8"/>
    <p:sldId id="269" r:id="rId9"/>
    <p:sldId id="286" r:id="rId10"/>
    <p:sldId id="270" r:id="rId11"/>
    <p:sldId id="259" r:id="rId12"/>
    <p:sldId id="281" r:id="rId13"/>
    <p:sldId id="283" r:id="rId14"/>
    <p:sldId id="28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D5B0BB-3617-6A45-AB03-6DE7623E7DE9}" v="448" dt="2020-12-07T07:31:08.2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63"/>
    <p:restoredTop sz="92275"/>
  </p:normalViewPr>
  <p:slideViewPr>
    <p:cSldViewPr>
      <p:cViewPr varScale="1">
        <p:scale>
          <a:sx n="109" d="100"/>
          <a:sy n="109" d="100"/>
        </p:scale>
        <p:origin x="24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文婷 柴" userId="cc3e45de-2f49-4c89-aeff-00e7b5b5da7e" providerId="ADAL" clId="{32D5B0BB-3617-6A45-AB03-6DE7623E7DE9}"/>
    <pc:docChg chg="undo custSel addSld modSld">
      <pc:chgData name="文婷 柴" userId="cc3e45de-2f49-4c89-aeff-00e7b5b5da7e" providerId="ADAL" clId="{32D5B0BB-3617-6A45-AB03-6DE7623E7DE9}" dt="2020-12-07T07:31:08.223" v="873"/>
      <pc:docMkLst>
        <pc:docMk/>
      </pc:docMkLst>
      <pc:sldChg chg="modSp mod">
        <pc:chgData name="文婷 柴" userId="cc3e45de-2f49-4c89-aeff-00e7b5b5da7e" providerId="ADAL" clId="{32D5B0BB-3617-6A45-AB03-6DE7623E7DE9}" dt="2020-12-07T07:04:33.642" v="817" actId="20577"/>
        <pc:sldMkLst>
          <pc:docMk/>
          <pc:sldMk cId="0" sldId="256"/>
        </pc:sldMkLst>
        <pc:spChg chg="mod">
          <ac:chgData name="文婷 柴" userId="cc3e45de-2f49-4c89-aeff-00e7b5b5da7e" providerId="ADAL" clId="{32D5B0BB-3617-6A45-AB03-6DE7623E7DE9}" dt="2020-12-07T07:04:33.642" v="817" actId="20577"/>
          <ac:spMkLst>
            <pc:docMk/>
            <pc:sldMk cId="0" sldId="256"/>
            <ac:spMk id="2" creationId="{00000000-0000-0000-0000-000000000000}"/>
          </ac:spMkLst>
        </pc:spChg>
      </pc:sldChg>
      <pc:sldChg chg="addSp modSp mod">
        <pc:chgData name="文婷 柴" userId="cc3e45de-2f49-4c89-aeff-00e7b5b5da7e" providerId="ADAL" clId="{32D5B0BB-3617-6A45-AB03-6DE7623E7DE9}" dt="2020-12-07T02:24:30.260" v="187" actId="20577"/>
        <pc:sldMkLst>
          <pc:docMk/>
          <pc:sldMk cId="0" sldId="259"/>
        </pc:sldMkLst>
        <pc:spChg chg="add mod">
          <ac:chgData name="文婷 柴" userId="cc3e45de-2f49-4c89-aeff-00e7b5b5da7e" providerId="ADAL" clId="{32D5B0BB-3617-6A45-AB03-6DE7623E7DE9}" dt="2020-12-07T02:24:30.260" v="187" actId="20577"/>
          <ac:spMkLst>
            <pc:docMk/>
            <pc:sldMk cId="0" sldId="259"/>
            <ac:spMk id="3" creationId="{4970C1D0-DDB5-9E41-9627-C18E914EE4B5}"/>
          </ac:spMkLst>
        </pc:spChg>
        <pc:picChg chg="mod">
          <ac:chgData name="文婷 柴" userId="cc3e45de-2f49-4c89-aeff-00e7b5b5da7e" providerId="ADAL" clId="{32D5B0BB-3617-6A45-AB03-6DE7623E7DE9}" dt="2020-12-07T02:13:03.968" v="28" actId="1076"/>
          <ac:picMkLst>
            <pc:docMk/>
            <pc:sldMk cId="0" sldId="259"/>
            <ac:picMk id="8" creationId="{00000000-0000-0000-0000-000000000000}"/>
          </ac:picMkLst>
        </pc:picChg>
      </pc:sldChg>
      <pc:sldChg chg="modSp mod">
        <pc:chgData name="文婷 柴" userId="cc3e45de-2f49-4c89-aeff-00e7b5b5da7e" providerId="ADAL" clId="{32D5B0BB-3617-6A45-AB03-6DE7623E7DE9}" dt="2020-12-07T02:12:41.996" v="25" actId="20577"/>
        <pc:sldMkLst>
          <pc:docMk/>
          <pc:sldMk cId="0" sldId="269"/>
        </pc:sldMkLst>
        <pc:spChg chg="mod">
          <ac:chgData name="文婷 柴" userId="cc3e45de-2f49-4c89-aeff-00e7b5b5da7e" providerId="ADAL" clId="{32D5B0BB-3617-6A45-AB03-6DE7623E7DE9}" dt="2020-12-07T02:12:41.996" v="25" actId="20577"/>
          <ac:spMkLst>
            <pc:docMk/>
            <pc:sldMk cId="0" sldId="269"/>
            <ac:spMk id="2" creationId="{00000000-0000-0000-0000-000000000000}"/>
          </ac:spMkLst>
        </pc:spChg>
      </pc:sldChg>
      <pc:sldChg chg="addSp modSp mod modAnim">
        <pc:chgData name="文婷 柴" userId="cc3e45de-2f49-4c89-aeff-00e7b5b5da7e" providerId="ADAL" clId="{32D5B0BB-3617-6A45-AB03-6DE7623E7DE9}" dt="2020-12-07T07:05:34.853" v="846" actId="20577"/>
        <pc:sldMkLst>
          <pc:docMk/>
          <pc:sldMk cId="0" sldId="271"/>
        </pc:sldMkLst>
        <pc:spChg chg="mod">
          <ac:chgData name="文婷 柴" userId="cc3e45de-2f49-4c89-aeff-00e7b5b5da7e" providerId="ADAL" clId="{32D5B0BB-3617-6A45-AB03-6DE7623E7DE9}" dt="2020-12-07T02:12:22.346" v="21" actId="20577"/>
          <ac:spMkLst>
            <pc:docMk/>
            <pc:sldMk cId="0" sldId="271"/>
            <ac:spMk id="2" creationId="{00000000-0000-0000-0000-000000000000}"/>
          </ac:spMkLst>
        </pc:spChg>
        <pc:spChg chg="mod">
          <ac:chgData name="文婷 柴" userId="cc3e45de-2f49-4c89-aeff-00e7b5b5da7e" providerId="ADAL" clId="{32D5B0BB-3617-6A45-AB03-6DE7623E7DE9}" dt="2020-12-07T07:05:34.853" v="846" actId="20577"/>
          <ac:spMkLst>
            <pc:docMk/>
            <pc:sldMk cId="0" sldId="271"/>
            <ac:spMk id="3" creationId="{00000000-0000-0000-0000-000000000000}"/>
          </ac:spMkLst>
        </pc:spChg>
        <pc:spChg chg="add mod">
          <ac:chgData name="文婷 柴" userId="cc3e45de-2f49-4c89-aeff-00e7b5b5da7e" providerId="ADAL" clId="{32D5B0BB-3617-6A45-AB03-6DE7623E7DE9}" dt="2020-12-07T02:27:28.109" v="282" actId="20577"/>
          <ac:spMkLst>
            <pc:docMk/>
            <pc:sldMk cId="0" sldId="271"/>
            <ac:spMk id="6" creationId="{78A70118-5E9D-294A-97CE-7DF2282DF585}"/>
          </ac:spMkLst>
        </pc:spChg>
        <pc:spChg chg="add mod">
          <ac:chgData name="文婷 柴" userId="cc3e45de-2f49-4c89-aeff-00e7b5b5da7e" providerId="ADAL" clId="{32D5B0BB-3617-6A45-AB03-6DE7623E7DE9}" dt="2020-12-07T02:27:38.517" v="303" actId="20577"/>
          <ac:spMkLst>
            <pc:docMk/>
            <pc:sldMk cId="0" sldId="271"/>
            <ac:spMk id="7" creationId="{808F5160-546A-A34B-BF70-D995F4A5262D}"/>
          </ac:spMkLst>
        </pc:spChg>
      </pc:sldChg>
      <pc:sldChg chg="addSp delSp modSp mod">
        <pc:chgData name="文婷 柴" userId="cc3e45de-2f49-4c89-aeff-00e7b5b5da7e" providerId="ADAL" clId="{32D5B0BB-3617-6A45-AB03-6DE7623E7DE9}" dt="2020-12-07T05:46:51.740" v="430" actId="14100"/>
        <pc:sldMkLst>
          <pc:docMk/>
          <pc:sldMk cId="0" sldId="273"/>
        </pc:sldMkLst>
        <pc:spChg chg="mod">
          <ac:chgData name="文婷 柴" userId="cc3e45de-2f49-4c89-aeff-00e7b5b5da7e" providerId="ADAL" clId="{32D5B0BB-3617-6A45-AB03-6DE7623E7DE9}" dt="2020-12-07T02:12:34.476" v="22"/>
          <ac:spMkLst>
            <pc:docMk/>
            <pc:sldMk cId="0" sldId="273"/>
            <ac:spMk id="2" creationId="{00000000-0000-0000-0000-000000000000}"/>
          </ac:spMkLst>
        </pc:spChg>
        <pc:spChg chg="add del mod">
          <ac:chgData name="文婷 柴" userId="cc3e45de-2f49-4c89-aeff-00e7b5b5da7e" providerId="ADAL" clId="{32D5B0BB-3617-6A45-AB03-6DE7623E7DE9}" dt="2020-12-07T02:26:15.135" v="191" actId="478"/>
          <ac:spMkLst>
            <pc:docMk/>
            <pc:sldMk cId="0" sldId="273"/>
            <ac:spMk id="3" creationId="{D97F0C27-634E-A445-B18F-1040675D0456}"/>
          </ac:spMkLst>
        </pc:spChg>
        <pc:spChg chg="add mod">
          <ac:chgData name="文婷 柴" userId="cc3e45de-2f49-4c89-aeff-00e7b5b5da7e" providerId="ADAL" clId="{32D5B0BB-3617-6A45-AB03-6DE7623E7DE9}" dt="2020-12-07T05:46:51.740" v="430" actId="14100"/>
          <ac:spMkLst>
            <pc:docMk/>
            <pc:sldMk cId="0" sldId="273"/>
            <ac:spMk id="5" creationId="{BE6C3B77-B740-C342-9EFA-977B5D726277}"/>
          </ac:spMkLst>
        </pc:spChg>
        <pc:cxnChg chg="add mod">
          <ac:chgData name="文婷 柴" userId="cc3e45de-2f49-4c89-aeff-00e7b5b5da7e" providerId="ADAL" clId="{32D5B0BB-3617-6A45-AB03-6DE7623E7DE9}" dt="2020-12-07T05:46:51.740" v="430" actId="14100"/>
          <ac:cxnSpMkLst>
            <pc:docMk/>
            <pc:sldMk cId="0" sldId="273"/>
            <ac:cxnSpMk id="8" creationId="{A513684E-9D00-174A-ABDB-73329B69A0C9}"/>
          </ac:cxnSpMkLst>
        </pc:cxnChg>
        <pc:cxnChg chg="add mod">
          <ac:chgData name="文婷 柴" userId="cc3e45de-2f49-4c89-aeff-00e7b5b5da7e" providerId="ADAL" clId="{32D5B0BB-3617-6A45-AB03-6DE7623E7DE9}" dt="2020-12-07T02:28:37.159" v="327" actId="13822"/>
          <ac:cxnSpMkLst>
            <pc:docMk/>
            <pc:sldMk cId="0" sldId="273"/>
            <ac:cxnSpMk id="10" creationId="{59A4DE26-E1D1-6F48-ADD2-F0B1B1A975D9}"/>
          </ac:cxnSpMkLst>
        </pc:cxnChg>
      </pc:sldChg>
      <pc:sldChg chg="addSp modSp mod chgLayout">
        <pc:chgData name="文婷 柴" userId="cc3e45de-2f49-4c89-aeff-00e7b5b5da7e" providerId="ADAL" clId="{32D5B0BB-3617-6A45-AB03-6DE7623E7DE9}" dt="2020-12-07T05:35:14.389" v="341" actId="948"/>
        <pc:sldMkLst>
          <pc:docMk/>
          <pc:sldMk cId="908027822" sldId="282"/>
        </pc:sldMkLst>
        <pc:spChg chg="add mod ord">
          <ac:chgData name="文婷 柴" userId="cc3e45de-2f49-4c89-aeff-00e7b5b5da7e" providerId="ADAL" clId="{32D5B0BB-3617-6A45-AB03-6DE7623E7DE9}" dt="2020-12-07T05:35:02.786" v="340" actId="20577"/>
          <ac:spMkLst>
            <pc:docMk/>
            <pc:sldMk cId="908027822" sldId="282"/>
            <ac:spMk id="2" creationId="{7A64D913-E9F8-694C-88C0-B20C47C4A971}"/>
          </ac:spMkLst>
        </pc:spChg>
        <pc:spChg chg="mod ord">
          <ac:chgData name="文婷 柴" userId="cc3e45de-2f49-4c89-aeff-00e7b5b5da7e" providerId="ADAL" clId="{32D5B0BB-3617-6A45-AB03-6DE7623E7DE9}" dt="2020-12-07T05:35:14.389" v="341" actId="948"/>
          <ac:spMkLst>
            <pc:docMk/>
            <pc:sldMk cId="908027822" sldId="282"/>
            <ac:spMk id="3" creationId="{00000000-0000-0000-0000-000000000000}"/>
          </ac:spMkLst>
        </pc:spChg>
      </pc:sldChg>
      <pc:sldChg chg="addSp modSp mod modAnim">
        <pc:chgData name="文婷 柴" userId="cc3e45de-2f49-4c89-aeff-00e7b5b5da7e" providerId="ADAL" clId="{32D5B0BB-3617-6A45-AB03-6DE7623E7DE9}" dt="2020-12-07T07:30:04.432" v="870" actId="1076"/>
        <pc:sldMkLst>
          <pc:docMk/>
          <pc:sldMk cId="1505703608" sldId="284"/>
        </pc:sldMkLst>
        <pc:spChg chg="mod">
          <ac:chgData name="文婷 柴" userId="cc3e45de-2f49-4c89-aeff-00e7b5b5da7e" providerId="ADAL" clId="{32D5B0BB-3617-6A45-AB03-6DE7623E7DE9}" dt="2020-12-07T07:27:16.891" v="855" actId="1076"/>
          <ac:spMkLst>
            <pc:docMk/>
            <pc:sldMk cId="1505703608" sldId="284"/>
            <ac:spMk id="2" creationId="{00000000-0000-0000-0000-000000000000}"/>
          </ac:spMkLst>
        </pc:spChg>
        <pc:spChg chg="mod">
          <ac:chgData name="文婷 柴" userId="cc3e45de-2f49-4c89-aeff-00e7b5b5da7e" providerId="ADAL" clId="{32D5B0BB-3617-6A45-AB03-6DE7623E7DE9}" dt="2020-12-07T07:30:04.432" v="870" actId="1076"/>
          <ac:spMkLst>
            <pc:docMk/>
            <pc:sldMk cId="1505703608" sldId="284"/>
            <ac:spMk id="3" creationId="{00000000-0000-0000-0000-000000000000}"/>
          </ac:spMkLst>
        </pc:spChg>
        <pc:spChg chg="mod">
          <ac:chgData name="文婷 柴" userId="cc3e45de-2f49-4c89-aeff-00e7b5b5da7e" providerId="ADAL" clId="{32D5B0BB-3617-6A45-AB03-6DE7623E7DE9}" dt="2020-12-07T07:27:23.720" v="857" actId="14100"/>
          <ac:spMkLst>
            <pc:docMk/>
            <pc:sldMk cId="1505703608" sldId="284"/>
            <ac:spMk id="4" creationId="{00000000-0000-0000-0000-000000000000}"/>
          </ac:spMkLst>
        </pc:spChg>
        <pc:spChg chg="mod">
          <ac:chgData name="文婷 柴" userId="cc3e45de-2f49-4c89-aeff-00e7b5b5da7e" providerId="ADAL" clId="{32D5B0BB-3617-6A45-AB03-6DE7623E7DE9}" dt="2020-12-07T07:30:04.432" v="870" actId="1076"/>
          <ac:spMkLst>
            <pc:docMk/>
            <pc:sldMk cId="1505703608" sldId="284"/>
            <ac:spMk id="6" creationId="{00000000-0000-0000-0000-000000000000}"/>
          </ac:spMkLst>
        </pc:spChg>
        <pc:spChg chg="mod">
          <ac:chgData name="文婷 柴" userId="cc3e45de-2f49-4c89-aeff-00e7b5b5da7e" providerId="ADAL" clId="{32D5B0BB-3617-6A45-AB03-6DE7623E7DE9}" dt="2020-12-07T07:27:12.789" v="854" actId="1076"/>
          <ac:spMkLst>
            <pc:docMk/>
            <pc:sldMk cId="1505703608" sldId="284"/>
            <ac:spMk id="10" creationId="{00000000-0000-0000-0000-000000000000}"/>
          </ac:spMkLst>
        </pc:spChg>
        <pc:spChg chg="add mod">
          <ac:chgData name="文婷 柴" userId="cc3e45de-2f49-4c89-aeff-00e7b5b5da7e" providerId="ADAL" clId="{32D5B0BB-3617-6A45-AB03-6DE7623E7DE9}" dt="2020-12-07T06:40:43.040" v="449" actId="1076"/>
          <ac:spMkLst>
            <pc:docMk/>
            <pc:sldMk cId="1505703608" sldId="284"/>
            <ac:spMk id="11" creationId="{47254F93-4125-E143-A976-1DA4C095F9B9}"/>
          </ac:spMkLst>
        </pc:spChg>
        <pc:picChg chg="add mod modCrop">
          <ac:chgData name="文婷 柴" userId="cc3e45de-2f49-4c89-aeff-00e7b5b5da7e" providerId="ADAL" clId="{32D5B0BB-3617-6A45-AB03-6DE7623E7DE9}" dt="2020-12-07T07:28:18.704" v="864" actId="14100"/>
          <ac:picMkLst>
            <pc:docMk/>
            <pc:sldMk cId="1505703608" sldId="284"/>
            <ac:picMk id="12" creationId="{AE92A653-489A-E749-A0D9-A0699C9ACFD0}"/>
          </ac:picMkLst>
        </pc:picChg>
        <pc:cxnChg chg="add mod">
          <ac:chgData name="文婷 柴" userId="cc3e45de-2f49-4c89-aeff-00e7b5b5da7e" providerId="ADAL" clId="{32D5B0BB-3617-6A45-AB03-6DE7623E7DE9}" dt="2020-12-07T06:40:25.886" v="432" actId="13822"/>
          <ac:cxnSpMkLst>
            <pc:docMk/>
            <pc:sldMk cId="1505703608" sldId="284"/>
            <ac:cxnSpMk id="9" creationId="{27AA2592-DBC7-BE4B-9E48-E6B38DF6C3B8}"/>
          </ac:cxnSpMkLst>
        </pc:cxnChg>
      </pc:sldChg>
      <pc:sldChg chg="addSp modSp new mod modAnim">
        <pc:chgData name="文婷 柴" userId="cc3e45de-2f49-4c89-aeff-00e7b5b5da7e" providerId="ADAL" clId="{32D5B0BB-3617-6A45-AB03-6DE7623E7DE9}" dt="2020-12-07T07:31:08.223" v="873"/>
        <pc:sldMkLst>
          <pc:docMk/>
          <pc:sldMk cId="1663258374" sldId="287"/>
        </pc:sldMkLst>
        <pc:spChg chg="mod">
          <ac:chgData name="文婷 柴" userId="cc3e45de-2f49-4c89-aeff-00e7b5b5da7e" providerId="ADAL" clId="{32D5B0BB-3617-6A45-AB03-6DE7623E7DE9}" dt="2020-12-07T06:50:08.065" v="743" actId="1076"/>
          <ac:spMkLst>
            <pc:docMk/>
            <pc:sldMk cId="1663258374" sldId="287"/>
            <ac:spMk id="2" creationId="{CD089EFB-B8B8-F043-B49E-DD581397F291}"/>
          </ac:spMkLst>
        </pc:spChg>
        <pc:graphicFrameChg chg="add mod modGraphic">
          <ac:chgData name="文婷 柴" userId="cc3e45de-2f49-4c89-aeff-00e7b5b5da7e" providerId="ADAL" clId="{32D5B0BB-3617-6A45-AB03-6DE7623E7DE9}" dt="2020-12-07T07:04:17.825" v="807"/>
          <ac:graphicFrameMkLst>
            <pc:docMk/>
            <pc:sldMk cId="1663258374" sldId="287"/>
            <ac:graphicFrameMk id="3" creationId="{50972AF7-465C-2E46-A1CC-2E2164C55639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84FB7A-13FD-4C4A-BF6C-C61D8A0C3F63}" type="doc">
      <dgm:prSet loTypeId="urn:microsoft.com/office/officeart/2005/8/layout/process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E2B6053-9F04-8748-9A96-3BC4B5E8656B}">
      <dgm:prSet phldrT="[文本]" custT="1"/>
      <dgm:spPr/>
      <dgm:t>
        <a:bodyPr/>
        <a:lstStyle/>
        <a:p>
          <a:r>
            <a:rPr lang="en-US" altLang="zh-CN" sz="1600" dirty="0"/>
            <a:t>Variation</a:t>
          </a:r>
          <a:r>
            <a:rPr lang="zh-CN" altLang="en-US" sz="1600" dirty="0"/>
            <a:t> </a:t>
          </a:r>
          <a:r>
            <a:rPr lang="en-US" altLang="zh-CN" sz="1600" dirty="0"/>
            <a:t>in</a:t>
          </a:r>
          <a:r>
            <a:rPr lang="zh-CN" altLang="en-US" sz="1600" dirty="0"/>
            <a:t> </a:t>
          </a:r>
          <a:r>
            <a:rPr lang="en-US" altLang="zh-CN" sz="1600" dirty="0"/>
            <a:t>individuals</a:t>
          </a:r>
          <a:endParaRPr lang="zh-CN" altLang="en-US" sz="1600" dirty="0"/>
        </a:p>
      </dgm:t>
    </dgm:pt>
    <dgm:pt modelId="{39ED9977-8B12-9E45-9237-6D5CE69AEF11}" type="parTrans" cxnId="{38CAF8AE-2EDE-EB40-93C6-C38E93FE6B6C}">
      <dgm:prSet/>
      <dgm:spPr/>
      <dgm:t>
        <a:bodyPr/>
        <a:lstStyle/>
        <a:p>
          <a:endParaRPr lang="zh-CN" altLang="en-US"/>
        </a:p>
      </dgm:t>
    </dgm:pt>
    <dgm:pt modelId="{64E4A026-4D45-2944-83F4-33D6BD10B4CC}" type="sibTrans" cxnId="{38CAF8AE-2EDE-EB40-93C6-C38E93FE6B6C}">
      <dgm:prSet/>
      <dgm:spPr/>
      <dgm:t>
        <a:bodyPr/>
        <a:lstStyle/>
        <a:p>
          <a:endParaRPr lang="zh-CN" altLang="en-US"/>
        </a:p>
      </dgm:t>
    </dgm:pt>
    <dgm:pt modelId="{26D82757-B75C-9D41-8063-5D7DA6C083BF}">
      <dgm:prSet phldrT="[文本]" custT="1"/>
      <dgm:spPr/>
      <dgm:t>
        <a:bodyPr/>
        <a:lstStyle/>
        <a:p>
          <a:r>
            <a:rPr lang="en-US" altLang="zh-CN" sz="1600" dirty="0"/>
            <a:t>Over-production</a:t>
          </a:r>
          <a:endParaRPr lang="zh-CN" altLang="en-US" sz="1600" dirty="0"/>
        </a:p>
      </dgm:t>
    </dgm:pt>
    <dgm:pt modelId="{5D522ED8-B727-404F-9F12-E90740E3263C}" type="parTrans" cxnId="{B0C4B8C7-E30B-3A46-B950-CD8D67896C7D}">
      <dgm:prSet/>
      <dgm:spPr/>
      <dgm:t>
        <a:bodyPr/>
        <a:lstStyle/>
        <a:p>
          <a:endParaRPr lang="zh-CN" altLang="en-US"/>
        </a:p>
      </dgm:t>
    </dgm:pt>
    <dgm:pt modelId="{044B050B-2F83-5745-A1EF-1894E21CCC97}" type="sibTrans" cxnId="{B0C4B8C7-E30B-3A46-B950-CD8D67896C7D}">
      <dgm:prSet/>
      <dgm:spPr/>
      <dgm:t>
        <a:bodyPr/>
        <a:lstStyle/>
        <a:p>
          <a:endParaRPr lang="zh-CN" altLang="en-US"/>
        </a:p>
      </dgm:t>
    </dgm:pt>
    <dgm:pt modelId="{4E495052-6B0D-2149-9627-35DB07FA83DF}">
      <dgm:prSet phldrT="[文本]" custT="1"/>
      <dgm:spPr/>
      <dgm:t>
        <a:bodyPr/>
        <a:lstStyle/>
        <a:p>
          <a:r>
            <a:rPr lang="en-US" altLang="zh-CN" sz="1600" dirty="0"/>
            <a:t>Struggle</a:t>
          </a:r>
          <a:r>
            <a:rPr lang="zh-CN" altLang="en-US" sz="1600" dirty="0"/>
            <a:t> </a:t>
          </a:r>
          <a:r>
            <a:rPr lang="en-US" altLang="zh-CN" sz="1600" dirty="0"/>
            <a:t>for</a:t>
          </a:r>
          <a:r>
            <a:rPr lang="zh-CN" altLang="en-US" sz="1600" dirty="0"/>
            <a:t> </a:t>
          </a:r>
          <a:r>
            <a:rPr lang="en-US" altLang="zh-CN" sz="1600" dirty="0"/>
            <a:t>existence/</a:t>
          </a:r>
          <a:r>
            <a:rPr lang="zh-CN" altLang="en-US" sz="1600" dirty="0"/>
            <a:t> </a:t>
          </a:r>
          <a:r>
            <a:rPr lang="en-US" altLang="zh-CN" sz="1600" dirty="0"/>
            <a:t>competition</a:t>
          </a:r>
          <a:endParaRPr lang="zh-CN" altLang="en-US" sz="1600" dirty="0"/>
        </a:p>
      </dgm:t>
    </dgm:pt>
    <dgm:pt modelId="{E1F539B3-D48B-BB4F-9D7A-CEAD1067083F}" type="parTrans" cxnId="{5C92A61F-41AB-3B40-87C9-7F52BB23F975}">
      <dgm:prSet/>
      <dgm:spPr/>
      <dgm:t>
        <a:bodyPr/>
        <a:lstStyle/>
        <a:p>
          <a:endParaRPr lang="zh-CN" altLang="en-US"/>
        </a:p>
      </dgm:t>
    </dgm:pt>
    <dgm:pt modelId="{233D84DA-075D-7245-952E-3583BCF35261}" type="sibTrans" cxnId="{5C92A61F-41AB-3B40-87C9-7F52BB23F975}">
      <dgm:prSet/>
      <dgm:spPr/>
      <dgm:t>
        <a:bodyPr/>
        <a:lstStyle/>
        <a:p>
          <a:endParaRPr lang="zh-CN" altLang="en-US"/>
        </a:p>
      </dgm:t>
    </dgm:pt>
    <dgm:pt modelId="{20397946-DDD8-5741-B70F-F7EFA552F322}">
      <dgm:prSet custT="1"/>
      <dgm:spPr/>
      <dgm:t>
        <a:bodyPr/>
        <a:lstStyle/>
        <a:p>
          <a:r>
            <a:rPr lang="en-US" altLang="zh-CN" sz="1600" dirty="0"/>
            <a:t>Survival</a:t>
          </a:r>
          <a:r>
            <a:rPr lang="zh-CN" altLang="en-US" sz="1600" dirty="0"/>
            <a:t> </a:t>
          </a:r>
          <a:r>
            <a:rPr lang="en-US" altLang="zh-CN" sz="1600" dirty="0"/>
            <a:t>of</a:t>
          </a:r>
          <a:r>
            <a:rPr lang="zh-CN" altLang="en-US" sz="1600" dirty="0"/>
            <a:t> </a:t>
          </a:r>
          <a:r>
            <a:rPr lang="en-US" altLang="zh-CN" sz="1600" dirty="0"/>
            <a:t>the</a:t>
          </a:r>
          <a:r>
            <a:rPr lang="zh-CN" altLang="en-US" sz="1600" dirty="0"/>
            <a:t> </a:t>
          </a:r>
          <a:r>
            <a:rPr lang="en-US" altLang="zh-CN" sz="1600" dirty="0"/>
            <a:t>fittest</a:t>
          </a:r>
          <a:endParaRPr lang="zh-CN" altLang="en-US" sz="1600" dirty="0"/>
        </a:p>
      </dgm:t>
    </dgm:pt>
    <dgm:pt modelId="{73A7365B-C6B6-6644-A1BD-7B0AF462628B}" type="parTrans" cxnId="{58056F26-7E36-AA48-B1BD-543CB6291335}">
      <dgm:prSet/>
      <dgm:spPr/>
      <dgm:t>
        <a:bodyPr/>
        <a:lstStyle/>
        <a:p>
          <a:endParaRPr lang="zh-CN" altLang="en-US"/>
        </a:p>
      </dgm:t>
    </dgm:pt>
    <dgm:pt modelId="{3E741757-838D-AA43-BAE7-38E32E662537}" type="sibTrans" cxnId="{58056F26-7E36-AA48-B1BD-543CB6291335}">
      <dgm:prSet/>
      <dgm:spPr/>
      <dgm:t>
        <a:bodyPr/>
        <a:lstStyle/>
        <a:p>
          <a:endParaRPr lang="zh-CN" altLang="en-US"/>
        </a:p>
      </dgm:t>
    </dgm:pt>
    <dgm:pt modelId="{2BD9DDE9-C83F-AB42-8C33-19F659392268}">
      <dgm:prSet custT="1"/>
      <dgm:spPr/>
      <dgm:t>
        <a:bodyPr/>
        <a:lstStyle/>
        <a:p>
          <a:r>
            <a:rPr lang="en-US" altLang="zh-CN" sz="1600" dirty="0"/>
            <a:t>Advantageous</a:t>
          </a:r>
          <a:r>
            <a:rPr lang="zh-CN" altLang="en-US" sz="1600" dirty="0"/>
            <a:t> </a:t>
          </a:r>
          <a:r>
            <a:rPr lang="en-US" altLang="zh-CN" sz="1600" dirty="0"/>
            <a:t>characteristics</a:t>
          </a:r>
          <a:r>
            <a:rPr lang="zh-CN" altLang="en-US" sz="1600" dirty="0"/>
            <a:t> </a:t>
          </a:r>
          <a:r>
            <a:rPr lang="en-US" altLang="zh-CN" sz="1600" dirty="0"/>
            <a:t>passed</a:t>
          </a:r>
          <a:r>
            <a:rPr lang="zh-CN" altLang="en-US" sz="1600" dirty="0"/>
            <a:t> </a:t>
          </a:r>
          <a:r>
            <a:rPr lang="en-US" altLang="zh-CN" sz="1600" dirty="0"/>
            <a:t>on</a:t>
          </a:r>
          <a:r>
            <a:rPr lang="zh-CN" altLang="en-US" sz="1600" dirty="0"/>
            <a:t> </a:t>
          </a:r>
          <a:r>
            <a:rPr lang="en-US" altLang="zh-CN" sz="1600" dirty="0"/>
            <a:t>to</a:t>
          </a:r>
          <a:r>
            <a:rPr lang="zh-CN" altLang="en-US" sz="1600" dirty="0"/>
            <a:t> </a:t>
          </a:r>
          <a:r>
            <a:rPr lang="en-US" altLang="zh-CN" sz="1600" dirty="0"/>
            <a:t>offspring</a:t>
          </a:r>
          <a:endParaRPr lang="zh-CN" altLang="en-US" sz="1600" dirty="0"/>
        </a:p>
      </dgm:t>
    </dgm:pt>
    <dgm:pt modelId="{13683E96-06E2-5345-80A4-F68F537EA9B8}" type="parTrans" cxnId="{81C0DEF9-1E0F-E14D-8AB3-A036415B4EDC}">
      <dgm:prSet/>
      <dgm:spPr/>
      <dgm:t>
        <a:bodyPr/>
        <a:lstStyle/>
        <a:p>
          <a:endParaRPr lang="zh-CN" altLang="en-US"/>
        </a:p>
      </dgm:t>
    </dgm:pt>
    <dgm:pt modelId="{9189F8BC-7CE5-2D4A-A9DB-D09A0062DE24}" type="sibTrans" cxnId="{81C0DEF9-1E0F-E14D-8AB3-A036415B4EDC}">
      <dgm:prSet/>
      <dgm:spPr/>
      <dgm:t>
        <a:bodyPr/>
        <a:lstStyle/>
        <a:p>
          <a:endParaRPr lang="zh-CN" altLang="en-US"/>
        </a:p>
      </dgm:t>
    </dgm:pt>
    <dgm:pt modelId="{15F97B33-DEEA-6D46-96CD-0957B1AEEE8E}">
      <dgm:prSet custT="1"/>
      <dgm:spPr/>
      <dgm:t>
        <a:bodyPr/>
        <a:lstStyle/>
        <a:p>
          <a:r>
            <a:rPr lang="en-US" altLang="zh-CN" sz="1600" dirty="0"/>
            <a:t>Gradual</a:t>
          </a:r>
          <a:r>
            <a:rPr lang="zh-CN" altLang="en-US" sz="1600" dirty="0"/>
            <a:t> </a:t>
          </a:r>
          <a:r>
            <a:rPr lang="en-US" altLang="zh-CN" sz="1600" dirty="0"/>
            <a:t>change</a:t>
          </a:r>
          <a:r>
            <a:rPr lang="zh-CN" altLang="en-US" sz="1600" dirty="0"/>
            <a:t> </a:t>
          </a:r>
          <a:r>
            <a:rPr lang="en-US" altLang="zh-CN" sz="1600" dirty="0"/>
            <a:t>of</a:t>
          </a:r>
          <a:r>
            <a:rPr lang="zh-CN" altLang="en-US" sz="1600" dirty="0"/>
            <a:t> </a:t>
          </a:r>
          <a:r>
            <a:rPr lang="en-US" altLang="zh-CN" sz="1600" dirty="0"/>
            <a:t>features</a:t>
          </a:r>
          <a:r>
            <a:rPr lang="zh-CN" altLang="en-US" sz="1600" dirty="0"/>
            <a:t> </a:t>
          </a:r>
          <a:r>
            <a:rPr lang="en-US" altLang="zh-CN" sz="1600" dirty="0"/>
            <a:t>in</a:t>
          </a:r>
          <a:r>
            <a:rPr lang="zh-CN" altLang="en-US" sz="1600" dirty="0"/>
            <a:t> </a:t>
          </a:r>
          <a:r>
            <a:rPr lang="en-US" altLang="zh-CN" sz="1600" dirty="0"/>
            <a:t>the</a:t>
          </a:r>
          <a:r>
            <a:rPr lang="zh-CN" altLang="en-US" sz="1600" dirty="0"/>
            <a:t> </a:t>
          </a:r>
          <a:r>
            <a:rPr lang="en-US" altLang="zh-CN" sz="1600" dirty="0"/>
            <a:t>population</a:t>
          </a:r>
          <a:r>
            <a:rPr lang="zh-CN" altLang="en-US" sz="1600" dirty="0"/>
            <a:t> </a:t>
          </a:r>
          <a:r>
            <a:rPr lang="en-US" altLang="zh-CN" sz="1600" dirty="0"/>
            <a:t>(better</a:t>
          </a:r>
          <a:r>
            <a:rPr lang="zh-CN" altLang="en-US" sz="1600" dirty="0"/>
            <a:t> </a:t>
          </a:r>
          <a:r>
            <a:rPr lang="en-US" altLang="zh-CN" sz="1600" dirty="0"/>
            <a:t>adapted</a:t>
          </a:r>
          <a:r>
            <a:rPr lang="zh-CN" altLang="en-US" sz="1600" dirty="0"/>
            <a:t> </a:t>
          </a:r>
          <a:r>
            <a:rPr lang="en-US" altLang="zh-CN" sz="1600" dirty="0"/>
            <a:t>to</a:t>
          </a:r>
          <a:r>
            <a:rPr lang="zh-CN" altLang="en-US" sz="1600" dirty="0"/>
            <a:t> </a:t>
          </a:r>
          <a:r>
            <a:rPr lang="en-US" altLang="zh-CN" sz="1600" dirty="0"/>
            <a:t>environment)</a:t>
          </a:r>
          <a:endParaRPr lang="zh-CN" altLang="en-US" sz="1600" dirty="0"/>
        </a:p>
      </dgm:t>
    </dgm:pt>
    <dgm:pt modelId="{F064D633-80D7-7F4D-81FF-EEA894882326}" type="parTrans" cxnId="{A6613CED-AB97-C64C-A64A-2BA7EEB5221D}">
      <dgm:prSet/>
      <dgm:spPr/>
      <dgm:t>
        <a:bodyPr/>
        <a:lstStyle/>
        <a:p>
          <a:endParaRPr lang="zh-CN" altLang="en-US"/>
        </a:p>
      </dgm:t>
    </dgm:pt>
    <dgm:pt modelId="{81FB5AD6-9F7A-5F4C-903E-323977A81A80}" type="sibTrans" cxnId="{A6613CED-AB97-C64C-A64A-2BA7EEB5221D}">
      <dgm:prSet/>
      <dgm:spPr/>
      <dgm:t>
        <a:bodyPr/>
        <a:lstStyle/>
        <a:p>
          <a:endParaRPr lang="zh-CN" altLang="en-US"/>
        </a:p>
      </dgm:t>
    </dgm:pt>
    <dgm:pt modelId="{A106BFAB-2E7D-2A45-A425-130551FF288B}" type="pres">
      <dgm:prSet presAssocID="{D684FB7A-13FD-4C4A-BF6C-C61D8A0C3F63}" presName="linearFlow" presStyleCnt="0">
        <dgm:presLayoutVars>
          <dgm:resizeHandles val="exact"/>
        </dgm:presLayoutVars>
      </dgm:prSet>
      <dgm:spPr/>
    </dgm:pt>
    <dgm:pt modelId="{EE9DA8EC-DFCE-7F47-B656-BBB836AE2280}" type="pres">
      <dgm:prSet presAssocID="{8E2B6053-9F04-8748-9A96-3BC4B5E8656B}" presName="node" presStyleLbl="node1" presStyleIdx="0" presStyleCnt="6" custLinFactX="-28797" custLinFactNeighborX="-100000" custLinFactNeighborY="22316">
        <dgm:presLayoutVars>
          <dgm:bulletEnabled val="1"/>
        </dgm:presLayoutVars>
      </dgm:prSet>
      <dgm:spPr/>
    </dgm:pt>
    <dgm:pt modelId="{E6B7892D-D749-D243-94BA-53723EB97602}" type="pres">
      <dgm:prSet presAssocID="{64E4A026-4D45-2944-83F4-33D6BD10B4CC}" presName="sibTrans" presStyleLbl="sibTrans2D1" presStyleIdx="0" presStyleCnt="5"/>
      <dgm:spPr/>
    </dgm:pt>
    <dgm:pt modelId="{7037B140-5D7E-C947-9C4F-6E61F38CC6FF}" type="pres">
      <dgm:prSet presAssocID="{64E4A026-4D45-2944-83F4-33D6BD10B4CC}" presName="connectorText" presStyleLbl="sibTrans2D1" presStyleIdx="0" presStyleCnt="5"/>
      <dgm:spPr/>
    </dgm:pt>
    <dgm:pt modelId="{0115562E-85D9-CD4D-8DD9-9D5A5626093A}" type="pres">
      <dgm:prSet presAssocID="{26D82757-B75C-9D41-8063-5D7DA6C083BF}" presName="node" presStyleLbl="node1" presStyleIdx="1" presStyleCnt="6" custLinFactNeighborX="-50685" custLinFactNeighborY="-2328">
        <dgm:presLayoutVars>
          <dgm:bulletEnabled val="1"/>
        </dgm:presLayoutVars>
      </dgm:prSet>
      <dgm:spPr/>
    </dgm:pt>
    <dgm:pt modelId="{01ACA078-E643-DB47-BEC7-E938EBB182C3}" type="pres">
      <dgm:prSet presAssocID="{044B050B-2F83-5745-A1EF-1894E21CCC97}" presName="sibTrans" presStyleLbl="sibTrans2D1" presStyleIdx="1" presStyleCnt="5"/>
      <dgm:spPr/>
    </dgm:pt>
    <dgm:pt modelId="{B420C37A-2B19-7745-BEC7-7ED5E2DDB60D}" type="pres">
      <dgm:prSet presAssocID="{044B050B-2F83-5745-A1EF-1894E21CCC97}" presName="connectorText" presStyleLbl="sibTrans2D1" presStyleIdx="1" presStyleCnt="5"/>
      <dgm:spPr/>
    </dgm:pt>
    <dgm:pt modelId="{EBC3FA31-4725-7245-9445-925A8777C62A}" type="pres">
      <dgm:prSet presAssocID="{4E495052-6B0D-2149-9627-35DB07FA83DF}" presName="node" presStyleLbl="node1" presStyleIdx="2" presStyleCnt="6" custLinFactNeighborX="-24794" custLinFactNeighborY="-11096">
        <dgm:presLayoutVars>
          <dgm:bulletEnabled val="1"/>
        </dgm:presLayoutVars>
      </dgm:prSet>
      <dgm:spPr/>
    </dgm:pt>
    <dgm:pt modelId="{BAC72A30-2D78-E648-B77C-F3D3E548F070}" type="pres">
      <dgm:prSet presAssocID="{233D84DA-075D-7245-952E-3583BCF35261}" presName="sibTrans" presStyleLbl="sibTrans2D1" presStyleIdx="2" presStyleCnt="5"/>
      <dgm:spPr/>
    </dgm:pt>
    <dgm:pt modelId="{BB70C50F-6CB9-BA40-A68F-8C5F25AED8E0}" type="pres">
      <dgm:prSet presAssocID="{233D84DA-075D-7245-952E-3583BCF35261}" presName="connectorText" presStyleLbl="sibTrans2D1" presStyleIdx="2" presStyleCnt="5"/>
      <dgm:spPr/>
    </dgm:pt>
    <dgm:pt modelId="{A7F47F21-13DE-0B40-AB28-4C9FCC7BCEBD}" type="pres">
      <dgm:prSet presAssocID="{20397946-DDD8-5741-B70F-F7EFA552F322}" presName="node" presStyleLbl="node1" presStyleIdx="3" presStyleCnt="6" custLinFactNeighborX="9726" custLinFactNeighborY="-26986">
        <dgm:presLayoutVars>
          <dgm:bulletEnabled val="1"/>
        </dgm:presLayoutVars>
      </dgm:prSet>
      <dgm:spPr/>
    </dgm:pt>
    <dgm:pt modelId="{7A86972E-CA7B-A24F-AB44-82DC66AE6D8F}" type="pres">
      <dgm:prSet presAssocID="{3E741757-838D-AA43-BAE7-38E32E662537}" presName="sibTrans" presStyleLbl="sibTrans2D1" presStyleIdx="3" presStyleCnt="5"/>
      <dgm:spPr/>
    </dgm:pt>
    <dgm:pt modelId="{34234683-DA45-2449-A4DE-9908B43B0680}" type="pres">
      <dgm:prSet presAssocID="{3E741757-838D-AA43-BAE7-38E32E662537}" presName="connectorText" presStyleLbl="sibTrans2D1" presStyleIdx="3" presStyleCnt="5"/>
      <dgm:spPr/>
    </dgm:pt>
    <dgm:pt modelId="{9639541B-F06D-934D-8690-F274FD1E778F}" type="pres">
      <dgm:prSet presAssocID="{2BD9DDE9-C83F-AB42-8C33-19F659392268}" presName="node" presStyleLbl="node1" presStyleIdx="4" presStyleCnt="6" custLinFactNeighborX="41370" custLinFactNeighborY="-50822">
        <dgm:presLayoutVars>
          <dgm:bulletEnabled val="1"/>
        </dgm:presLayoutVars>
      </dgm:prSet>
      <dgm:spPr/>
    </dgm:pt>
    <dgm:pt modelId="{6596E346-7531-1744-AD02-EBE1BECD37ED}" type="pres">
      <dgm:prSet presAssocID="{9189F8BC-7CE5-2D4A-A9DB-D09A0062DE24}" presName="sibTrans" presStyleLbl="sibTrans2D1" presStyleIdx="4" presStyleCnt="5"/>
      <dgm:spPr/>
    </dgm:pt>
    <dgm:pt modelId="{9088566D-6BE3-AE45-812C-9521AA0230D8}" type="pres">
      <dgm:prSet presAssocID="{9189F8BC-7CE5-2D4A-A9DB-D09A0062DE24}" presName="connectorText" presStyleLbl="sibTrans2D1" presStyleIdx="4" presStyleCnt="5"/>
      <dgm:spPr/>
    </dgm:pt>
    <dgm:pt modelId="{F0F0EE0B-4E2C-D94C-8049-A63DD2FA702B}" type="pres">
      <dgm:prSet presAssocID="{15F97B33-DEEA-6D46-96CD-0957B1AEEE8E}" presName="node" presStyleLbl="node1" presStyleIdx="5" presStyleCnt="6" custLinFactNeighborX="73014" custLinFactNeighborY="-51644">
        <dgm:presLayoutVars>
          <dgm:bulletEnabled val="1"/>
        </dgm:presLayoutVars>
      </dgm:prSet>
      <dgm:spPr/>
    </dgm:pt>
  </dgm:ptLst>
  <dgm:cxnLst>
    <dgm:cxn modelId="{70BDAE06-D917-7F48-9CC3-995902C9A2BC}" type="presOf" srcId="{3E741757-838D-AA43-BAE7-38E32E662537}" destId="{34234683-DA45-2449-A4DE-9908B43B0680}" srcOrd="1" destOrd="0" presId="urn:microsoft.com/office/officeart/2005/8/layout/process2"/>
    <dgm:cxn modelId="{E5F8DC08-A304-BB4A-ADED-5951A87713BA}" type="presOf" srcId="{233D84DA-075D-7245-952E-3583BCF35261}" destId="{BAC72A30-2D78-E648-B77C-F3D3E548F070}" srcOrd="0" destOrd="0" presId="urn:microsoft.com/office/officeart/2005/8/layout/process2"/>
    <dgm:cxn modelId="{5C92A61F-41AB-3B40-87C9-7F52BB23F975}" srcId="{D684FB7A-13FD-4C4A-BF6C-C61D8A0C3F63}" destId="{4E495052-6B0D-2149-9627-35DB07FA83DF}" srcOrd="2" destOrd="0" parTransId="{E1F539B3-D48B-BB4F-9D7A-CEAD1067083F}" sibTransId="{233D84DA-075D-7245-952E-3583BCF35261}"/>
    <dgm:cxn modelId="{58056F26-7E36-AA48-B1BD-543CB6291335}" srcId="{D684FB7A-13FD-4C4A-BF6C-C61D8A0C3F63}" destId="{20397946-DDD8-5741-B70F-F7EFA552F322}" srcOrd="3" destOrd="0" parTransId="{73A7365B-C6B6-6644-A1BD-7B0AF462628B}" sibTransId="{3E741757-838D-AA43-BAE7-38E32E662537}"/>
    <dgm:cxn modelId="{5DE90829-B46F-4948-B378-0FF38F3F609E}" type="presOf" srcId="{64E4A026-4D45-2944-83F4-33D6BD10B4CC}" destId="{E6B7892D-D749-D243-94BA-53723EB97602}" srcOrd="0" destOrd="0" presId="urn:microsoft.com/office/officeart/2005/8/layout/process2"/>
    <dgm:cxn modelId="{7A074B41-E674-FC4D-BC51-DC3C398CFEC7}" type="presOf" srcId="{9189F8BC-7CE5-2D4A-A9DB-D09A0062DE24}" destId="{6596E346-7531-1744-AD02-EBE1BECD37ED}" srcOrd="0" destOrd="0" presId="urn:microsoft.com/office/officeart/2005/8/layout/process2"/>
    <dgm:cxn modelId="{B34CBF63-E055-2C4B-9681-041B7E1EA4CB}" type="presOf" srcId="{044B050B-2F83-5745-A1EF-1894E21CCC97}" destId="{01ACA078-E643-DB47-BEC7-E938EBB182C3}" srcOrd="0" destOrd="0" presId="urn:microsoft.com/office/officeart/2005/8/layout/process2"/>
    <dgm:cxn modelId="{5E6B536F-1716-544A-B661-E04DACDF0B0D}" type="presOf" srcId="{26D82757-B75C-9D41-8063-5D7DA6C083BF}" destId="{0115562E-85D9-CD4D-8DD9-9D5A5626093A}" srcOrd="0" destOrd="0" presId="urn:microsoft.com/office/officeart/2005/8/layout/process2"/>
    <dgm:cxn modelId="{7B27489B-7DD7-2A40-8A01-E97026EBB24E}" type="presOf" srcId="{4E495052-6B0D-2149-9627-35DB07FA83DF}" destId="{EBC3FA31-4725-7245-9445-925A8777C62A}" srcOrd="0" destOrd="0" presId="urn:microsoft.com/office/officeart/2005/8/layout/process2"/>
    <dgm:cxn modelId="{47E12C9C-3200-AB40-BD4D-7590FD850C2F}" type="presOf" srcId="{D684FB7A-13FD-4C4A-BF6C-C61D8A0C3F63}" destId="{A106BFAB-2E7D-2A45-A425-130551FF288B}" srcOrd="0" destOrd="0" presId="urn:microsoft.com/office/officeart/2005/8/layout/process2"/>
    <dgm:cxn modelId="{38CAF8AE-2EDE-EB40-93C6-C38E93FE6B6C}" srcId="{D684FB7A-13FD-4C4A-BF6C-C61D8A0C3F63}" destId="{8E2B6053-9F04-8748-9A96-3BC4B5E8656B}" srcOrd="0" destOrd="0" parTransId="{39ED9977-8B12-9E45-9237-6D5CE69AEF11}" sibTransId="{64E4A026-4D45-2944-83F4-33D6BD10B4CC}"/>
    <dgm:cxn modelId="{D2971FB7-639C-3C47-AE8C-FB2DE3476C52}" type="presOf" srcId="{9189F8BC-7CE5-2D4A-A9DB-D09A0062DE24}" destId="{9088566D-6BE3-AE45-812C-9521AA0230D8}" srcOrd="1" destOrd="0" presId="urn:microsoft.com/office/officeart/2005/8/layout/process2"/>
    <dgm:cxn modelId="{44570EC0-0662-0F4A-A778-7640000876C1}" type="presOf" srcId="{3E741757-838D-AA43-BAE7-38E32E662537}" destId="{7A86972E-CA7B-A24F-AB44-82DC66AE6D8F}" srcOrd="0" destOrd="0" presId="urn:microsoft.com/office/officeart/2005/8/layout/process2"/>
    <dgm:cxn modelId="{C11704C4-027B-8447-9794-B590BC4663D5}" type="presOf" srcId="{15F97B33-DEEA-6D46-96CD-0957B1AEEE8E}" destId="{F0F0EE0B-4E2C-D94C-8049-A63DD2FA702B}" srcOrd="0" destOrd="0" presId="urn:microsoft.com/office/officeart/2005/8/layout/process2"/>
    <dgm:cxn modelId="{0B7C24C5-669C-E04E-AA46-840780AC55BF}" type="presOf" srcId="{044B050B-2F83-5745-A1EF-1894E21CCC97}" destId="{B420C37A-2B19-7745-BEC7-7ED5E2DDB60D}" srcOrd="1" destOrd="0" presId="urn:microsoft.com/office/officeart/2005/8/layout/process2"/>
    <dgm:cxn modelId="{B0C4B8C7-E30B-3A46-B950-CD8D67896C7D}" srcId="{D684FB7A-13FD-4C4A-BF6C-C61D8A0C3F63}" destId="{26D82757-B75C-9D41-8063-5D7DA6C083BF}" srcOrd="1" destOrd="0" parTransId="{5D522ED8-B727-404F-9F12-E90740E3263C}" sibTransId="{044B050B-2F83-5745-A1EF-1894E21CCC97}"/>
    <dgm:cxn modelId="{5260CBC9-1156-8946-8B57-CB8395DF818B}" type="presOf" srcId="{233D84DA-075D-7245-952E-3583BCF35261}" destId="{BB70C50F-6CB9-BA40-A68F-8C5F25AED8E0}" srcOrd="1" destOrd="0" presId="urn:microsoft.com/office/officeart/2005/8/layout/process2"/>
    <dgm:cxn modelId="{283819CB-8F7D-3E45-95C2-6EBC207B9019}" type="presOf" srcId="{64E4A026-4D45-2944-83F4-33D6BD10B4CC}" destId="{7037B140-5D7E-C947-9C4F-6E61F38CC6FF}" srcOrd="1" destOrd="0" presId="urn:microsoft.com/office/officeart/2005/8/layout/process2"/>
    <dgm:cxn modelId="{A6613CED-AB97-C64C-A64A-2BA7EEB5221D}" srcId="{D684FB7A-13FD-4C4A-BF6C-C61D8A0C3F63}" destId="{15F97B33-DEEA-6D46-96CD-0957B1AEEE8E}" srcOrd="5" destOrd="0" parTransId="{F064D633-80D7-7F4D-81FF-EEA894882326}" sibTransId="{81FB5AD6-9F7A-5F4C-903E-323977A81A80}"/>
    <dgm:cxn modelId="{FEE49DF6-ECF5-674E-8ADC-FC60A667F899}" type="presOf" srcId="{8E2B6053-9F04-8748-9A96-3BC4B5E8656B}" destId="{EE9DA8EC-DFCE-7F47-B656-BBB836AE2280}" srcOrd="0" destOrd="0" presId="urn:microsoft.com/office/officeart/2005/8/layout/process2"/>
    <dgm:cxn modelId="{8184A7F8-9E11-A74E-ABA0-83612CED78B3}" type="presOf" srcId="{2BD9DDE9-C83F-AB42-8C33-19F659392268}" destId="{9639541B-F06D-934D-8690-F274FD1E778F}" srcOrd="0" destOrd="0" presId="urn:microsoft.com/office/officeart/2005/8/layout/process2"/>
    <dgm:cxn modelId="{81C0DEF9-1E0F-E14D-8AB3-A036415B4EDC}" srcId="{D684FB7A-13FD-4C4A-BF6C-C61D8A0C3F63}" destId="{2BD9DDE9-C83F-AB42-8C33-19F659392268}" srcOrd="4" destOrd="0" parTransId="{13683E96-06E2-5345-80A4-F68F537EA9B8}" sibTransId="{9189F8BC-7CE5-2D4A-A9DB-D09A0062DE24}"/>
    <dgm:cxn modelId="{4D5C9FFF-FB5D-BD41-ABB8-6AFB640EB271}" type="presOf" srcId="{20397946-DDD8-5741-B70F-F7EFA552F322}" destId="{A7F47F21-13DE-0B40-AB28-4C9FCC7BCEBD}" srcOrd="0" destOrd="0" presId="urn:microsoft.com/office/officeart/2005/8/layout/process2"/>
    <dgm:cxn modelId="{F8B34FB2-0AD9-1C47-9A83-DFBABD486D7E}" type="presParOf" srcId="{A106BFAB-2E7D-2A45-A425-130551FF288B}" destId="{EE9DA8EC-DFCE-7F47-B656-BBB836AE2280}" srcOrd="0" destOrd="0" presId="urn:microsoft.com/office/officeart/2005/8/layout/process2"/>
    <dgm:cxn modelId="{508E66F5-9095-5C4D-B16C-8FFC9FB9F27E}" type="presParOf" srcId="{A106BFAB-2E7D-2A45-A425-130551FF288B}" destId="{E6B7892D-D749-D243-94BA-53723EB97602}" srcOrd="1" destOrd="0" presId="urn:microsoft.com/office/officeart/2005/8/layout/process2"/>
    <dgm:cxn modelId="{548A60B0-B5EE-0242-BAD7-10C80E7BFA44}" type="presParOf" srcId="{E6B7892D-D749-D243-94BA-53723EB97602}" destId="{7037B140-5D7E-C947-9C4F-6E61F38CC6FF}" srcOrd="0" destOrd="0" presId="urn:microsoft.com/office/officeart/2005/8/layout/process2"/>
    <dgm:cxn modelId="{1A73BE49-2776-2548-B4B9-F99023E23012}" type="presParOf" srcId="{A106BFAB-2E7D-2A45-A425-130551FF288B}" destId="{0115562E-85D9-CD4D-8DD9-9D5A5626093A}" srcOrd="2" destOrd="0" presId="urn:microsoft.com/office/officeart/2005/8/layout/process2"/>
    <dgm:cxn modelId="{6E2C0D7E-E5A4-344D-9075-141A1441BAFA}" type="presParOf" srcId="{A106BFAB-2E7D-2A45-A425-130551FF288B}" destId="{01ACA078-E643-DB47-BEC7-E938EBB182C3}" srcOrd="3" destOrd="0" presId="urn:microsoft.com/office/officeart/2005/8/layout/process2"/>
    <dgm:cxn modelId="{E8F125FC-8D12-1348-B5C7-64EDBAC1CE64}" type="presParOf" srcId="{01ACA078-E643-DB47-BEC7-E938EBB182C3}" destId="{B420C37A-2B19-7745-BEC7-7ED5E2DDB60D}" srcOrd="0" destOrd="0" presId="urn:microsoft.com/office/officeart/2005/8/layout/process2"/>
    <dgm:cxn modelId="{A7297D3F-B56F-ED44-8ACA-323D1061B4FA}" type="presParOf" srcId="{A106BFAB-2E7D-2A45-A425-130551FF288B}" destId="{EBC3FA31-4725-7245-9445-925A8777C62A}" srcOrd="4" destOrd="0" presId="urn:microsoft.com/office/officeart/2005/8/layout/process2"/>
    <dgm:cxn modelId="{1A37CBB0-ED31-3B45-8534-CBB44462116F}" type="presParOf" srcId="{A106BFAB-2E7D-2A45-A425-130551FF288B}" destId="{BAC72A30-2D78-E648-B77C-F3D3E548F070}" srcOrd="5" destOrd="0" presId="urn:microsoft.com/office/officeart/2005/8/layout/process2"/>
    <dgm:cxn modelId="{7C607D94-FA63-C045-B3EB-543E8E0A5733}" type="presParOf" srcId="{BAC72A30-2D78-E648-B77C-F3D3E548F070}" destId="{BB70C50F-6CB9-BA40-A68F-8C5F25AED8E0}" srcOrd="0" destOrd="0" presId="urn:microsoft.com/office/officeart/2005/8/layout/process2"/>
    <dgm:cxn modelId="{4EFEAAB7-012C-EC47-A0D6-12781DE6B249}" type="presParOf" srcId="{A106BFAB-2E7D-2A45-A425-130551FF288B}" destId="{A7F47F21-13DE-0B40-AB28-4C9FCC7BCEBD}" srcOrd="6" destOrd="0" presId="urn:microsoft.com/office/officeart/2005/8/layout/process2"/>
    <dgm:cxn modelId="{E540CC7D-4DC8-4945-BC69-80CEB4ED0F3B}" type="presParOf" srcId="{A106BFAB-2E7D-2A45-A425-130551FF288B}" destId="{7A86972E-CA7B-A24F-AB44-82DC66AE6D8F}" srcOrd="7" destOrd="0" presId="urn:microsoft.com/office/officeart/2005/8/layout/process2"/>
    <dgm:cxn modelId="{1CBD236F-A34C-9443-965D-951A7936C369}" type="presParOf" srcId="{7A86972E-CA7B-A24F-AB44-82DC66AE6D8F}" destId="{34234683-DA45-2449-A4DE-9908B43B0680}" srcOrd="0" destOrd="0" presId="urn:microsoft.com/office/officeart/2005/8/layout/process2"/>
    <dgm:cxn modelId="{141BB557-2227-D74A-964C-B6C39960D25F}" type="presParOf" srcId="{A106BFAB-2E7D-2A45-A425-130551FF288B}" destId="{9639541B-F06D-934D-8690-F274FD1E778F}" srcOrd="8" destOrd="0" presId="urn:microsoft.com/office/officeart/2005/8/layout/process2"/>
    <dgm:cxn modelId="{15F1E215-1B26-804E-83DE-76DB9BBF873F}" type="presParOf" srcId="{A106BFAB-2E7D-2A45-A425-130551FF288B}" destId="{6596E346-7531-1744-AD02-EBE1BECD37ED}" srcOrd="9" destOrd="0" presId="urn:microsoft.com/office/officeart/2005/8/layout/process2"/>
    <dgm:cxn modelId="{FC6CCE3E-1E2B-CA4F-A915-AFEC0A9C8E4A}" type="presParOf" srcId="{6596E346-7531-1744-AD02-EBE1BECD37ED}" destId="{9088566D-6BE3-AE45-812C-9521AA0230D8}" srcOrd="0" destOrd="0" presId="urn:microsoft.com/office/officeart/2005/8/layout/process2"/>
    <dgm:cxn modelId="{864725D5-F450-DF47-AF8B-3D5CB5676D0C}" type="presParOf" srcId="{A106BFAB-2E7D-2A45-A425-130551FF288B}" destId="{F0F0EE0B-4E2C-D94C-8049-A63DD2FA702B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9DA8EC-DFCE-7F47-B656-BBB836AE2280}">
      <dsp:nvSpPr>
        <dsp:cNvPr id="0" name=""/>
        <dsp:cNvSpPr/>
      </dsp:nvSpPr>
      <dsp:spPr>
        <a:xfrm>
          <a:off x="0" y="78878"/>
          <a:ext cx="2648858" cy="6622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Variation</a:t>
          </a:r>
          <a:r>
            <a:rPr lang="zh-CN" altLang="en-US" sz="1600" kern="1200" dirty="0"/>
            <a:t> </a:t>
          </a:r>
          <a:r>
            <a:rPr lang="en-US" altLang="zh-CN" sz="1600" kern="1200" dirty="0"/>
            <a:t>in</a:t>
          </a:r>
          <a:r>
            <a:rPr lang="zh-CN" altLang="en-US" sz="1600" kern="1200" dirty="0"/>
            <a:t> </a:t>
          </a:r>
          <a:r>
            <a:rPr lang="en-US" altLang="zh-CN" sz="1600" kern="1200" dirty="0"/>
            <a:t>individuals</a:t>
          </a:r>
          <a:endParaRPr lang="zh-CN" altLang="en-US" sz="1600" kern="1200" dirty="0"/>
        </a:p>
      </dsp:txBody>
      <dsp:txXfrm>
        <a:off x="19396" y="98274"/>
        <a:ext cx="2610066" cy="623422"/>
      </dsp:txXfrm>
    </dsp:sp>
    <dsp:sp modelId="{E6B7892D-D749-D243-94BA-53723EB97602}">
      <dsp:nvSpPr>
        <dsp:cNvPr id="0" name=""/>
        <dsp:cNvSpPr/>
      </dsp:nvSpPr>
      <dsp:spPr>
        <a:xfrm rot="3373950">
          <a:off x="1516673" y="716848"/>
          <a:ext cx="225107" cy="2979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100" kern="1200"/>
        </a:p>
      </dsp:txBody>
      <dsp:txXfrm rot="-5400000">
        <a:off x="1521060" y="758988"/>
        <a:ext cx="178798" cy="157575"/>
      </dsp:txXfrm>
    </dsp:sp>
    <dsp:sp modelId="{0115562E-85D9-CD4D-8DD9-9D5A5626093A}">
      <dsp:nvSpPr>
        <dsp:cNvPr id="0" name=""/>
        <dsp:cNvSpPr/>
      </dsp:nvSpPr>
      <dsp:spPr>
        <a:xfrm>
          <a:off x="609597" y="990601"/>
          <a:ext cx="2648858" cy="6622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Over-production</a:t>
          </a:r>
          <a:endParaRPr lang="zh-CN" altLang="en-US" sz="1600" kern="1200" dirty="0"/>
        </a:p>
      </dsp:txBody>
      <dsp:txXfrm>
        <a:off x="628993" y="1009997"/>
        <a:ext cx="2610066" cy="623422"/>
      </dsp:txXfrm>
    </dsp:sp>
    <dsp:sp modelId="{01ACA078-E643-DB47-BEC7-E938EBB182C3}">
      <dsp:nvSpPr>
        <dsp:cNvPr id="0" name=""/>
        <dsp:cNvSpPr/>
      </dsp:nvSpPr>
      <dsp:spPr>
        <a:xfrm rot="3274744">
          <a:off x="2137927" y="1654855"/>
          <a:ext cx="278012" cy="2979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/>
        </a:p>
      </dsp:txBody>
      <dsp:txXfrm rot="-5400000">
        <a:off x="2163364" y="1672565"/>
        <a:ext cx="178798" cy="194608"/>
      </dsp:txXfrm>
    </dsp:sp>
    <dsp:sp modelId="{EBC3FA31-4725-7245-9445-925A8777C62A}">
      <dsp:nvSpPr>
        <dsp:cNvPr id="0" name=""/>
        <dsp:cNvSpPr/>
      </dsp:nvSpPr>
      <dsp:spPr>
        <a:xfrm>
          <a:off x="1295413" y="1954892"/>
          <a:ext cx="2648858" cy="6622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Struggle</a:t>
          </a:r>
          <a:r>
            <a:rPr lang="zh-CN" altLang="en-US" sz="1600" kern="1200" dirty="0"/>
            <a:t> </a:t>
          </a:r>
          <a:r>
            <a:rPr lang="en-US" altLang="zh-CN" sz="1600" kern="1200" dirty="0"/>
            <a:t>for</a:t>
          </a:r>
          <a:r>
            <a:rPr lang="zh-CN" altLang="en-US" sz="1600" kern="1200" dirty="0"/>
            <a:t> </a:t>
          </a:r>
          <a:r>
            <a:rPr lang="en-US" altLang="zh-CN" sz="1600" kern="1200" dirty="0"/>
            <a:t>existence/</a:t>
          </a:r>
          <a:r>
            <a:rPr lang="zh-CN" altLang="en-US" sz="1600" kern="1200" dirty="0"/>
            <a:t> </a:t>
          </a:r>
          <a:r>
            <a:rPr lang="en-US" altLang="zh-CN" sz="1600" kern="1200" dirty="0"/>
            <a:t>competition</a:t>
          </a:r>
          <a:endParaRPr lang="zh-CN" altLang="en-US" sz="1600" kern="1200" dirty="0"/>
        </a:p>
      </dsp:txBody>
      <dsp:txXfrm>
        <a:off x="1314809" y="1974288"/>
        <a:ext cx="2610066" cy="623422"/>
      </dsp:txXfrm>
    </dsp:sp>
    <dsp:sp modelId="{BAC72A30-2D78-E648-B77C-F3D3E548F070}">
      <dsp:nvSpPr>
        <dsp:cNvPr id="0" name=""/>
        <dsp:cNvSpPr/>
      </dsp:nvSpPr>
      <dsp:spPr>
        <a:xfrm rot="2748777">
          <a:off x="2931392" y="2607355"/>
          <a:ext cx="291284" cy="2979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 rot="-5400000">
        <a:off x="2957181" y="2623073"/>
        <a:ext cx="178798" cy="203899"/>
      </dsp:txXfrm>
    </dsp:sp>
    <dsp:sp modelId="{A7F47F21-13DE-0B40-AB28-4C9FCC7BCEBD}">
      <dsp:nvSpPr>
        <dsp:cNvPr id="0" name=""/>
        <dsp:cNvSpPr/>
      </dsp:nvSpPr>
      <dsp:spPr>
        <a:xfrm>
          <a:off x="2209798" y="2895601"/>
          <a:ext cx="2648858" cy="6622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Survival</a:t>
          </a:r>
          <a:r>
            <a:rPr lang="zh-CN" altLang="en-US" sz="1600" kern="1200" dirty="0"/>
            <a:t> </a:t>
          </a:r>
          <a:r>
            <a:rPr lang="en-US" altLang="zh-CN" sz="1600" kern="1200" dirty="0"/>
            <a:t>of</a:t>
          </a:r>
          <a:r>
            <a:rPr lang="zh-CN" altLang="en-US" sz="1600" kern="1200" dirty="0"/>
            <a:t> </a:t>
          </a:r>
          <a:r>
            <a:rPr lang="en-US" altLang="zh-CN" sz="1600" kern="1200" dirty="0"/>
            <a:t>the</a:t>
          </a:r>
          <a:r>
            <a:rPr lang="zh-CN" altLang="en-US" sz="1600" kern="1200" dirty="0"/>
            <a:t> </a:t>
          </a:r>
          <a:r>
            <a:rPr lang="en-US" altLang="zh-CN" sz="1600" kern="1200" dirty="0"/>
            <a:t>fittest</a:t>
          </a:r>
          <a:endParaRPr lang="zh-CN" altLang="en-US" sz="1600" kern="1200" dirty="0"/>
        </a:p>
      </dsp:txBody>
      <dsp:txXfrm>
        <a:off x="2229194" y="2914997"/>
        <a:ext cx="2610066" cy="623422"/>
      </dsp:txXfrm>
    </dsp:sp>
    <dsp:sp modelId="{7A86972E-CA7B-A24F-AB44-82DC66AE6D8F}">
      <dsp:nvSpPr>
        <dsp:cNvPr id="0" name=""/>
        <dsp:cNvSpPr/>
      </dsp:nvSpPr>
      <dsp:spPr>
        <a:xfrm rot="2849362">
          <a:off x="3825040" y="3534909"/>
          <a:ext cx="256579" cy="2979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 rot="-5400000">
        <a:off x="3837923" y="3565734"/>
        <a:ext cx="178798" cy="179605"/>
      </dsp:txXfrm>
    </dsp:sp>
    <dsp:sp modelId="{9639541B-F06D-934D-8690-F274FD1E778F}">
      <dsp:nvSpPr>
        <dsp:cNvPr id="0" name=""/>
        <dsp:cNvSpPr/>
      </dsp:nvSpPr>
      <dsp:spPr>
        <a:xfrm>
          <a:off x="3048003" y="3810000"/>
          <a:ext cx="2648858" cy="6622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Advantageous</a:t>
          </a:r>
          <a:r>
            <a:rPr lang="zh-CN" altLang="en-US" sz="1600" kern="1200" dirty="0"/>
            <a:t> </a:t>
          </a:r>
          <a:r>
            <a:rPr lang="en-US" altLang="zh-CN" sz="1600" kern="1200" dirty="0"/>
            <a:t>characteristics</a:t>
          </a:r>
          <a:r>
            <a:rPr lang="zh-CN" altLang="en-US" sz="1600" kern="1200" dirty="0"/>
            <a:t> </a:t>
          </a:r>
          <a:r>
            <a:rPr lang="en-US" altLang="zh-CN" sz="1600" kern="1200" dirty="0"/>
            <a:t>passed</a:t>
          </a:r>
          <a:r>
            <a:rPr lang="zh-CN" altLang="en-US" sz="1600" kern="1200" dirty="0"/>
            <a:t> </a:t>
          </a:r>
          <a:r>
            <a:rPr lang="en-US" altLang="zh-CN" sz="1600" kern="1200" dirty="0"/>
            <a:t>on</a:t>
          </a:r>
          <a:r>
            <a:rPr lang="zh-CN" altLang="en-US" sz="1600" kern="1200" dirty="0"/>
            <a:t> </a:t>
          </a:r>
          <a:r>
            <a:rPr lang="en-US" altLang="zh-CN" sz="1600" kern="1200" dirty="0"/>
            <a:t>to</a:t>
          </a:r>
          <a:r>
            <a:rPr lang="zh-CN" altLang="en-US" sz="1600" kern="1200" dirty="0"/>
            <a:t> </a:t>
          </a:r>
          <a:r>
            <a:rPr lang="en-US" altLang="zh-CN" sz="1600" kern="1200" dirty="0"/>
            <a:t>offspring</a:t>
          </a:r>
          <a:endParaRPr lang="zh-CN" altLang="en-US" sz="1600" kern="1200" dirty="0"/>
        </a:p>
      </dsp:txBody>
      <dsp:txXfrm>
        <a:off x="3067399" y="3829396"/>
        <a:ext cx="2610066" cy="623422"/>
      </dsp:txXfrm>
    </dsp:sp>
    <dsp:sp modelId="{6596E346-7531-1744-AD02-EBE1BECD37ED}">
      <dsp:nvSpPr>
        <dsp:cNvPr id="0" name=""/>
        <dsp:cNvSpPr/>
      </dsp:nvSpPr>
      <dsp:spPr>
        <a:xfrm rot="2985809">
          <a:off x="4630220" y="4487409"/>
          <a:ext cx="322627" cy="2979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 rot="-5400000">
        <a:off x="4673261" y="4485670"/>
        <a:ext cx="178798" cy="233228"/>
      </dsp:txXfrm>
    </dsp:sp>
    <dsp:sp modelId="{F0F0EE0B-4E2C-D94C-8049-A63DD2FA702B}">
      <dsp:nvSpPr>
        <dsp:cNvPr id="0" name=""/>
        <dsp:cNvSpPr/>
      </dsp:nvSpPr>
      <dsp:spPr>
        <a:xfrm>
          <a:off x="3886208" y="4800600"/>
          <a:ext cx="2648858" cy="6622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Gradual</a:t>
          </a:r>
          <a:r>
            <a:rPr lang="zh-CN" altLang="en-US" sz="1600" kern="1200" dirty="0"/>
            <a:t> </a:t>
          </a:r>
          <a:r>
            <a:rPr lang="en-US" altLang="zh-CN" sz="1600" kern="1200" dirty="0"/>
            <a:t>change</a:t>
          </a:r>
          <a:r>
            <a:rPr lang="zh-CN" altLang="en-US" sz="1600" kern="1200" dirty="0"/>
            <a:t> </a:t>
          </a:r>
          <a:r>
            <a:rPr lang="en-US" altLang="zh-CN" sz="1600" kern="1200" dirty="0"/>
            <a:t>of</a:t>
          </a:r>
          <a:r>
            <a:rPr lang="zh-CN" altLang="en-US" sz="1600" kern="1200" dirty="0"/>
            <a:t> </a:t>
          </a:r>
          <a:r>
            <a:rPr lang="en-US" altLang="zh-CN" sz="1600" kern="1200" dirty="0"/>
            <a:t>features</a:t>
          </a:r>
          <a:r>
            <a:rPr lang="zh-CN" altLang="en-US" sz="1600" kern="1200" dirty="0"/>
            <a:t> </a:t>
          </a:r>
          <a:r>
            <a:rPr lang="en-US" altLang="zh-CN" sz="1600" kern="1200" dirty="0"/>
            <a:t>in</a:t>
          </a:r>
          <a:r>
            <a:rPr lang="zh-CN" altLang="en-US" sz="1600" kern="1200" dirty="0"/>
            <a:t> </a:t>
          </a:r>
          <a:r>
            <a:rPr lang="en-US" altLang="zh-CN" sz="1600" kern="1200" dirty="0"/>
            <a:t>the</a:t>
          </a:r>
          <a:r>
            <a:rPr lang="zh-CN" altLang="en-US" sz="1600" kern="1200" dirty="0"/>
            <a:t> </a:t>
          </a:r>
          <a:r>
            <a:rPr lang="en-US" altLang="zh-CN" sz="1600" kern="1200" dirty="0"/>
            <a:t>population</a:t>
          </a:r>
          <a:r>
            <a:rPr lang="zh-CN" altLang="en-US" sz="1600" kern="1200" dirty="0"/>
            <a:t> </a:t>
          </a:r>
          <a:r>
            <a:rPr lang="en-US" altLang="zh-CN" sz="1600" kern="1200" dirty="0"/>
            <a:t>(better</a:t>
          </a:r>
          <a:r>
            <a:rPr lang="zh-CN" altLang="en-US" sz="1600" kern="1200" dirty="0"/>
            <a:t> </a:t>
          </a:r>
          <a:r>
            <a:rPr lang="en-US" altLang="zh-CN" sz="1600" kern="1200" dirty="0"/>
            <a:t>adapted</a:t>
          </a:r>
          <a:r>
            <a:rPr lang="zh-CN" altLang="en-US" sz="1600" kern="1200" dirty="0"/>
            <a:t> </a:t>
          </a:r>
          <a:r>
            <a:rPr lang="en-US" altLang="zh-CN" sz="1600" kern="1200" dirty="0"/>
            <a:t>to</a:t>
          </a:r>
          <a:r>
            <a:rPr lang="zh-CN" altLang="en-US" sz="1600" kern="1200" dirty="0"/>
            <a:t> </a:t>
          </a:r>
          <a:r>
            <a:rPr lang="en-US" altLang="zh-CN" sz="1600" kern="1200" dirty="0"/>
            <a:t>environment)</a:t>
          </a:r>
          <a:endParaRPr lang="zh-CN" altLang="en-US" sz="1600" kern="1200" dirty="0"/>
        </a:p>
      </dsp:txBody>
      <dsp:txXfrm>
        <a:off x="3905604" y="4819996"/>
        <a:ext cx="2610066" cy="6234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DBD593-7AB2-1B40-8F91-4822A3434921}" type="datetimeFigureOut">
              <a:rPr kumimoji="1" lang="zh-CN" altLang="en-US" smtClean="0"/>
              <a:t>2020/12/7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9227F5-C6B3-234B-818A-6BE2A85F2C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0196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The prevailing wind in a region of the Earth's surface is a surface wind that blows predominantly from a particular direction.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9227F5-C6B3-234B-818A-6BE2A85F2C01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8198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4DD65-0C31-4C99-B7F1-ED2889B01E2D}" type="datetimeFigureOut">
              <a:rPr lang="en-US" smtClean="0"/>
              <a:pPr/>
              <a:t>12/7/20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7883-AA9A-416A-9315-CA592FD207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4DD65-0C31-4C99-B7F1-ED2889B01E2D}" type="datetimeFigureOut">
              <a:rPr lang="en-US" smtClean="0"/>
              <a:pPr/>
              <a:t>12/7/20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7883-AA9A-416A-9315-CA592FD207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4DD65-0C31-4C99-B7F1-ED2889B01E2D}" type="datetimeFigureOut">
              <a:rPr lang="en-US" smtClean="0"/>
              <a:pPr/>
              <a:t>12/7/20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7883-AA9A-416A-9315-CA592FD207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4DD65-0C31-4C99-B7F1-ED2889B01E2D}" type="datetimeFigureOut">
              <a:rPr lang="en-US" smtClean="0"/>
              <a:pPr/>
              <a:t>12/7/20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7883-AA9A-416A-9315-CA592FD207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4DD65-0C31-4C99-B7F1-ED2889B01E2D}" type="datetimeFigureOut">
              <a:rPr lang="en-US" smtClean="0"/>
              <a:pPr/>
              <a:t>12/7/20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7883-AA9A-416A-9315-CA592FD207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4DD65-0C31-4C99-B7F1-ED2889B01E2D}" type="datetimeFigureOut">
              <a:rPr lang="en-US" smtClean="0"/>
              <a:pPr/>
              <a:t>12/7/20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7883-AA9A-416A-9315-CA592FD207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4DD65-0C31-4C99-B7F1-ED2889B01E2D}" type="datetimeFigureOut">
              <a:rPr lang="en-US" smtClean="0"/>
              <a:pPr/>
              <a:t>12/7/20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7883-AA9A-416A-9315-CA592FD207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4DD65-0C31-4C99-B7F1-ED2889B01E2D}" type="datetimeFigureOut">
              <a:rPr lang="en-US" smtClean="0"/>
              <a:pPr/>
              <a:t>12/7/20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7883-AA9A-416A-9315-CA592FD207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4DD65-0C31-4C99-B7F1-ED2889B01E2D}" type="datetimeFigureOut">
              <a:rPr lang="en-US" smtClean="0"/>
              <a:pPr/>
              <a:t>12/7/20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7883-AA9A-416A-9315-CA592FD207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4DD65-0C31-4C99-B7F1-ED2889B01E2D}" type="datetimeFigureOut">
              <a:rPr lang="en-US" smtClean="0"/>
              <a:pPr/>
              <a:t>12/7/20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7883-AA9A-416A-9315-CA592FD207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4DD65-0C31-4C99-B7F1-ED2889B01E2D}" type="datetimeFigureOut">
              <a:rPr lang="en-US" smtClean="0"/>
              <a:pPr/>
              <a:t>12/7/20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7883-AA9A-416A-9315-CA592FD207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4DD65-0C31-4C99-B7F1-ED2889B01E2D}" type="datetimeFigureOut">
              <a:rPr lang="en-US" smtClean="0"/>
              <a:pPr/>
              <a:t>12/7/20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97883-AA9A-416A-9315-CA592FD2071D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Natural</a:t>
            </a:r>
            <a:r>
              <a:rPr lang="zh-CN" altLang="en-US" dirty="0"/>
              <a:t> </a:t>
            </a:r>
            <a:r>
              <a:rPr lang="en-US" altLang="zh-CN" dirty="0"/>
              <a:t>s</a:t>
            </a:r>
            <a:r>
              <a:rPr lang="en-GB" dirty="0"/>
              <a:t>election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IGCSE Biology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Natural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the same way, new types of </a:t>
            </a:r>
            <a:r>
              <a:rPr lang="en-GB" b="1" dirty="0"/>
              <a:t>mosquito</a:t>
            </a:r>
            <a:r>
              <a:rPr lang="en-GB" dirty="0"/>
              <a:t> have evolved which are </a:t>
            </a:r>
            <a:r>
              <a:rPr lang="en-GB" b="1" dirty="0"/>
              <a:t>resistant to the insecticide, DDT</a:t>
            </a:r>
            <a:r>
              <a:rPr lang="en-GB" dirty="0"/>
              <a:t>, and </a:t>
            </a:r>
            <a:r>
              <a:rPr lang="en-GB" b="1" dirty="0"/>
              <a:t>rats</a:t>
            </a:r>
            <a:r>
              <a:rPr lang="en-GB" dirty="0"/>
              <a:t> now exist that are resistant to the rat-poison </a:t>
            </a:r>
            <a:r>
              <a:rPr lang="en-GB" b="1" dirty="0" err="1"/>
              <a:t>warfarin</a:t>
            </a:r>
            <a:r>
              <a:rPr lang="en-GB" dirty="0"/>
              <a:t>.  </a:t>
            </a:r>
          </a:p>
          <a:p>
            <a:r>
              <a:rPr lang="en-GB" dirty="0"/>
              <a:t>These new forms have a big advantage, and so are able to spread quickly.</a:t>
            </a:r>
            <a:endParaRPr lang="en-US" dirty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Artificial selection</a:t>
            </a:r>
          </a:p>
        </p:txBody>
      </p:sp>
      <p:pic>
        <p:nvPicPr>
          <p:cNvPr id="8" name="Content Placeholder 7" descr="variation_tomato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828800"/>
            <a:ext cx="5766084" cy="4511961"/>
          </a:xfr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970C1D0-DDB5-9E41-9627-C18E914EE4B5}"/>
              </a:ext>
            </a:extLst>
          </p:cNvPr>
          <p:cNvSpPr txBox="1"/>
          <p:nvPr/>
        </p:nvSpPr>
        <p:spPr>
          <a:xfrm>
            <a:off x="5867400" y="4953000"/>
            <a:ext cx="297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Compare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artificial</a:t>
            </a:r>
            <a:r>
              <a:rPr kumimoji="1" lang="zh-CN" altLang="en-US" dirty="0"/>
              <a:t> </a:t>
            </a:r>
            <a:r>
              <a:rPr kumimoji="1" lang="en-US" altLang="zh-CN" dirty="0"/>
              <a:t>selection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natural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selection.</a:t>
            </a:r>
          </a:p>
          <a:p>
            <a:r>
              <a:rPr kumimoji="1" lang="en-US" altLang="zh-CN" dirty="0"/>
              <a:t>Q:</a:t>
            </a:r>
            <a:r>
              <a:rPr kumimoji="1" lang="zh-CN" altLang="en-US" dirty="0"/>
              <a:t> </a:t>
            </a:r>
            <a:r>
              <a:rPr kumimoji="1" lang="en-US" altLang="zh-CN" dirty="0"/>
              <a:t>Do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think</a:t>
            </a:r>
            <a:r>
              <a:rPr kumimoji="1" lang="zh-CN" altLang="en-US" dirty="0"/>
              <a:t> </a:t>
            </a:r>
            <a:r>
              <a:rPr kumimoji="1" lang="en-US" altLang="zh-CN" dirty="0"/>
              <a:t>artificial</a:t>
            </a:r>
            <a:r>
              <a:rPr kumimoji="1" lang="zh-CN" altLang="en-US" dirty="0"/>
              <a:t> </a:t>
            </a:r>
            <a:r>
              <a:rPr kumimoji="1" lang="en-US" altLang="zh-CN" dirty="0"/>
              <a:t>selection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natural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selection?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508000"/>
            <a:ext cx="7766304" cy="58216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387" y="10886"/>
            <a:ext cx="5358384" cy="24688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2935"/>
            <a:ext cx="5105400" cy="287178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478" y="4136208"/>
            <a:ext cx="4630522" cy="26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68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68"/>
          <a:stretch/>
        </p:blipFill>
        <p:spPr>
          <a:xfrm>
            <a:off x="0" y="894112"/>
            <a:ext cx="9144000" cy="596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95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" y="398812"/>
            <a:ext cx="9144000" cy="645918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64D913-E9F8-694C-88C0-B20C47C4A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Definiton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500"/>
              </a:spcBef>
            </a:pPr>
            <a:r>
              <a:rPr kumimoji="1" lang="en-US" altLang="zh-CN" sz="2800" b="1" dirty="0"/>
              <a:t>Natural selection</a:t>
            </a:r>
            <a:r>
              <a:rPr kumimoji="1" lang="en-US" altLang="zh-CN" sz="2800" dirty="0"/>
              <a:t>-</a:t>
            </a:r>
          </a:p>
          <a:p>
            <a:pPr>
              <a:spcBef>
                <a:spcPts val="1500"/>
              </a:spcBef>
            </a:pPr>
            <a:r>
              <a:rPr kumimoji="1" lang="en-US" altLang="zh-CN" sz="2800" dirty="0"/>
              <a:t>the greater chance of passing on of genes by the best-adapted organisms</a:t>
            </a:r>
          </a:p>
          <a:p>
            <a:pPr>
              <a:spcBef>
                <a:spcPts val="1500"/>
              </a:spcBef>
            </a:pPr>
            <a:r>
              <a:rPr kumimoji="1" lang="en-US" altLang="zh-CN" sz="2800" b="1" dirty="0"/>
              <a:t>Selection pressure</a:t>
            </a:r>
            <a:r>
              <a:rPr kumimoji="1" lang="en-US" altLang="zh-CN" sz="2800" dirty="0"/>
              <a:t>-</a:t>
            </a:r>
          </a:p>
          <a:p>
            <a:pPr>
              <a:spcBef>
                <a:spcPts val="1500"/>
              </a:spcBef>
            </a:pPr>
            <a:r>
              <a:rPr kumimoji="1" lang="en-US" altLang="zh-CN" sz="2800" dirty="0">
                <a:solidFill>
                  <a:srgbClr val="00B050"/>
                </a:solidFill>
              </a:rPr>
              <a:t>an environmental factor </a:t>
            </a:r>
            <a:r>
              <a:rPr kumimoji="1" lang="en-US" altLang="zh-CN" sz="2800" dirty="0"/>
              <a:t>that causes organisms with certain characteristics to have a better chance of survival than others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08027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089EFB-B8B8-F043-B49E-DD581397F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kumimoji="1" lang="en-US" altLang="zh-CN" dirty="0"/>
              <a:t>Natural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selection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(6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points)</a:t>
            </a:r>
            <a:endParaRPr kumimoji="1" lang="zh-CN" altLang="en-US" dirty="0"/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50972AF7-465C-2E46-A1CC-2E2164C556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4154018"/>
              </p:ext>
            </p:extLst>
          </p:nvPr>
        </p:nvGraphicFramePr>
        <p:xfrm>
          <a:off x="1524000" y="1143000"/>
          <a:ext cx="6553200" cy="563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3258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E9DA8EC-DFCE-7F47-B656-BBB836AE22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EE9DA8EC-DFCE-7F47-B656-BBB836AE22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6B7892D-D749-D243-94BA-53723EB976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graphicEl>
                                              <a:dgm id="{E6B7892D-D749-D243-94BA-53723EB9760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115562E-85D9-CD4D-8DD9-9D5A562609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graphicEl>
                                              <a:dgm id="{0115562E-85D9-CD4D-8DD9-9D5A5626093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1ACA078-E643-DB47-BEC7-E938EBB182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graphicEl>
                                              <a:dgm id="{01ACA078-E643-DB47-BEC7-E938EBB182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BC3FA31-4725-7245-9445-925A8777C6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graphicEl>
                                              <a:dgm id="{EBC3FA31-4725-7245-9445-925A8777C62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AC72A30-2D78-E648-B77C-F3D3E548F0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graphicEl>
                                              <a:dgm id="{BAC72A30-2D78-E648-B77C-F3D3E548F0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7F47F21-13DE-0B40-AB28-4C9FCC7BCE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graphicEl>
                                              <a:dgm id="{A7F47F21-13DE-0B40-AB28-4C9FCC7BCEB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A86972E-CA7B-A24F-AB44-82DC66AE6D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graphicEl>
                                              <a:dgm id="{7A86972E-CA7B-A24F-AB44-82DC66AE6D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639541B-F06D-934D-8690-F274FD1E77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graphicEl>
                                              <a:dgm id="{9639541B-F06D-934D-8690-F274FD1E77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596E346-7531-1744-AD02-EBE1BECD37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">
                                            <p:graphicEl>
                                              <a:dgm id="{6596E346-7531-1744-AD02-EBE1BECD37E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0F0EE0B-4E2C-D94C-8049-A63DD2FA70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graphicEl>
                                              <a:dgm id="{F0F0EE0B-4E2C-D94C-8049-A63DD2FA70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Natural selection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5000"/>
          </a:xfrm>
        </p:spPr>
        <p:txBody>
          <a:bodyPr>
            <a:normAutofit/>
          </a:bodyPr>
          <a:lstStyle/>
          <a:p>
            <a:r>
              <a:rPr lang="en-GB" sz="2400" dirty="0"/>
              <a:t>One well known example of natural selection is the </a:t>
            </a:r>
            <a:r>
              <a:rPr lang="en-GB" sz="2400" b="1" dirty="0"/>
              <a:t>peppered moth</a:t>
            </a:r>
            <a:r>
              <a:rPr lang="en-GB" sz="2400" dirty="0"/>
              <a:t> (</a:t>
            </a:r>
            <a:r>
              <a:rPr lang="en-GB" sz="2400" i="1" dirty="0" err="1"/>
              <a:t>Biston</a:t>
            </a:r>
            <a:r>
              <a:rPr lang="en-GB" sz="2400" i="1" dirty="0"/>
              <a:t> </a:t>
            </a:r>
            <a:r>
              <a:rPr lang="en-GB" sz="2400" i="1" dirty="0" err="1"/>
              <a:t>betularia</a:t>
            </a:r>
            <a:r>
              <a:rPr lang="en-GB" sz="2400" dirty="0"/>
              <a:t>) which is found all over Britain.  </a:t>
            </a:r>
          </a:p>
          <a:p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moth</a:t>
            </a:r>
            <a:r>
              <a:rPr lang="zh-CN" altLang="en-US" sz="2400" dirty="0"/>
              <a:t> </a:t>
            </a:r>
            <a:r>
              <a:rPr lang="en-US" altLang="zh-CN" sz="2400" dirty="0"/>
              <a:t>spends</a:t>
            </a:r>
            <a:r>
              <a:rPr lang="zh-CN" altLang="en-US" sz="2400" dirty="0"/>
              <a:t> </a:t>
            </a:r>
            <a:r>
              <a:rPr lang="en-US" altLang="zh-CN" sz="2400" dirty="0"/>
              <a:t>daytime</a:t>
            </a:r>
            <a:r>
              <a:rPr lang="zh-CN" altLang="en-US" sz="2400" dirty="0"/>
              <a:t> </a:t>
            </a:r>
            <a:r>
              <a:rPr lang="en-US" altLang="zh-CN" sz="2400" dirty="0"/>
              <a:t>resting</a:t>
            </a:r>
            <a:r>
              <a:rPr lang="zh-CN" altLang="en-US" sz="2400" dirty="0"/>
              <a:t> </a:t>
            </a:r>
            <a:r>
              <a:rPr lang="en-US" altLang="zh-CN" sz="2400" dirty="0"/>
              <a:t>on</a:t>
            </a:r>
            <a:r>
              <a:rPr lang="zh-CN" altLang="en-US" sz="2400" dirty="0"/>
              <a:t> </a:t>
            </a:r>
            <a:r>
              <a:rPr lang="en-US" altLang="zh-CN" sz="2400" dirty="0"/>
              <a:t>tree</a:t>
            </a:r>
            <a:r>
              <a:rPr lang="zh-CN" altLang="en-US" sz="2400" dirty="0"/>
              <a:t> </a:t>
            </a:r>
            <a:r>
              <a:rPr lang="en-US" altLang="zh-CN" sz="2400" dirty="0"/>
              <a:t>trunks.</a:t>
            </a:r>
            <a:endParaRPr lang="en-GB" sz="2400" dirty="0"/>
          </a:p>
        </p:txBody>
      </p:sp>
      <p:pic>
        <p:nvPicPr>
          <p:cNvPr id="4" name="Picture 3" descr="Biston_betulari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2971" y="3886200"/>
            <a:ext cx="3734229" cy="2487930"/>
          </a:xfrm>
          <a:prstGeom prst="rect">
            <a:avLst/>
          </a:prstGeom>
        </p:spPr>
      </p:pic>
      <p:pic>
        <p:nvPicPr>
          <p:cNvPr id="5" name="Picture 4" descr="Biston_betularia_f_carbonari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65512" y="3886200"/>
            <a:ext cx="3659887" cy="24384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8A70118-5E9D-294A-97CE-7DF2282DF585}"/>
              </a:ext>
            </a:extLst>
          </p:cNvPr>
          <p:cNvSpPr txBox="1"/>
          <p:nvPr/>
        </p:nvSpPr>
        <p:spPr>
          <a:xfrm>
            <a:off x="532971" y="6477000"/>
            <a:ext cx="1524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Speckled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form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08F5160-546A-A34B-BF70-D995F4A5262D}"/>
              </a:ext>
            </a:extLst>
          </p:cNvPr>
          <p:cNvSpPr txBox="1"/>
          <p:nvPr/>
        </p:nvSpPr>
        <p:spPr>
          <a:xfrm>
            <a:off x="5065512" y="6477000"/>
            <a:ext cx="2058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Black/</a:t>
            </a:r>
            <a:r>
              <a:rPr kumimoji="1" lang="zh-CN" altLang="en-US" dirty="0"/>
              <a:t> </a:t>
            </a:r>
            <a:r>
              <a:rPr kumimoji="1" lang="en-US" altLang="zh-CN" dirty="0"/>
              <a:t>melanic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form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Natural selection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GB" dirty="0"/>
          </a:p>
        </p:txBody>
      </p:sp>
      <p:pic>
        <p:nvPicPr>
          <p:cNvPr id="6" name="Picture 5" descr="59012-004-3F583FEF.jpg"/>
          <p:cNvPicPr/>
          <p:nvPr/>
        </p:nvPicPr>
        <p:blipFill>
          <a:blip r:embed="rId2" cstate="print"/>
          <a:stretch>
            <a:fillRect/>
          </a:stretch>
        </p:blipFill>
        <p:spPr>
          <a:xfrm rot="10800000">
            <a:off x="381000" y="1295400"/>
            <a:ext cx="3810000" cy="483805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3517900"/>
            <a:ext cx="6019800" cy="33401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E6C3B77-B740-C342-9EFA-977B5D726277}"/>
              </a:ext>
            </a:extLst>
          </p:cNvPr>
          <p:cNvSpPr txBox="1"/>
          <p:nvPr/>
        </p:nvSpPr>
        <p:spPr>
          <a:xfrm>
            <a:off x="4736123" y="2313801"/>
            <a:ext cx="4026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bark</a:t>
            </a:r>
            <a:r>
              <a:rPr kumimoji="1" lang="zh-CN" altLang="en-US" dirty="0"/>
              <a:t> </a:t>
            </a:r>
            <a:r>
              <a:rPr kumimoji="1" lang="en-US" altLang="zh-CN" dirty="0"/>
              <a:t>covered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lichen</a:t>
            </a:r>
            <a:r>
              <a:rPr kumimoji="1" lang="zh-CN" altLang="en-US" dirty="0"/>
              <a:t> </a:t>
            </a:r>
            <a:r>
              <a:rPr kumimoji="1" lang="en-US" altLang="zh-CN" dirty="0"/>
              <a:t>(algae</a:t>
            </a:r>
            <a:r>
              <a:rPr kumimoji="1" lang="zh-CN" altLang="en-US" dirty="0"/>
              <a:t> </a:t>
            </a:r>
            <a:r>
              <a:rPr kumimoji="1" lang="en-US" altLang="zh-CN" dirty="0"/>
              <a:t>living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among</a:t>
            </a:r>
            <a:r>
              <a:rPr kumimoji="1" lang="zh-CN" altLang="en-US" dirty="0"/>
              <a:t> </a:t>
            </a:r>
            <a:r>
              <a:rPr kumimoji="1" lang="en-US" altLang="zh-CN" dirty="0"/>
              <a:t>filaments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fungi</a:t>
            </a:r>
            <a:r>
              <a:rPr kumimoji="1" lang="zh-CN" altLang="en-US" dirty="0"/>
              <a:t> </a:t>
            </a:r>
            <a:r>
              <a:rPr kumimoji="1" lang="en-US" altLang="zh-CN" dirty="0"/>
              <a:t>species)</a:t>
            </a:r>
            <a:endParaRPr kumimoji="1" lang="zh-CN" altLang="en-US" dirty="0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A513684E-9D00-174A-ABDB-73329B69A0C9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103077" y="2498467"/>
            <a:ext cx="633046" cy="138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59A4DE26-E1D1-6F48-ADD2-F0B1B1A975D9}"/>
              </a:ext>
            </a:extLst>
          </p:cNvPr>
          <p:cNvCxnSpPr/>
          <p:nvPr/>
        </p:nvCxnSpPr>
        <p:spPr>
          <a:xfrm>
            <a:off x="4953000" y="2960132"/>
            <a:ext cx="0" cy="9260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048000" y="274638"/>
            <a:ext cx="5638800" cy="1143000"/>
          </a:xfrm>
        </p:spPr>
        <p:txBody>
          <a:bodyPr/>
          <a:lstStyle/>
          <a:p>
            <a:r>
              <a:rPr kumimoji="1" lang="en-US" altLang="zh-CN" dirty="0"/>
              <a:t>distribution change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07"/>
          <a:stretch/>
        </p:blipFill>
        <p:spPr>
          <a:xfrm>
            <a:off x="5715000" y="1447800"/>
            <a:ext cx="2939143" cy="52578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367"/>
          <a:stretch/>
        </p:blipFill>
        <p:spPr>
          <a:xfrm>
            <a:off x="1371600" y="1525248"/>
            <a:ext cx="3092204" cy="524317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511528" y="428481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1956</a:t>
            </a:r>
            <a:endParaRPr kumimoji="1" lang="zh-CN" altLang="en-US" dirty="0"/>
          </a:p>
        </p:txBody>
      </p:sp>
      <p:sp>
        <p:nvSpPr>
          <p:cNvPr id="3" name="右箭头 2"/>
          <p:cNvSpPr/>
          <p:nvPr/>
        </p:nvSpPr>
        <p:spPr>
          <a:xfrm rot="19578596">
            <a:off x="2185960" y="5688364"/>
            <a:ext cx="694136" cy="1396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 rot="19843492">
            <a:off x="1259440" y="5516535"/>
            <a:ext cx="1613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prevailing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wind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7848600" y="40767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1998</a:t>
            </a:r>
            <a:endParaRPr kumimoji="1" lang="zh-CN" altLang="en-US" dirty="0"/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27AA2592-DBC7-BE4B-9E48-E6B38DF6C3B8}"/>
              </a:ext>
            </a:extLst>
          </p:cNvPr>
          <p:cNvCxnSpPr/>
          <p:nvPr/>
        </p:nvCxnSpPr>
        <p:spPr>
          <a:xfrm>
            <a:off x="4648200" y="3429000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7254F93-4125-E143-A976-1DA4C095F9B9}"/>
              </a:ext>
            </a:extLst>
          </p:cNvPr>
          <p:cNvSpPr txBox="1"/>
          <p:nvPr/>
        </p:nvSpPr>
        <p:spPr>
          <a:xfrm>
            <a:off x="4610100" y="2732772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What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happened?</a:t>
            </a:r>
            <a:endParaRPr kumimoji="1" lang="zh-CN" altLang="en-US" dirty="0"/>
          </a:p>
        </p:txBody>
      </p:sp>
      <p:pic>
        <p:nvPicPr>
          <p:cNvPr id="12" name="图片 11" descr="图示&#10;&#10;描述已自动生成">
            <a:extLst>
              <a:ext uri="{FF2B5EF4-FFF2-40B4-BE49-F238E27FC236}">
                <a16:creationId xmlns:a16="http://schemas.microsoft.com/office/drawing/2014/main" id="{AE92A653-489A-E749-A0D9-A0699C9ACFD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9"/>
          <a:stretch/>
        </p:blipFill>
        <p:spPr>
          <a:xfrm>
            <a:off x="52945" y="-312"/>
            <a:ext cx="2461655" cy="256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70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6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700" y="1016000"/>
            <a:ext cx="6565900" cy="58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494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Natural selection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en-GB" dirty="0"/>
          </a:p>
        </p:txBody>
      </p:sp>
      <p:pic>
        <p:nvPicPr>
          <p:cNvPr id="4" name="Content Placeholder 3" descr="resistance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600200"/>
            <a:ext cx="9144000" cy="449643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62450" y="-152400"/>
            <a:ext cx="4629150" cy="114300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sickle</a:t>
            </a:r>
            <a:r>
              <a:rPr kumimoji="1" lang="zh-CN" altLang="en-US" dirty="0"/>
              <a:t> </a:t>
            </a:r>
            <a:r>
              <a:rPr kumimoji="1" lang="en-US" altLang="zh-CN" dirty="0"/>
              <a:t>cell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anaemia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286250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900" y="774032"/>
            <a:ext cx="4457700" cy="304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3900" y="3814011"/>
            <a:ext cx="4457700" cy="304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001000" y="4038600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malaria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106410" y="925286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sickle</a:t>
            </a:r>
            <a:r>
              <a:rPr kumimoji="1" lang="zh-CN" altLang="en-US" dirty="0"/>
              <a:t> </a:t>
            </a:r>
            <a:r>
              <a:rPr kumimoji="1" lang="en-US" altLang="zh-CN" dirty="0"/>
              <a:t>cell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anaemia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460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FBD0BF5A998E4FBF3D7F1E0E7141BA" ma:contentTypeVersion="11" ma:contentTypeDescription="Create a new document." ma:contentTypeScope="" ma:versionID="2900167372ef891b9543ccdbe48d3a46">
  <xsd:schema xmlns:xsd="http://www.w3.org/2001/XMLSchema" xmlns:xs="http://www.w3.org/2001/XMLSchema" xmlns:p="http://schemas.microsoft.com/office/2006/metadata/properties" xmlns:ns2="638b3d8b-b976-4de6-b921-0ae678ab4705" xmlns:ns3="dae67ecd-5e24-42a2-8771-e1145e54c48e" targetNamespace="http://schemas.microsoft.com/office/2006/metadata/properties" ma:root="true" ma:fieldsID="c6d5648b3e5fdd31bca91684134b5e19" ns2:_="" ns3:_="">
    <xsd:import namespace="638b3d8b-b976-4de6-b921-0ae678ab4705"/>
    <xsd:import namespace="dae67ecd-5e24-42a2-8771-e1145e54c48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8b3d8b-b976-4de6-b921-0ae678ab47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e67ecd-5e24-42a2-8771-e1145e54c48e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8BB2965-D47F-44A8-8EB5-7B72628AB0AA}"/>
</file>

<file path=customXml/itemProps2.xml><?xml version="1.0" encoding="utf-8"?>
<ds:datastoreItem xmlns:ds="http://schemas.openxmlformats.org/officeDocument/2006/customXml" ds:itemID="{CB15AE6A-724A-4833-9E10-C135A0C4E1AF}"/>
</file>

<file path=customXml/itemProps3.xml><?xml version="1.0" encoding="utf-8"?>
<ds:datastoreItem xmlns:ds="http://schemas.openxmlformats.org/officeDocument/2006/customXml" ds:itemID="{0CF6BDA6-F161-417C-9943-67CBE149442E}"/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251</Words>
  <Application>Microsoft Macintosh PowerPoint</Application>
  <PresentationFormat>全屏显示(4:3)</PresentationFormat>
  <Paragraphs>38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Arial</vt:lpstr>
      <vt:lpstr>Calibri</vt:lpstr>
      <vt:lpstr>Office Theme</vt:lpstr>
      <vt:lpstr>Natural selection</vt:lpstr>
      <vt:lpstr>Definiton</vt:lpstr>
      <vt:lpstr>Natural selection theory (6 points)</vt:lpstr>
      <vt:lpstr>Natural selection example 1</vt:lpstr>
      <vt:lpstr>Natural selection example 1</vt:lpstr>
      <vt:lpstr>distribution change</vt:lpstr>
      <vt:lpstr>PowerPoint 演示文稿</vt:lpstr>
      <vt:lpstr>Natural selection example 2</vt:lpstr>
      <vt:lpstr>sickle cell anaemia</vt:lpstr>
      <vt:lpstr>Natural selection</vt:lpstr>
      <vt:lpstr>Artificial selection</vt:lpstr>
      <vt:lpstr>PowerPoint 演示文稿</vt:lpstr>
      <vt:lpstr>PowerPoint 演示文稿</vt:lpstr>
      <vt:lpstr>PowerPoint 演示文稿</vt:lpstr>
    </vt:vector>
  </TitlesOfParts>
  <Company>MICROSFOT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Selection</dc:title>
  <dc:creator>USERS</dc:creator>
  <cp:lastModifiedBy>柴 文婷</cp:lastModifiedBy>
  <cp:revision>36</cp:revision>
  <dcterms:created xsi:type="dcterms:W3CDTF">2015-01-06T05:40:56Z</dcterms:created>
  <dcterms:modified xsi:type="dcterms:W3CDTF">2020-12-07T07:31:15Z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0x01010002FBD0BF5A998E4FBF3D7F1E0E7141BA</vt:lpwstr>
  </property>
</Properties>
</file>