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73" r:id="rId3"/>
    <p:sldId id="272" r:id="rId4"/>
    <p:sldId id="274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0830-2C34-9546-9D1F-2C24299D2EBA}" v="150" dt="2020-11-04T10:15:00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7"/>
    <p:restoredTop sz="92978"/>
  </p:normalViewPr>
  <p:slideViewPr>
    <p:cSldViewPr>
      <p:cViewPr varScale="1">
        <p:scale>
          <a:sx n="110" d="100"/>
          <a:sy n="110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婷 柴" userId="cc3e45de-2f49-4c89-aeff-00e7b5b5da7e" providerId="ADAL" clId="{11200830-2C34-9546-9D1F-2C24299D2EBA}"/>
    <pc:docChg chg="custSel addSld delSld modSld sldOrd">
      <pc:chgData name="文婷 柴" userId="cc3e45de-2f49-4c89-aeff-00e7b5b5da7e" providerId="ADAL" clId="{11200830-2C34-9546-9D1F-2C24299D2EBA}" dt="2020-11-10T01:57:48.228" v="2372" actId="1076"/>
      <pc:docMkLst>
        <pc:docMk/>
      </pc:docMkLst>
      <pc:sldChg chg="addSp modSp mod modAnim">
        <pc:chgData name="文婷 柴" userId="cc3e45de-2f49-4c89-aeff-00e7b5b5da7e" providerId="ADAL" clId="{11200830-2C34-9546-9D1F-2C24299D2EBA}" dt="2020-11-04T10:14:26.490" v="2339" actId="20577"/>
        <pc:sldMkLst>
          <pc:docMk/>
          <pc:sldMk cId="0" sldId="259"/>
        </pc:sldMkLst>
        <pc:spChg chg="add mod">
          <ac:chgData name="文婷 柴" userId="cc3e45de-2f49-4c89-aeff-00e7b5b5da7e" providerId="ADAL" clId="{11200830-2C34-9546-9D1F-2C24299D2EBA}" dt="2020-11-04T10:14:26.490" v="2339" actId="20577"/>
          <ac:spMkLst>
            <pc:docMk/>
            <pc:sldMk cId="0" sldId="259"/>
            <ac:spMk id="2" creationId="{02CBDED3-EAD7-6D43-A260-2DB208638836}"/>
          </ac:spMkLst>
        </pc:spChg>
        <pc:spChg chg="add mod">
          <ac:chgData name="文婷 柴" userId="cc3e45de-2f49-4c89-aeff-00e7b5b5da7e" providerId="ADAL" clId="{11200830-2C34-9546-9D1F-2C24299D2EBA}" dt="2020-11-04T10:12:13.339" v="2295" actId="1076"/>
          <ac:spMkLst>
            <pc:docMk/>
            <pc:sldMk cId="0" sldId="259"/>
            <ac:spMk id="3" creationId="{E94CAB6F-B75B-4940-85CA-79E895526150}"/>
          </ac:spMkLst>
        </pc:spChg>
        <pc:picChg chg="mod">
          <ac:chgData name="文婷 柴" userId="cc3e45de-2f49-4c89-aeff-00e7b5b5da7e" providerId="ADAL" clId="{11200830-2C34-9546-9D1F-2C24299D2EBA}" dt="2020-11-04T10:13:28.486" v="2306" actId="1076"/>
          <ac:picMkLst>
            <pc:docMk/>
            <pc:sldMk cId="0" sldId="259"/>
            <ac:picMk id="19458" creationId="{00000000-0000-0000-0000-000000000000}"/>
          </ac:picMkLst>
        </pc:picChg>
        <pc:picChg chg="mod">
          <ac:chgData name="文婷 柴" userId="cc3e45de-2f49-4c89-aeff-00e7b5b5da7e" providerId="ADAL" clId="{11200830-2C34-9546-9D1F-2C24299D2EBA}" dt="2020-11-04T10:10:32.347" v="2201" actId="1076"/>
          <ac:picMkLst>
            <pc:docMk/>
            <pc:sldMk cId="0" sldId="259"/>
            <ac:picMk id="19463" creationId="{00000000-0000-0000-0000-000000000000}"/>
          </ac:picMkLst>
        </pc:picChg>
      </pc:sldChg>
      <pc:sldChg chg="addSp modSp mod">
        <pc:chgData name="文婷 柴" userId="cc3e45de-2f49-4c89-aeff-00e7b5b5da7e" providerId="ADAL" clId="{11200830-2C34-9546-9D1F-2C24299D2EBA}" dt="2020-11-04T10:14:37.958" v="2344" actId="20577"/>
        <pc:sldMkLst>
          <pc:docMk/>
          <pc:sldMk cId="0" sldId="260"/>
        </pc:sldMkLst>
        <pc:spChg chg="add mod">
          <ac:chgData name="文婷 柴" userId="cc3e45de-2f49-4c89-aeff-00e7b5b5da7e" providerId="ADAL" clId="{11200830-2C34-9546-9D1F-2C24299D2EBA}" dt="2020-11-04T10:14:37.958" v="2344" actId="20577"/>
          <ac:spMkLst>
            <pc:docMk/>
            <pc:sldMk cId="0" sldId="260"/>
            <ac:spMk id="3" creationId="{49539BC9-6BF3-0B4D-9E03-753F95DB8006}"/>
          </ac:spMkLst>
        </pc:spChg>
        <pc:picChg chg="mod">
          <ac:chgData name="文婷 柴" userId="cc3e45de-2f49-4c89-aeff-00e7b5b5da7e" providerId="ADAL" clId="{11200830-2C34-9546-9D1F-2C24299D2EBA}" dt="2020-11-04T10:13:38.368" v="2308" actId="1076"/>
          <ac:picMkLst>
            <pc:docMk/>
            <pc:sldMk cId="0" sldId="260"/>
            <ac:picMk id="1027" creationId="{00000000-0000-0000-0000-000000000000}"/>
          </ac:picMkLst>
        </pc:picChg>
      </pc:sldChg>
      <pc:sldChg chg="modSp mod">
        <pc:chgData name="文婷 柴" userId="cc3e45de-2f49-4c89-aeff-00e7b5b5da7e" providerId="ADAL" clId="{11200830-2C34-9546-9D1F-2C24299D2EBA}" dt="2020-11-10T01:54:58.259" v="2347" actId="1076"/>
        <pc:sldMkLst>
          <pc:docMk/>
          <pc:sldMk cId="0" sldId="261"/>
        </pc:sldMkLst>
        <pc:spChg chg="mod">
          <ac:chgData name="文婷 柴" userId="cc3e45de-2f49-4c89-aeff-00e7b5b5da7e" providerId="ADAL" clId="{11200830-2C34-9546-9D1F-2C24299D2EBA}" dt="2020-11-04T08:44:41.093" v="1971" actId="1076"/>
          <ac:spMkLst>
            <pc:docMk/>
            <pc:sldMk cId="0" sldId="261"/>
            <ac:spMk id="6" creationId="{00000000-0000-0000-0000-000000000000}"/>
          </ac:spMkLst>
        </pc:spChg>
        <pc:picChg chg="mod">
          <ac:chgData name="文婷 柴" userId="cc3e45de-2f49-4c89-aeff-00e7b5b5da7e" providerId="ADAL" clId="{11200830-2C34-9546-9D1F-2C24299D2EBA}" dt="2020-11-10T01:54:58.259" v="2347" actId="1076"/>
          <ac:picMkLst>
            <pc:docMk/>
            <pc:sldMk cId="0" sldId="261"/>
            <ac:picMk id="1026" creationId="{00000000-0000-0000-0000-000000000000}"/>
          </ac:picMkLst>
        </pc:picChg>
      </pc:sldChg>
      <pc:sldChg chg="modSp">
        <pc:chgData name="文婷 柴" userId="cc3e45de-2f49-4c89-aeff-00e7b5b5da7e" providerId="ADAL" clId="{11200830-2C34-9546-9D1F-2C24299D2EBA}" dt="2020-11-04T08:45:09.660" v="1978" actId="20577"/>
        <pc:sldMkLst>
          <pc:docMk/>
          <pc:sldMk cId="0" sldId="263"/>
        </pc:sldMkLst>
        <pc:spChg chg="mod">
          <ac:chgData name="文婷 柴" userId="cc3e45de-2f49-4c89-aeff-00e7b5b5da7e" providerId="ADAL" clId="{11200830-2C34-9546-9D1F-2C24299D2EBA}" dt="2020-11-04T08:45:09.660" v="1978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文婷 柴" userId="cc3e45de-2f49-4c89-aeff-00e7b5b5da7e" providerId="ADAL" clId="{11200830-2C34-9546-9D1F-2C24299D2EBA}" dt="2020-11-04T10:15:00.776" v="2345" actId="255"/>
        <pc:sldMkLst>
          <pc:docMk/>
          <pc:sldMk cId="0" sldId="264"/>
        </pc:sldMkLst>
        <pc:spChg chg="mod">
          <ac:chgData name="文婷 柴" userId="cc3e45de-2f49-4c89-aeff-00e7b5b5da7e" providerId="ADAL" clId="{11200830-2C34-9546-9D1F-2C24299D2EBA}" dt="2020-11-04T10:15:00.776" v="2345" actId="255"/>
          <ac:spMkLst>
            <pc:docMk/>
            <pc:sldMk cId="0" sldId="264"/>
            <ac:spMk id="8" creationId="{00000000-0000-0000-0000-000000000000}"/>
          </ac:spMkLst>
        </pc:spChg>
      </pc:sldChg>
      <pc:sldChg chg="modSp">
        <pc:chgData name="文婷 柴" userId="cc3e45de-2f49-4c89-aeff-00e7b5b5da7e" providerId="ADAL" clId="{11200830-2C34-9546-9D1F-2C24299D2EBA}" dt="2020-11-04T08:45:42.151" v="1980" actId="255"/>
        <pc:sldMkLst>
          <pc:docMk/>
          <pc:sldMk cId="0" sldId="265"/>
        </pc:sldMkLst>
        <pc:spChg chg="mod">
          <ac:chgData name="文婷 柴" userId="cc3e45de-2f49-4c89-aeff-00e7b5b5da7e" providerId="ADAL" clId="{11200830-2C34-9546-9D1F-2C24299D2EBA}" dt="2020-11-04T08:45:42.151" v="1980" actId="255"/>
          <ac:spMkLst>
            <pc:docMk/>
            <pc:sldMk cId="0" sldId="265"/>
            <ac:spMk id="6" creationId="{00000000-0000-0000-0000-000000000000}"/>
          </ac:spMkLst>
        </pc:spChg>
      </pc:sldChg>
      <pc:sldChg chg="add">
        <pc:chgData name="文婷 柴" userId="cc3e45de-2f49-4c89-aeff-00e7b5b5da7e" providerId="ADAL" clId="{11200830-2C34-9546-9D1F-2C24299D2EBA}" dt="2020-11-04T08:37:49.515" v="1454"/>
        <pc:sldMkLst>
          <pc:docMk/>
          <pc:sldMk cId="4005439897" sldId="270"/>
        </pc:sldMkLst>
      </pc:sldChg>
      <pc:sldChg chg="modSp del mod">
        <pc:chgData name="文婷 柴" userId="cc3e45de-2f49-4c89-aeff-00e7b5b5da7e" providerId="ADAL" clId="{11200830-2C34-9546-9D1F-2C24299D2EBA}" dt="2020-11-10T01:57:24.958" v="2371" actId="20577"/>
        <pc:sldMkLst>
          <pc:docMk/>
          <pc:sldMk cId="4005439897" sldId="270"/>
        </pc:sldMkLst>
        <pc:spChg chg="mod">
          <ac:chgData name="文婷 柴" userId="cc3e45de-2f49-4c89-aeff-00e7b5b5da7e" providerId="ADAL" clId="{11200830-2C34-9546-9D1F-2C24299D2EBA}" dt="2020-11-10T01:57:24.958" v="2371" actId="20577"/>
          <ac:spMkLst>
            <pc:docMk/>
            <pc:sldMk cId="4005439897" sldId="270"/>
            <ac:spMk id="31" creationId="{00000000-0000-0000-0000-000000000000}"/>
          </ac:spMkLst>
        </pc:spChg>
        <pc:picChg chg="mod">
          <ac:chgData name="文婷 柴" userId="cc3e45de-2f49-4c89-aeff-00e7b5b5da7e" providerId="ADAL" clId="{11200830-2C34-9546-9D1F-2C24299D2EBA}" dt="2020-11-10T01:56:19.659" v="2354" actId="1076"/>
          <ac:picMkLst>
            <pc:docMk/>
            <pc:sldMk cId="4005439897" sldId="270"/>
            <ac:picMk id="4" creationId="{00000000-0000-0000-0000-000000000000}"/>
          </ac:picMkLst>
        </pc:picChg>
        <pc:picChg chg="mod">
          <ac:chgData name="文婷 柴" userId="cc3e45de-2f49-4c89-aeff-00e7b5b5da7e" providerId="ADAL" clId="{11200830-2C34-9546-9D1F-2C24299D2EBA}" dt="2020-11-10T01:56:33.597" v="2358" actId="14100"/>
          <ac:picMkLst>
            <pc:docMk/>
            <pc:sldMk cId="4005439897" sldId="270"/>
            <ac:picMk id="5" creationId="{00000000-0000-0000-0000-000000000000}"/>
          </ac:picMkLst>
        </pc:picChg>
        <pc:picChg chg="mod">
          <ac:chgData name="文婷 柴" userId="cc3e45de-2f49-4c89-aeff-00e7b5b5da7e" providerId="ADAL" clId="{11200830-2C34-9546-9D1F-2C24299D2EBA}" dt="2020-11-10T01:56:26.833" v="2356" actId="14100"/>
          <ac:picMkLst>
            <pc:docMk/>
            <pc:sldMk cId="4005439897" sldId="270"/>
            <ac:picMk id="8" creationId="{00000000-0000-0000-0000-000000000000}"/>
          </ac:picMkLst>
        </pc:picChg>
        <pc:picChg chg="mod">
          <ac:chgData name="文婷 柴" userId="cc3e45de-2f49-4c89-aeff-00e7b5b5da7e" providerId="ADAL" clId="{11200830-2C34-9546-9D1F-2C24299D2EBA}" dt="2020-11-10T01:56:37.672" v="2359" actId="14100"/>
          <ac:picMkLst>
            <pc:docMk/>
            <pc:sldMk cId="4005439897" sldId="270"/>
            <ac:picMk id="10" creationId="{00000000-0000-0000-0000-000000000000}"/>
          </ac:picMkLst>
        </pc:picChg>
        <pc:picChg chg="mod">
          <ac:chgData name="文婷 柴" userId="cc3e45de-2f49-4c89-aeff-00e7b5b5da7e" providerId="ADAL" clId="{11200830-2C34-9546-9D1F-2C24299D2EBA}" dt="2020-11-10T01:55:54.771" v="2349" actId="14100"/>
          <ac:picMkLst>
            <pc:docMk/>
            <pc:sldMk cId="4005439897" sldId="270"/>
            <ac:picMk id="27" creationId="{00000000-0000-0000-0000-000000000000}"/>
          </ac:picMkLst>
        </pc:picChg>
        <pc:picChg chg="mod">
          <ac:chgData name="文婷 柴" userId="cc3e45de-2f49-4c89-aeff-00e7b5b5da7e" providerId="ADAL" clId="{11200830-2C34-9546-9D1F-2C24299D2EBA}" dt="2020-11-10T01:55:58.708" v="2350" actId="14100"/>
          <ac:picMkLst>
            <pc:docMk/>
            <pc:sldMk cId="4005439897" sldId="270"/>
            <ac:picMk id="30" creationId="{00000000-0000-0000-0000-000000000000}"/>
          </ac:picMkLst>
        </pc:picChg>
        <pc:picChg chg="mod">
          <ac:chgData name="文婷 柴" userId="cc3e45de-2f49-4c89-aeff-00e7b5b5da7e" providerId="ADAL" clId="{11200830-2C34-9546-9D1F-2C24299D2EBA}" dt="2020-11-10T01:56:45.155" v="2361" actId="1076"/>
          <ac:picMkLst>
            <pc:docMk/>
            <pc:sldMk cId="4005439897" sldId="270"/>
            <ac:picMk id="1026" creationId="{00000000-0000-0000-0000-000000000000}"/>
          </ac:picMkLst>
        </pc:picChg>
        <pc:picChg chg="mod">
          <ac:chgData name="文婷 柴" userId="cc3e45de-2f49-4c89-aeff-00e7b5b5da7e" providerId="ADAL" clId="{11200830-2C34-9546-9D1F-2C24299D2EBA}" dt="2020-11-10T01:56:48.792" v="2362" actId="1076"/>
          <ac:picMkLst>
            <pc:docMk/>
            <pc:sldMk cId="4005439897" sldId="270"/>
            <ac:picMk id="1027" creationId="{00000000-0000-0000-0000-000000000000}"/>
          </ac:picMkLst>
        </pc:picChg>
        <pc:picChg chg="mod">
          <ac:chgData name="文婷 柴" userId="cc3e45de-2f49-4c89-aeff-00e7b5b5da7e" providerId="ADAL" clId="{11200830-2C34-9546-9D1F-2C24299D2EBA}" dt="2020-11-10T01:56:58.307" v="2364" actId="14100"/>
          <ac:picMkLst>
            <pc:docMk/>
            <pc:sldMk cId="4005439897" sldId="270"/>
            <ac:picMk id="1031" creationId="{00000000-0000-0000-0000-000000000000}"/>
          </ac:picMkLst>
        </pc:picChg>
      </pc:sldChg>
      <pc:sldChg chg="new del">
        <pc:chgData name="文婷 柴" userId="cc3e45de-2f49-4c89-aeff-00e7b5b5da7e" providerId="ADAL" clId="{11200830-2C34-9546-9D1F-2C24299D2EBA}" dt="2020-10-18T14:21:17.674" v="608" actId="2696"/>
        <pc:sldMkLst>
          <pc:docMk/>
          <pc:sldMk cId="3508830682" sldId="271"/>
        </pc:sldMkLst>
      </pc:sldChg>
      <pc:sldChg chg="addSp delSp modSp new mod modAnim">
        <pc:chgData name="文婷 柴" userId="cc3e45de-2f49-4c89-aeff-00e7b5b5da7e" providerId="ADAL" clId="{11200830-2C34-9546-9D1F-2C24299D2EBA}" dt="2020-10-20T06:37:02.084" v="1451" actId="113"/>
        <pc:sldMkLst>
          <pc:docMk/>
          <pc:sldMk cId="2240221130" sldId="272"/>
        </pc:sldMkLst>
        <pc:spChg chg="mod">
          <ac:chgData name="文婷 柴" userId="cc3e45de-2f49-4c89-aeff-00e7b5b5da7e" providerId="ADAL" clId="{11200830-2C34-9546-9D1F-2C24299D2EBA}" dt="2020-10-19T00:38:35.090" v="664" actId="20577"/>
          <ac:spMkLst>
            <pc:docMk/>
            <pc:sldMk cId="2240221130" sldId="272"/>
            <ac:spMk id="2" creationId="{893DD6BF-6BED-6D46-A224-6697D58252F6}"/>
          </ac:spMkLst>
        </pc:spChg>
        <pc:spChg chg="del mod">
          <ac:chgData name="文婷 柴" userId="cc3e45de-2f49-4c89-aeff-00e7b5b5da7e" providerId="ADAL" clId="{11200830-2C34-9546-9D1F-2C24299D2EBA}" dt="2020-10-18T14:13:27.774" v="3"/>
          <ac:spMkLst>
            <pc:docMk/>
            <pc:sldMk cId="2240221130" sldId="272"/>
            <ac:spMk id="3" creationId="{3FA197B8-BD1A-A54E-A6E5-70F48E1C6C5B}"/>
          </ac:spMkLst>
        </pc:spChg>
        <pc:spChg chg="add mod">
          <ac:chgData name="文婷 柴" userId="cc3e45de-2f49-4c89-aeff-00e7b5b5da7e" providerId="ADAL" clId="{11200830-2C34-9546-9D1F-2C24299D2EBA}" dt="2020-10-20T06:37:02.084" v="1451" actId="113"/>
          <ac:spMkLst>
            <pc:docMk/>
            <pc:sldMk cId="2240221130" sldId="272"/>
            <ac:spMk id="6" creationId="{DCA5EFD8-A6DC-9143-960E-965D2772F5ED}"/>
          </ac:spMkLst>
        </pc:spChg>
        <pc:spChg chg="add mod">
          <ac:chgData name="文婷 柴" userId="cc3e45de-2f49-4c89-aeff-00e7b5b5da7e" providerId="ADAL" clId="{11200830-2C34-9546-9D1F-2C24299D2EBA}" dt="2020-10-20T06:36:43.911" v="1429" actId="113"/>
          <ac:spMkLst>
            <pc:docMk/>
            <pc:sldMk cId="2240221130" sldId="272"/>
            <ac:spMk id="7" creationId="{89D28AFB-4FEA-314A-9D15-267A4E7FDC40}"/>
          </ac:spMkLst>
        </pc:spChg>
        <pc:spChg chg="add mod">
          <ac:chgData name="文婷 柴" userId="cc3e45de-2f49-4c89-aeff-00e7b5b5da7e" providerId="ADAL" clId="{11200830-2C34-9546-9D1F-2C24299D2EBA}" dt="2020-10-20T06:36:39.503" v="1428" actId="113"/>
          <ac:spMkLst>
            <pc:docMk/>
            <pc:sldMk cId="2240221130" sldId="272"/>
            <ac:spMk id="8" creationId="{8A0F45CC-E184-5C4A-AEC9-881FB1373F13}"/>
          </ac:spMkLst>
        </pc:spChg>
        <pc:picChg chg="add mod">
          <ac:chgData name="文婷 柴" userId="cc3e45de-2f49-4c89-aeff-00e7b5b5da7e" providerId="ADAL" clId="{11200830-2C34-9546-9D1F-2C24299D2EBA}" dt="2020-10-18T14:13:35.004" v="7" actId="14100"/>
          <ac:picMkLst>
            <pc:docMk/>
            <pc:sldMk cId="2240221130" sldId="272"/>
            <ac:picMk id="5" creationId="{8BE93320-A83A-3D49-B1DA-C2541F533399}"/>
          </ac:picMkLst>
        </pc:picChg>
      </pc:sldChg>
      <pc:sldChg chg="addSp delSp modSp new mod ord">
        <pc:chgData name="文婷 柴" userId="cc3e45de-2f49-4c89-aeff-00e7b5b5da7e" providerId="ADAL" clId="{11200830-2C34-9546-9D1F-2C24299D2EBA}" dt="2020-10-20T07:53:06.269" v="1452" actId="20578"/>
        <pc:sldMkLst>
          <pc:docMk/>
          <pc:sldMk cId="3335732547" sldId="273"/>
        </pc:sldMkLst>
        <pc:spChg chg="mod">
          <ac:chgData name="文婷 柴" userId="cc3e45de-2f49-4c89-aeff-00e7b5b5da7e" providerId="ADAL" clId="{11200830-2C34-9546-9D1F-2C24299D2EBA}" dt="2020-10-19T00:39:16.524" v="666"/>
          <ac:spMkLst>
            <pc:docMk/>
            <pc:sldMk cId="3335732547" sldId="273"/>
            <ac:spMk id="2" creationId="{F768A37B-2094-A84C-8E5C-46C2AF27B32F}"/>
          </ac:spMkLst>
        </pc:spChg>
        <pc:spChg chg="mod">
          <ac:chgData name="文婷 柴" userId="cc3e45de-2f49-4c89-aeff-00e7b5b5da7e" providerId="ADAL" clId="{11200830-2C34-9546-9D1F-2C24299D2EBA}" dt="2020-10-20T06:36:11.816" v="1427" actId="27636"/>
          <ac:spMkLst>
            <pc:docMk/>
            <pc:sldMk cId="3335732547" sldId="273"/>
            <ac:spMk id="3" creationId="{F0A9934A-B757-3144-A65C-A5C5C51C8662}"/>
          </ac:spMkLst>
        </pc:spChg>
        <pc:spChg chg="add del mod">
          <ac:chgData name="文婷 柴" userId="cc3e45de-2f49-4c89-aeff-00e7b5b5da7e" providerId="ADAL" clId="{11200830-2C34-9546-9D1F-2C24299D2EBA}" dt="2020-10-20T06:10:03.845" v="1172"/>
          <ac:spMkLst>
            <pc:docMk/>
            <pc:sldMk cId="3335732547" sldId="273"/>
            <ac:spMk id="5" creationId="{BF45B4E2-BE20-3E4B-8B61-4B22D8748998}"/>
          </ac:spMkLst>
        </pc:spChg>
        <pc:spChg chg="add mod">
          <ac:chgData name="文婷 柴" userId="cc3e45de-2f49-4c89-aeff-00e7b5b5da7e" providerId="ADAL" clId="{11200830-2C34-9546-9D1F-2C24299D2EBA}" dt="2020-10-20T06:11:41.272" v="1289" actId="113"/>
          <ac:spMkLst>
            <pc:docMk/>
            <pc:sldMk cId="3335732547" sldId="273"/>
            <ac:spMk id="6" creationId="{CA4E99A5-559C-B54B-A5B7-DE06559160E9}"/>
          </ac:spMkLst>
        </pc:spChg>
        <pc:graphicFrameChg chg="add mod modGraphic">
          <ac:chgData name="文婷 柴" userId="cc3e45de-2f49-4c89-aeff-00e7b5b5da7e" providerId="ADAL" clId="{11200830-2C34-9546-9D1F-2C24299D2EBA}" dt="2020-10-20T06:30:04.842" v="1425" actId="1076"/>
          <ac:graphicFrameMkLst>
            <pc:docMk/>
            <pc:sldMk cId="3335732547" sldId="273"/>
            <ac:graphicFrameMk id="4" creationId="{20ED4A9F-AF0C-3D4A-8493-B153469F2795}"/>
          </ac:graphicFrameMkLst>
        </pc:graphicFrameChg>
      </pc:sldChg>
      <pc:sldChg chg="addSp modSp new mod">
        <pc:chgData name="文婷 柴" userId="cc3e45de-2f49-4c89-aeff-00e7b5b5da7e" providerId="ADAL" clId="{11200830-2C34-9546-9D1F-2C24299D2EBA}" dt="2020-11-10T01:57:48.228" v="2372" actId="1076"/>
        <pc:sldMkLst>
          <pc:docMk/>
          <pc:sldMk cId="2021320848" sldId="274"/>
        </pc:sldMkLst>
        <pc:spChg chg="mod">
          <ac:chgData name="文婷 柴" userId="cc3e45de-2f49-4c89-aeff-00e7b5b5da7e" providerId="ADAL" clId="{11200830-2C34-9546-9D1F-2C24299D2EBA}" dt="2020-11-04T08:46:15.597" v="1982"/>
          <ac:spMkLst>
            <pc:docMk/>
            <pc:sldMk cId="2021320848" sldId="274"/>
            <ac:spMk id="2" creationId="{AD37AF45-94D5-BE4D-A78F-F98DA84B9EE5}"/>
          </ac:spMkLst>
        </pc:spChg>
        <pc:spChg chg="add mod">
          <ac:chgData name="文婷 柴" userId="cc3e45de-2f49-4c89-aeff-00e7b5b5da7e" providerId="ADAL" clId="{11200830-2C34-9546-9D1F-2C24299D2EBA}" dt="2020-11-04T08:55:04.985" v="2193" actId="255"/>
          <ac:spMkLst>
            <pc:docMk/>
            <pc:sldMk cId="2021320848" sldId="274"/>
            <ac:spMk id="3" creationId="{3AE0C7F3-7B7A-B141-8EC7-24AC9B051251}"/>
          </ac:spMkLst>
        </pc:spChg>
        <pc:spChg chg="add mod">
          <ac:chgData name="文婷 柴" userId="cc3e45de-2f49-4c89-aeff-00e7b5b5da7e" providerId="ADAL" clId="{11200830-2C34-9546-9D1F-2C24299D2EBA}" dt="2020-11-04T08:47:41.702" v="2059" actId="20577"/>
          <ac:spMkLst>
            <pc:docMk/>
            <pc:sldMk cId="2021320848" sldId="274"/>
            <ac:spMk id="4" creationId="{4BEC8F46-DC10-4749-BD05-4231BAF6D077}"/>
          </ac:spMkLst>
        </pc:spChg>
        <pc:spChg chg="add mod">
          <ac:chgData name="文婷 柴" userId="cc3e45de-2f49-4c89-aeff-00e7b5b5da7e" providerId="ADAL" clId="{11200830-2C34-9546-9D1F-2C24299D2EBA}" dt="2020-11-04T08:48:42.654" v="2101" actId="20577"/>
          <ac:spMkLst>
            <pc:docMk/>
            <pc:sldMk cId="2021320848" sldId="274"/>
            <ac:spMk id="5" creationId="{B751435C-4011-F448-94C4-CCB4B53002C2}"/>
          </ac:spMkLst>
        </pc:spChg>
        <pc:spChg chg="add mod">
          <ac:chgData name="文婷 柴" userId="cc3e45de-2f49-4c89-aeff-00e7b5b5da7e" providerId="ADAL" clId="{11200830-2C34-9546-9D1F-2C24299D2EBA}" dt="2020-11-04T08:50:12.639" v="2149" actId="20577"/>
          <ac:spMkLst>
            <pc:docMk/>
            <pc:sldMk cId="2021320848" sldId="274"/>
            <ac:spMk id="8" creationId="{20F84828-B9B9-044D-9E88-D05B28DF562C}"/>
          </ac:spMkLst>
        </pc:spChg>
        <pc:spChg chg="add mod">
          <ac:chgData name="文婷 柴" userId="cc3e45de-2f49-4c89-aeff-00e7b5b5da7e" providerId="ADAL" clId="{11200830-2C34-9546-9D1F-2C24299D2EBA}" dt="2020-11-04T08:49:31.485" v="2116" actId="1076"/>
          <ac:spMkLst>
            <pc:docMk/>
            <pc:sldMk cId="2021320848" sldId="274"/>
            <ac:spMk id="10" creationId="{2A108C3C-D36D-4F4E-9FCB-D5C696320A17}"/>
          </ac:spMkLst>
        </pc:spChg>
        <pc:spChg chg="add mod">
          <ac:chgData name="文婷 柴" userId="cc3e45de-2f49-4c89-aeff-00e7b5b5da7e" providerId="ADAL" clId="{11200830-2C34-9546-9D1F-2C24299D2EBA}" dt="2020-11-04T08:50:10.231" v="2147" actId="20577"/>
          <ac:spMkLst>
            <pc:docMk/>
            <pc:sldMk cId="2021320848" sldId="274"/>
            <ac:spMk id="11" creationId="{EA3213A2-EC0B-EC43-9AC7-A78ADAA30ABF}"/>
          </ac:spMkLst>
        </pc:spChg>
        <pc:spChg chg="add mod">
          <ac:chgData name="文婷 柴" userId="cc3e45de-2f49-4c89-aeff-00e7b5b5da7e" providerId="ADAL" clId="{11200830-2C34-9546-9D1F-2C24299D2EBA}" dt="2020-11-04T08:50:15.542" v="2151" actId="20577"/>
          <ac:spMkLst>
            <pc:docMk/>
            <pc:sldMk cId="2021320848" sldId="274"/>
            <ac:spMk id="13" creationId="{7B5D8D9B-9AEE-7E4C-8343-BB3EDDD750BD}"/>
          </ac:spMkLst>
        </pc:spChg>
        <pc:spChg chg="add mod">
          <ac:chgData name="文婷 柴" userId="cc3e45de-2f49-4c89-aeff-00e7b5b5da7e" providerId="ADAL" clId="{11200830-2C34-9546-9D1F-2C24299D2EBA}" dt="2020-11-10T01:57:48.228" v="2372" actId="1076"/>
          <ac:spMkLst>
            <pc:docMk/>
            <pc:sldMk cId="2021320848" sldId="274"/>
            <ac:spMk id="14" creationId="{84199689-D3B3-0C4B-B26B-972521EA0732}"/>
          </ac:spMkLst>
        </pc:spChg>
        <pc:cxnChg chg="add mod">
          <ac:chgData name="文婷 柴" userId="cc3e45de-2f49-4c89-aeff-00e7b5b5da7e" providerId="ADAL" clId="{11200830-2C34-9546-9D1F-2C24299D2EBA}" dt="2020-11-04T08:48:33.842" v="2098" actId="14100"/>
          <ac:cxnSpMkLst>
            <pc:docMk/>
            <pc:sldMk cId="2021320848" sldId="274"/>
            <ac:cxnSpMk id="7" creationId="{33635BD9-21B2-064F-9CAF-CE0FF90AF004}"/>
          </ac:cxnSpMkLst>
        </pc:cxnChg>
        <pc:cxnChg chg="add mod">
          <ac:chgData name="文婷 柴" userId="cc3e45de-2f49-4c89-aeff-00e7b5b5da7e" providerId="ADAL" clId="{11200830-2C34-9546-9D1F-2C24299D2EBA}" dt="2020-11-04T08:48:53.278" v="2103" actId="1076"/>
          <ac:cxnSpMkLst>
            <pc:docMk/>
            <pc:sldMk cId="2021320848" sldId="274"/>
            <ac:cxnSpMk id="12" creationId="{97B9F14C-B380-D14B-83F4-CD0407D490C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17FDF-FB8B-44C6-AA00-213AADF0EFEF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A4746-295F-4F9F-953C-FFEE823841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4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E45-7962-4B37-9652-09B206CDBD41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B3E-E581-4A67-A1D3-8AB5E217E2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E45-7962-4B37-9652-09B206CDBD41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B3E-E581-4A67-A1D3-8AB5E217E2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E45-7962-4B37-9652-09B206CDBD41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B3E-E581-4A67-A1D3-8AB5E217E2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E45-7962-4B37-9652-09B206CDBD41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B3E-E581-4A67-A1D3-8AB5E217E2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E45-7962-4B37-9652-09B206CDBD41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B3E-E581-4A67-A1D3-8AB5E217E2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E45-7962-4B37-9652-09B206CDBD41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B3E-E581-4A67-A1D3-8AB5E217E2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E45-7962-4B37-9652-09B206CDBD41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B3E-E581-4A67-A1D3-8AB5E217E2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E45-7962-4B37-9652-09B206CDBD41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B3E-E581-4A67-A1D3-8AB5E217E2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E45-7962-4B37-9652-09B206CDBD41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B3E-E581-4A67-A1D3-8AB5E217E2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E45-7962-4B37-9652-09B206CDBD41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B3E-E581-4A67-A1D3-8AB5E217E2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FE45-7962-4B37-9652-09B206CDBD41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B3E-E581-4A67-A1D3-8AB5E217E2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BFE45-7962-4B37-9652-09B206CDBD41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8B3E-E581-4A67-A1D3-8AB5E217E2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tiff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Topic 3- Specialised cells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Wenting Chai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c:\users\administrator\appdata\roaming\360se6\User Data\temp\th_id=OIP.Maa10b5f403506910939e7f994bbcff44H0&amp;pid=15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868144" y="1052736"/>
            <a:ext cx="30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Ova (egg cells) have a store of food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(yolk) in the cytoplasm, and is </a:t>
            </a:r>
            <a:r>
              <a:rPr lang="en-US" altLang="zh-CN" sz="2800" b="1" dirty="0">
                <a:solidFill>
                  <a:schemeClr val="bg1"/>
                </a:solidFill>
              </a:rPr>
              <a:t>large</a:t>
            </a:r>
            <a:r>
              <a:rPr lang="en-US" altLang="zh-CN" sz="2800" dirty="0">
                <a:solidFill>
                  <a:schemeClr val="bg1"/>
                </a:solidFill>
              </a:rPr>
              <a:t> enough for the sperm to find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7" name="Picture 7" descr="E:\biology\备课资料\IG Biology备课\IG 自制课件\C2 Cells\新建文件夹\Pseudostratified Columnar Ciliated Epitheliu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036" y="2924944"/>
            <a:ext cx="4860032" cy="3645024"/>
          </a:xfrm>
          <a:prstGeom prst="rect">
            <a:avLst/>
          </a:prstGeom>
          <a:noFill/>
        </p:spPr>
      </p:pic>
      <p:pic>
        <p:nvPicPr>
          <p:cNvPr id="25602" name="Picture 2" descr="c:\users\administrator\appdata\roaming\360se6\User Data\temp\p01756qr.jpg"/>
          <p:cNvPicPr>
            <a:picLocks noChangeAspect="1" noChangeArrowheads="1"/>
          </p:cNvPicPr>
          <p:nvPr/>
        </p:nvPicPr>
        <p:blipFill>
          <a:blip r:embed="rId3" cstate="print"/>
          <a:srcRect r="22638"/>
          <a:stretch>
            <a:fillRect/>
          </a:stretch>
        </p:blipFill>
        <p:spPr bwMode="auto">
          <a:xfrm>
            <a:off x="0" y="0"/>
            <a:ext cx="4716016" cy="3429001"/>
          </a:xfrm>
          <a:prstGeom prst="rect">
            <a:avLst/>
          </a:prstGeom>
          <a:noFill/>
        </p:spPr>
      </p:pic>
      <p:sp>
        <p:nvSpPr>
          <p:cNvPr id="25604" name="AutoShape 4" descr="c:\users\administrator\appdata\roaming\360se6\User Data\temp\Pseudostratified Columnar Ciliated Epithelium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6" name="AutoShape 6" descr="c:\users\administrator\appdata\roaming\360se6\User Data\temp\Pseudostratified Columnar Ciliated Epithelium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2" descr="c:\users\administrator\appdata\roaming\360se6\User Data\temp\P5800141-Bronchial_cilia,_SEM-SP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1512" y="3600929"/>
            <a:ext cx="4392488" cy="325707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52120" y="332656"/>
            <a:ext cx="2808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Ciliated cell</a:t>
            </a:r>
            <a:endParaRPr lang="zh-CN" alt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1268760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Found in </a:t>
            </a:r>
            <a:r>
              <a:rPr lang="en-US" altLang="zh-CN" sz="2400" b="1" dirty="0"/>
              <a:t>trachea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oviduct</a:t>
            </a:r>
            <a:r>
              <a:rPr lang="en-US" altLang="zh-CN" sz="2400" dirty="0"/>
              <a:t>, have hairs called </a:t>
            </a:r>
            <a:r>
              <a:rPr lang="en-US" altLang="zh-CN" sz="2400" b="1" dirty="0"/>
              <a:t>cilia </a:t>
            </a:r>
            <a:r>
              <a:rPr lang="en-US" altLang="zh-CN" sz="2400" dirty="0"/>
              <a:t>(thread like </a:t>
            </a:r>
            <a:r>
              <a:rPr lang="en-US" altLang="zh-CN" sz="2400" b="1" dirty="0"/>
              <a:t>projections</a:t>
            </a:r>
            <a:r>
              <a:rPr lang="en-US" altLang="zh-CN" sz="2400" dirty="0"/>
              <a:t>), aimed to move dirt out of lungs.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dministrator\appdata\roaming\360se6\User Data\temp\th_id=OIP.M70ee723df78cfe9d8dc2a3f7220d1c09H0&amp;pid=15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836712"/>
            <a:ext cx="4572000" cy="4124326"/>
          </a:xfrm>
          <a:prstGeom prst="rect">
            <a:avLst/>
          </a:prstGeom>
          <a:noFill/>
        </p:spPr>
      </p:pic>
      <p:pic>
        <p:nvPicPr>
          <p:cNvPr id="27652" name="Picture 4" descr="c:\users\administrator\appdata\roaming\360se6\User Data\temp\root-hai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16632"/>
            <a:ext cx="3898880" cy="5228356"/>
          </a:xfrm>
          <a:prstGeom prst="rect">
            <a:avLst/>
          </a:prstGeom>
          <a:noFill/>
        </p:spPr>
      </p:pic>
      <p:pic>
        <p:nvPicPr>
          <p:cNvPr id="27654" name="Picture 6" descr="c:\users\administrator\appdata\roaming\360se6\User Data\temp\root-double-diagram_6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6448" y="3521765"/>
            <a:ext cx="3807552" cy="3356992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520" y="-27384"/>
            <a:ext cx="4834880" cy="1143000"/>
          </a:xfrm>
        </p:spPr>
        <p:txBody>
          <a:bodyPr/>
          <a:lstStyle/>
          <a:p>
            <a:r>
              <a:rPr lang="en-US" altLang="zh-CN" dirty="0"/>
              <a:t>Root hair cells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013176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Long and thin, have </a:t>
            </a:r>
            <a:r>
              <a:rPr lang="en-US" altLang="zh-CN" sz="2400" b="1" dirty="0"/>
              <a:t>large surface area</a:t>
            </a:r>
            <a:r>
              <a:rPr lang="en-US" altLang="zh-CN" sz="2400" dirty="0"/>
              <a:t> which makes it good at absorbing water from the soil.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490" y="4501838"/>
            <a:ext cx="2839864" cy="2129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c:\users\administrator\appdata\roaming\360se6\User Data\temp\what-is-the-function-of-a-specialised-ce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59"/>
            <a:ext cx="8712626" cy="5445391"/>
          </a:xfrm>
          <a:prstGeom prst="rect">
            <a:avLst/>
          </a:prstGeom>
          <a:noFill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are these cells formed?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8A37B-2094-A84C-8E5C-46C2AF27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Specialised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9934A-B757-3144-A65C-A5C5C51C8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61" y="1700807"/>
            <a:ext cx="3466728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dirty="0"/>
              <a:t>2-3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dirty="0"/>
              <a:t>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ppt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diagrams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1-2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class.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0ED4A9F-AF0C-3D4A-8493-B153469F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89110"/>
              </p:ext>
            </p:extLst>
          </p:nvPr>
        </p:nvGraphicFramePr>
        <p:xfrm>
          <a:off x="3995936" y="1842668"/>
          <a:ext cx="493052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4579254"/>
                    </a:ext>
                  </a:extLst>
                </a:gridCol>
                <a:gridCol w="1882521">
                  <a:extLst>
                    <a:ext uri="{9D8B030D-6E8A-4147-A177-3AD203B41FA5}">
                      <a16:colId xmlns:a16="http://schemas.microsoft.com/office/drawing/2014/main" val="1600824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textbook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76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/>
                        <a:t>Ciliated</a:t>
                      </a:r>
                      <a:r>
                        <a:rPr kumimoji="1" lang="zh-CN" altLang="en-US" dirty="0"/>
                        <a:t> </a:t>
                      </a:r>
                      <a:r>
                        <a:rPr kumimoji="1" lang="en-US" altLang="zh-CN" dirty="0"/>
                        <a:t>cell,</a:t>
                      </a:r>
                      <a:r>
                        <a:rPr kumimoji="1" lang="zh-CN" altLang="en-US" dirty="0"/>
                        <a:t> </a:t>
                      </a:r>
                      <a:r>
                        <a:rPr kumimoji="1" lang="en-US" altLang="zh-CN" dirty="0"/>
                        <a:t>goblet</a:t>
                      </a:r>
                      <a:r>
                        <a:rPr kumimoji="1" lang="zh-CN" altLang="en-US" dirty="0"/>
                        <a:t> </a:t>
                      </a:r>
                      <a:r>
                        <a:rPr kumimoji="1" lang="en-US" altLang="zh-CN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1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/>
                        <a:t>Root</a:t>
                      </a:r>
                      <a:r>
                        <a:rPr kumimoji="1" lang="zh-CN" altLang="en-US" dirty="0"/>
                        <a:t> </a:t>
                      </a:r>
                      <a:r>
                        <a:rPr kumimoji="1" lang="en-US" altLang="zh-CN" dirty="0"/>
                        <a:t>hair</a:t>
                      </a:r>
                      <a:r>
                        <a:rPr kumimoji="1" lang="zh-CN" altLang="en-US" dirty="0"/>
                        <a:t> </a:t>
                      </a:r>
                      <a:r>
                        <a:rPr kumimoji="1" lang="en-US" altLang="zh-CN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96-97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3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/>
                        <a:t>Xylem</a:t>
                      </a:r>
                      <a:r>
                        <a:rPr kumimoji="1" lang="zh-CN" altLang="en-US" dirty="0"/>
                        <a:t> </a:t>
                      </a:r>
                      <a:r>
                        <a:rPr kumimoji="1" lang="en-US" altLang="zh-CN" dirty="0"/>
                        <a:t>vessel</a:t>
                      </a:r>
                      <a:r>
                        <a:rPr kumimoji="1" lang="zh-CN" altLang="en-US" dirty="0"/>
                        <a:t> </a:t>
                      </a:r>
                      <a:r>
                        <a:rPr kumimoji="1" lang="en-US" altLang="zh-C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9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/>
                        <a:t>Sieve</a:t>
                      </a:r>
                      <a:r>
                        <a:rPr kumimoji="1" lang="zh-CN" altLang="en-US" dirty="0"/>
                        <a:t> </a:t>
                      </a:r>
                      <a:r>
                        <a:rPr kumimoji="1" lang="en-US" altLang="zh-CN" dirty="0"/>
                        <a:t>element,</a:t>
                      </a:r>
                      <a:r>
                        <a:rPr kumimoji="1" lang="zh-CN" altLang="en-US" dirty="0"/>
                        <a:t> </a:t>
                      </a:r>
                      <a:r>
                        <a:rPr kumimoji="1" lang="en-US" altLang="zh-CN" dirty="0"/>
                        <a:t>companion</a:t>
                      </a:r>
                      <a:r>
                        <a:rPr kumimoji="1" lang="zh-CN" altLang="en-US" dirty="0"/>
                        <a:t> </a:t>
                      </a:r>
                      <a:r>
                        <a:rPr kumimoji="1" lang="en-US" altLang="zh-CN" dirty="0"/>
                        <a:t>cell</a:t>
                      </a:r>
                      <a:endParaRPr kumimoji="1"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2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palisade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mesophyll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7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nerve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70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blood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2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sperm,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egg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stem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233-234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7016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A4E99A5-559C-B54B-A5B7-DE06559160E9}"/>
              </a:ext>
            </a:extLst>
          </p:cNvPr>
          <p:cNvSpPr txBox="1"/>
          <p:nvPr/>
        </p:nvSpPr>
        <p:spPr>
          <a:xfrm>
            <a:off x="502288" y="6021288"/>
            <a:ext cx="721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FYI,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xylem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vessel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element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makes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xylem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vessel</a:t>
            </a:r>
            <a:r>
              <a:rPr kumimoji="1" lang="en-US" altLang="zh-CN" dirty="0"/>
              <a:t>.</a:t>
            </a:r>
          </a:p>
          <a:p>
            <a:r>
              <a:rPr kumimoji="1" lang="en-US" altLang="zh-CN" b="1" dirty="0"/>
              <a:t>Sieve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element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companion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cell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phloem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tube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73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DD6BF-6BED-6D46-A224-6697D582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Specialised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endParaRPr kumimoji="1" lang="zh-CN" altLang="en-US" dirty="0"/>
          </a:p>
        </p:txBody>
      </p:sp>
      <p:pic>
        <p:nvPicPr>
          <p:cNvPr id="5" name="内容占位符 4" descr="黄色的花&#10;&#10;描述已自动生成">
            <a:extLst>
              <a:ext uri="{FF2B5EF4-FFF2-40B4-BE49-F238E27FC236}">
                <a16:creationId xmlns:a16="http://schemas.microsoft.com/office/drawing/2014/main" id="{8BE93320-A83A-3D49-B1DA-C2541F53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56792"/>
            <a:ext cx="3898255" cy="259883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A5EFD8-A6DC-9143-960E-965D2772F5ED}"/>
              </a:ext>
            </a:extLst>
          </p:cNvPr>
          <p:cNvSpPr txBox="1"/>
          <p:nvPr/>
        </p:nvSpPr>
        <p:spPr>
          <a:xfrm>
            <a:off x="457200" y="1556792"/>
            <a:ext cx="4258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Information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needed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presentation</a:t>
            </a:r>
            <a:r>
              <a:rPr kumimoji="1"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picture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adaptations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have?</a:t>
            </a:r>
            <a:r>
              <a:rPr kumimoji="1" lang="zh-CN" altLang="en-US" dirty="0"/>
              <a:t> </a:t>
            </a:r>
            <a:r>
              <a:rPr kumimoji="1" lang="en-US" altLang="zh-CN" dirty="0"/>
              <a:t>(What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interesting.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D28AFB-4FEA-314A-9D15-267A4E7FDC40}"/>
              </a:ext>
            </a:extLst>
          </p:cNvPr>
          <p:cNvSpPr txBox="1"/>
          <p:nvPr/>
        </p:nvSpPr>
        <p:spPr>
          <a:xfrm>
            <a:off x="241697" y="4797152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Please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avoid</a:t>
            </a:r>
            <a:r>
              <a:rPr kumimoji="1"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Turning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unfamiliar/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difficult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</a:p>
          <a:p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0F45CC-E184-5C4A-AEC9-881FB1373F13}"/>
              </a:ext>
            </a:extLst>
          </p:cNvPr>
          <p:cNvSpPr txBox="1"/>
          <p:nvPr/>
        </p:nvSpPr>
        <p:spPr>
          <a:xfrm>
            <a:off x="4932040" y="4381654"/>
            <a:ext cx="3898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Please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Eye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Explain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unfamiliar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necessary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ppt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aid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talk/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7AF45-94D5-BE4D-A78F-F98DA84B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Specialised cells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E0C7F3-7B7A-B141-8EC7-24AC9B051251}"/>
              </a:ext>
            </a:extLst>
          </p:cNvPr>
          <p:cNvSpPr txBox="1"/>
          <p:nvPr/>
        </p:nvSpPr>
        <p:spPr>
          <a:xfrm>
            <a:off x="539552" y="1844824"/>
            <a:ext cx="576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Labor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division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cells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specialization/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differentiation.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EC8F46-DC10-4749-BD05-4231BAF6D077}"/>
              </a:ext>
            </a:extLst>
          </p:cNvPr>
          <p:cNvSpPr txBox="1"/>
          <p:nvPr/>
        </p:nvSpPr>
        <p:spPr>
          <a:xfrm>
            <a:off x="611560" y="3284984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Unspecialised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51435C-4011-F448-94C4-CCB4B53002C2}"/>
              </a:ext>
            </a:extLst>
          </p:cNvPr>
          <p:cNvSpPr txBox="1"/>
          <p:nvPr/>
        </p:nvSpPr>
        <p:spPr>
          <a:xfrm>
            <a:off x="4401661" y="3284984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Specialised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3635BD9-21B2-064F-9CAF-CE0FF90AF004}"/>
              </a:ext>
            </a:extLst>
          </p:cNvPr>
          <p:cNvCxnSpPr>
            <a:cxnSpLocks/>
          </p:cNvCxnSpPr>
          <p:nvPr/>
        </p:nvCxnSpPr>
        <p:spPr>
          <a:xfrm flipV="1">
            <a:off x="2458540" y="3449325"/>
            <a:ext cx="1825428" cy="4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0F84828-B9B9-044D-9E88-D05B28DF562C}"/>
              </a:ext>
            </a:extLst>
          </p:cNvPr>
          <p:cNvSpPr txBox="1"/>
          <p:nvPr/>
        </p:nvSpPr>
        <p:spPr>
          <a:xfrm>
            <a:off x="2576233" y="3100318"/>
            <a:ext cx="14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Specialisation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108C3C-D36D-4F4E-9FCB-D5C696320A17}"/>
              </a:ext>
            </a:extLst>
          </p:cNvPr>
          <p:cNvSpPr txBox="1"/>
          <p:nvPr/>
        </p:nvSpPr>
        <p:spPr>
          <a:xfrm>
            <a:off x="347193" y="4315162"/>
            <a:ext cx="211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Undifferentiated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3213A2-EC0B-EC43-9AC7-A78ADAA30ABF}"/>
              </a:ext>
            </a:extLst>
          </p:cNvPr>
          <p:cNvSpPr txBox="1"/>
          <p:nvPr/>
        </p:nvSpPr>
        <p:spPr>
          <a:xfrm>
            <a:off x="4401661" y="4335487"/>
            <a:ext cx="186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Differentiated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7B9F14C-B380-D14B-83F4-CD0407D490C5}"/>
              </a:ext>
            </a:extLst>
          </p:cNvPr>
          <p:cNvCxnSpPr>
            <a:cxnSpLocks/>
          </p:cNvCxnSpPr>
          <p:nvPr/>
        </p:nvCxnSpPr>
        <p:spPr>
          <a:xfrm flipV="1">
            <a:off x="2458540" y="4499828"/>
            <a:ext cx="1825428" cy="4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B5D8D9B-9AEE-7E4C-8343-BB3EDDD750BD}"/>
              </a:ext>
            </a:extLst>
          </p:cNvPr>
          <p:cNvSpPr txBox="1"/>
          <p:nvPr/>
        </p:nvSpPr>
        <p:spPr>
          <a:xfrm>
            <a:off x="2576233" y="4150821"/>
            <a:ext cx="155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Differentiation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199689-D3B3-0C4B-B26B-972521EA0732}"/>
              </a:ext>
            </a:extLst>
          </p:cNvPr>
          <p:cNvSpPr txBox="1"/>
          <p:nvPr/>
        </p:nvSpPr>
        <p:spPr>
          <a:xfrm>
            <a:off x="6444208" y="37550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32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536" y="465487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These cells can change their length to help us move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 l="8644" t="10938" r="64061" b="64501"/>
          <a:stretch>
            <a:fillRect/>
          </a:stretch>
        </p:blipFill>
        <p:spPr bwMode="auto">
          <a:xfrm>
            <a:off x="308610" y="1281336"/>
            <a:ext cx="2376264" cy="1215752"/>
          </a:xfrm>
          <a:prstGeom prst="rect">
            <a:avLst/>
          </a:prstGeom>
          <a:noFill/>
        </p:spPr>
      </p:pic>
      <p:pic>
        <p:nvPicPr>
          <p:cNvPr id="5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 t="34557" r="62780" b="55395"/>
          <a:stretch>
            <a:fillRect/>
          </a:stretch>
        </p:blipFill>
        <p:spPr bwMode="auto">
          <a:xfrm>
            <a:off x="179512" y="2529880"/>
            <a:ext cx="3240360" cy="611088"/>
          </a:xfrm>
          <a:prstGeom prst="rect">
            <a:avLst/>
          </a:prstGeom>
          <a:noFill/>
        </p:spPr>
      </p:pic>
      <p:pic>
        <p:nvPicPr>
          <p:cNvPr id="8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 l="38875" t="28845" r="33830" b="54280"/>
          <a:stretch>
            <a:fillRect/>
          </a:stretch>
        </p:blipFill>
        <p:spPr bwMode="auto">
          <a:xfrm>
            <a:off x="3491880" y="2328243"/>
            <a:ext cx="2376264" cy="956741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1.jpg"/>
          <p:cNvPicPr>
            <a:picLocks noChangeAspect="1" noChangeArrowheads="1"/>
          </p:cNvPicPr>
          <p:nvPr/>
        </p:nvPicPr>
        <p:blipFill>
          <a:blip r:embed="rId3" cstate="print"/>
          <a:srcRect r="15393"/>
          <a:stretch>
            <a:fillRect/>
          </a:stretch>
        </p:blipFill>
        <p:spPr bwMode="auto">
          <a:xfrm>
            <a:off x="5868144" y="1033471"/>
            <a:ext cx="2965648" cy="1428056"/>
          </a:xfrm>
          <a:prstGeom prst="rect">
            <a:avLst/>
          </a:prstGeom>
          <a:noFill/>
        </p:spPr>
      </p:pic>
      <p:pic>
        <p:nvPicPr>
          <p:cNvPr id="1027" name="Picture 3" descr="C:\Users\Administrator\Desktop\图片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8315" y="1056594"/>
            <a:ext cx="2382837" cy="1163637"/>
          </a:xfrm>
          <a:prstGeom prst="rect">
            <a:avLst/>
          </a:prstGeom>
          <a:noFill/>
        </p:spPr>
      </p:pic>
      <p:pic>
        <p:nvPicPr>
          <p:cNvPr id="10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 l="73159" t="9822" b="77897"/>
          <a:stretch>
            <a:fillRect/>
          </a:stretch>
        </p:blipFill>
        <p:spPr bwMode="auto">
          <a:xfrm>
            <a:off x="6084168" y="2497088"/>
            <a:ext cx="2336701" cy="715888"/>
          </a:xfrm>
          <a:prstGeom prst="rect">
            <a:avLst/>
          </a:prstGeom>
          <a:noFill/>
        </p:spPr>
      </p:pic>
      <p:pic>
        <p:nvPicPr>
          <p:cNvPr id="1029" name="Picture 5" descr="C:\Users\Administrator\Desktop\图片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356992"/>
            <a:ext cx="3408363" cy="1316037"/>
          </a:xfrm>
          <a:prstGeom prst="rect">
            <a:avLst/>
          </a:prstGeom>
          <a:noFill/>
        </p:spPr>
      </p:pic>
      <p:pic>
        <p:nvPicPr>
          <p:cNvPr id="20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 l="6163" t="65642" r="83912" b="6448"/>
          <a:stretch>
            <a:fillRect/>
          </a:stretch>
        </p:blipFill>
        <p:spPr bwMode="auto">
          <a:xfrm>
            <a:off x="3563888" y="3645024"/>
            <a:ext cx="864096" cy="1800200"/>
          </a:xfrm>
          <a:prstGeom prst="rect">
            <a:avLst/>
          </a:prstGeom>
          <a:noFill/>
        </p:spPr>
      </p:pic>
      <p:pic>
        <p:nvPicPr>
          <p:cNvPr id="1031" name="Picture 7" descr="C:\Users\Administrator\Desktop\图片1.jpg"/>
          <p:cNvPicPr>
            <a:picLocks noChangeAspect="1" noChangeArrowheads="1"/>
          </p:cNvPicPr>
          <p:nvPr/>
        </p:nvPicPr>
        <p:blipFill>
          <a:blip r:embed="rId6" cstate="print"/>
          <a:srcRect r="4725"/>
          <a:stretch>
            <a:fillRect/>
          </a:stretch>
        </p:blipFill>
        <p:spPr bwMode="auto">
          <a:xfrm>
            <a:off x="4476328" y="4005064"/>
            <a:ext cx="2903984" cy="1224136"/>
          </a:xfrm>
          <a:prstGeom prst="rect">
            <a:avLst/>
          </a:prstGeom>
          <a:noFill/>
        </p:spPr>
      </p:pic>
      <p:pic>
        <p:nvPicPr>
          <p:cNvPr id="26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 l="74813" t="41081" r="11953" b="19845"/>
          <a:stretch>
            <a:fillRect/>
          </a:stretch>
        </p:blipFill>
        <p:spPr bwMode="auto">
          <a:xfrm>
            <a:off x="7308304" y="3068960"/>
            <a:ext cx="1152128" cy="2520280"/>
          </a:xfrm>
          <a:prstGeom prst="rect">
            <a:avLst/>
          </a:prstGeom>
          <a:noFill/>
        </p:spPr>
      </p:pic>
      <p:pic>
        <p:nvPicPr>
          <p:cNvPr id="27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 l="45037" t="68861" r="25187" b="16496"/>
          <a:stretch>
            <a:fillRect/>
          </a:stretch>
        </p:blipFill>
        <p:spPr bwMode="auto">
          <a:xfrm>
            <a:off x="2195736" y="5733256"/>
            <a:ext cx="2592288" cy="800472"/>
          </a:xfrm>
          <a:prstGeom prst="rect">
            <a:avLst/>
          </a:prstGeom>
          <a:noFill/>
        </p:spPr>
      </p:pic>
      <p:pic>
        <p:nvPicPr>
          <p:cNvPr id="1032" name="Picture 8" descr="C:\Users\Administrator\Desktop\图片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5334000"/>
            <a:ext cx="1743075" cy="1524000"/>
          </a:xfrm>
          <a:prstGeom prst="rect">
            <a:avLst/>
          </a:prstGeom>
          <a:noFill/>
        </p:spPr>
      </p:pic>
      <p:pic>
        <p:nvPicPr>
          <p:cNvPr id="30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 l="74813" t="81142" r="373" b="5332"/>
          <a:stretch>
            <a:fillRect/>
          </a:stretch>
        </p:blipFill>
        <p:spPr bwMode="auto">
          <a:xfrm>
            <a:off x="6804248" y="5661248"/>
            <a:ext cx="2160240" cy="800472"/>
          </a:xfrm>
          <a:prstGeom prst="rect">
            <a:avLst/>
          </a:prstGeom>
          <a:noFill/>
        </p:spPr>
      </p:pic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 err="1"/>
              <a:t>specialised</a:t>
            </a:r>
            <a:r>
              <a:rPr lang="en-US" altLang="zh-CN" dirty="0"/>
              <a:t> cells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43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istrator\appdata\roaming\360se6\User Data\temp\th_id=OIP.M8d5722b65e12ac90b098af2a1c5fa2f1H0&amp;pid=15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163" y="0"/>
            <a:ext cx="4384229" cy="3068961"/>
          </a:xfrm>
          <a:prstGeom prst="rect">
            <a:avLst/>
          </a:prstGeom>
          <a:noFill/>
        </p:spPr>
      </p:pic>
      <p:sp>
        <p:nvSpPr>
          <p:cNvPr id="19460" name="AutoShape 4" descr="c:\users\administrator\appdata\roaming\360se6\User Data\temp\blood neutrophil lymphocyte 400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2" name="AutoShape 6" descr="c:\users\administrator\appdata\roaming\360se6\User Data\temp\blood neutrophil lymphocyte 400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463" name="Picture 7" descr="E:\biology\备课资料\IG Biology备课\IG 自制课件\C2 Cells\新建文件夹\blood neutrophil lymphocyte 400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819" y="1781817"/>
            <a:ext cx="4392488" cy="3294366"/>
          </a:xfrm>
          <a:prstGeom prst="rect">
            <a:avLst/>
          </a:prstGeom>
          <a:noFill/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44008" y="274638"/>
            <a:ext cx="4042792" cy="1143000"/>
          </a:xfrm>
        </p:spPr>
        <p:txBody>
          <a:bodyPr/>
          <a:lstStyle/>
          <a:p>
            <a:r>
              <a:rPr lang="en-US" altLang="zh-CN" dirty="0"/>
              <a:t>Red blood cell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CBDED3-EAD7-6D43-A260-2DB208638836}"/>
              </a:ext>
            </a:extLst>
          </p:cNvPr>
          <p:cNvSpPr txBox="1"/>
          <p:nvPr/>
        </p:nvSpPr>
        <p:spPr>
          <a:xfrm>
            <a:off x="122845" y="3429000"/>
            <a:ext cx="4352098" cy="309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kumimoji="1" lang="en-US" altLang="zh-CN" b="1" dirty="0"/>
              <a:t>Adaptations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RBCs: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kumimoji="1" lang="en-US" altLang="zh-CN" b="1" dirty="0"/>
              <a:t>Biconcave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oxygen/</a:t>
            </a:r>
            <a:r>
              <a:rPr kumimoji="1" lang="zh-CN" altLang="en-US" dirty="0"/>
              <a:t> </a:t>
            </a:r>
            <a:r>
              <a:rPr kumimoji="1" lang="en-US" altLang="zh-CN" dirty="0"/>
              <a:t>gases.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kumimoji="1" lang="en-US" altLang="zh-CN" b="1" dirty="0"/>
              <a:t>Haemoglobin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pigment,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combine/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O2.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kumimoji="1" lang="en-US" altLang="zh-CN" b="1" dirty="0"/>
              <a:t>No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nucleus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O2.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kumimoji="1" lang="en-US" altLang="zh-CN" b="1" dirty="0"/>
              <a:t>Small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size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easily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carried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tiny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capillaries.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4CAB6F-B75B-4940-85CA-79E895526150}"/>
              </a:ext>
            </a:extLst>
          </p:cNvPr>
          <p:cNvSpPr txBox="1"/>
          <p:nvPr/>
        </p:nvSpPr>
        <p:spPr>
          <a:xfrm>
            <a:off x="4660482" y="5229200"/>
            <a:ext cx="408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suggest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RBC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WBC</a:t>
            </a:r>
            <a:r>
              <a:rPr kumimoji="1" lang="zh-CN" altLang="en-US" dirty="0"/>
              <a:t> </a:t>
            </a:r>
            <a:r>
              <a:rPr kumimoji="1" lang="en-US" altLang="zh-CN" dirty="0"/>
              <a:t>(lymphocyte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neutrophil)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Nerve cell</a:t>
            </a:r>
            <a:endParaRPr lang="zh-CN" altLang="en-US" dirty="0"/>
          </a:p>
        </p:txBody>
      </p:sp>
      <p:pic>
        <p:nvPicPr>
          <p:cNvPr id="1027" name="Picture 3" descr="C:\Users\chai\Desktop\图片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" y="1533525"/>
            <a:ext cx="8558213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539BC9-6BF3-0B4D-9E03-753F95DB8006}"/>
              </a:ext>
            </a:extLst>
          </p:cNvPr>
          <p:cNvSpPr txBox="1"/>
          <p:nvPr/>
        </p:nvSpPr>
        <p:spPr>
          <a:xfrm>
            <a:off x="457200" y="5266499"/>
            <a:ext cx="7486921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kumimoji="1" lang="en-US" altLang="zh-CN" b="1" dirty="0"/>
              <a:t>Adaptations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neurone:</a:t>
            </a:r>
          </a:p>
          <a:p>
            <a:pPr>
              <a:spcBef>
                <a:spcPts val="1000"/>
              </a:spcBef>
            </a:pPr>
            <a:r>
              <a:rPr kumimoji="1" lang="en-US" altLang="zh-CN" b="1" dirty="0"/>
              <a:t>Dentrites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impulses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(electric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signal).</a:t>
            </a:r>
          </a:p>
          <a:p>
            <a:pPr>
              <a:spcBef>
                <a:spcPts val="1000"/>
              </a:spcBef>
            </a:pPr>
            <a:r>
              <a:rPr kumimoji="1" lang="en-US" altLang="zh-CN" dirty="0"/>
              <a:t>Long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axon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faster/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transmission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impulses.</a:t>
            </a:r>
          </a:p>
          <a:p>
            <a:pPr>
              <a:spcBef>
                <a:spcPts val="1000"/>
              </a:spcBef>
            </a:pPr>
            <a:r>
              <a:rPr kumimoji="1" lang="en-US" altLang="zh-CN" b="1" dirty="0"/>
              <a:t>Myelin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sheath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(surrounding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axon)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transmission.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istrator\appdata\roaming\360se6\User Data\temp\th_id=OIP.M3349f17eef76ce306c7e679bd7a2e21bo0&amp;pid=15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496" y="134634"/>
            <a:ext cx="4356992" cy="3267744"/>
          </a:xfrm>
          <a:prstGeom prst="rect">
            <a:avLst/>
          </a:prstGeom>
          <a:noFill/>
        </p:spPr>
      </p:pic>
      <p:pic>
        <p:nvPicPr>
          <p:cNvPr id="23558" name="Picture 6" descr="c:\users\administrator\appdata\roaming\360se6\User Data\temp\th_id=OIP.Mf1ef5a21b6f8639d36e0e2a105bc88aco0&amp;pid=15.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072" y="980728"/>
            <a:ext cx="2857500" cy="146685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512" y="0"/>
            <a:ext cx="3888432" cy="1143000"/>
          </a:xfrm>
        </p:spPr>
        <p:txBody>
          <a:bodyPr/>
          <a:lstStyle/>
          <a:p>
            <a:r>
              <a:rPr lang="en-US" altLang="zh-CN" dirty="0"/>
              <a:t>Muscle cell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072" y="2396787"/>
            <a:ext cx="2987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Can shorten to move bones/</a:t>
            </a:r>
            <a:r>
              <a:rPr lang="zh-CN" altLang="en-US" sz="2400" dirty="0"/>
              <a:t>  </a:t>
            </a:r>
            <a:r>
              <a:rPr lang="en-US" altLang="zh-CN" sz="2400" dirty="0"/>
              <a:t>(</a:t>
            </a:r>
            <a:r>
              <a:rPr lang="en-US" altLang="zh-CN" sz="2400" b="1" dirty="0"/>
              <a:t>contract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relax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  <p:pic>
        <p:nvPicPr>
          <p:cNvPr id="1026" name="Picture 2" descr="E:\biology\备课资料\IG Biology备课\IG 自制课件\C2 Cells\Figures\specialised cells\muscel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96052"/>
            <a:ext cx="4285481" cy="3551444"/>
          </a:xfrm>
          <a:prstGeom prst="rect">
            <a:avLst/>
          </a:prstGeom>
          <a:noFill/>
        </p:spPr>
      </p:pic>
      <p:pic>
        <p:nvPicPr>
          <p:cNvPr id="10244" name="Picture 4" descr="c:\users\administrator\appdata\roaming\360se6\User Data\temp\smooth_muscle_tissue-spl132873434209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783" y="3789040"/>
            <a:ext cx="4406209" cy="2958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c:\users\administrator\appdata\roaming\360se6\User Data\temp\slide-1-728_cb=13239611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7894307" cy="59207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7C8E73-A836-4A52-871E-2F97E963929A}"/>
</file>

<file path=customXml/itemProps2.xml><?xml version="1.0" encoding="utf-8"?>
<ds:datastoreItem xmlns:ds="http://schemas.openxmlformats.org/officeDocument/2006/customXml" ds:itemID="{541676DC-C98F-4630-A165-1CF98D10F5EA}"/>
</file>

<file path=customXml/itemProps3.xml><?xml version="1.0" encoding="utf-8"?>
<ds:datastoreItem xmlns:ds="http://schemas.openxmlformats.org/officeDocument/2006/customXml" ds:itemID="{1925EC15-14BD-43B2-873F-20EADDA10569}"/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485</Words>
  <Application>Microsoft Macintosh PowerPoint</Application>
  <PresentationFormat>全屏显示(4:3)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主题</vt:lpstr>
      <vt:lpstr>Topic 3- Specialised cells</vt:lpstr>
      <vt:lpstr>Specialised cell presentation task</vt:lpstr>
      <vt:lpstr>Specialised cell presentation task</vt:lpstr>
      <vt:lpstr>Specialised cells</vt:lpstr>
      <vt:lpstr>Some specialised cells</vt:lpstr>
      <vt:lpstr>Red blood cell</vt:lpstr>
      <vt:lpstr>Nerve cell</vt:lpstr>
      <vt:lpstr>Muscle cell</vt:lpstr>
      <vt:lpstr>PowerPoint 演示文稿</vt:lpstr>
      <vt:lpstr>PowerPoint 演示文稿</vt:lpstr>
      <vt:lpstr>PowerPoint 演示文稿</vt:lpstr>
      <vt:lpstr>Root hair cells</vt:lpstr>
      <vt:lpstr>How are these cells formed?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3- Specialised cells</dc:title>
  <dc:creator>Windows7</dc:creator>
  <cp:lastModifiedBy>柴 文婷</cp:lastModifiedBy>
  <cp:revision>50</cp:revision>
  <dcterms:created xsi:type="dcterms:W3CDTF">2015-09-21T12:41:53Z</dcterms:created>
  <dcterms:modified xsi:type="dcterms:W3CDTF">2020-11-10T01:57:58Z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