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4" r:id="rId4"/>
    <p:sldId id="270" r:id="rId5"/>
    <p:sldId id="258" r:id="rId6"/>
    <p:sldId id="271" r:id="rId7"/>
    <p:sldId id="272" r:id="rId8"/>
    <p:sldId id="259" r:id="rId9"/>
    <p:sldId id="269" r:id="rId10"/>
    <p:sldId id="261" r:id="rId11"/>
    <p:sldId id="266" r:id="rId12"/>
    <p:sldId id="267" r:id="rId13"/>
    <p:sldId id="268" r:id="rId14"/>
    <p:sldId id="262" r:id="rId15"/>
  </p:sldIdLst>
  <p:sldSz cx="9144000" cy="6858000" type="screen4x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5C1748-BD9C-0149-86A9-8BE6EB40DB4B}" v="306" dt="2020-11-10T01:52:35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3"/>
    <p:restoredTop sz="92219"/>
  </p:normalViewPr>
  <p:slideViewPr>
    <p:cSldViewPr>
      <p:cViewPr varScale="1">
        <p:scale>
          <a:sx n="109" d="100"/>
          <a:sy n="109" d="100"/>
        </p:scale>
        <p:origin x="5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婷 柴" userId="cc3e45de-2f49-4c89-aeff-00e7b5b5da7e" providerId="ADAL" clId="{C95C1748-BD9C-0149-86A9-8BE6EB40DB4B}"/>
    <pc:docChg chg="undo custSel addSld delSld modSld sldOrd">
      <pc:chgData name="文婷 柴" userId="cc3e45de-2f49-4c89-aeff-00e7b5b5da7e" providerId="ADAL" clId="{C95C1748-BD9C-0149-86A9-8BE6EB40DB4B}" dt="2020-11-10T01:52:43.429" v="1432" actId="1076"/>
      <pc:docMkLst>
        <pc:docMk/>
      </pc:docMkLst>
      <pc:sldChg chg="addSp modSp mod">
        <pc:chgData name="文婷 柴" userId="cc3e45de-2f49-4c89-aeff-00e7b5b5da7e" providerId="ADAL" clId="{C95C1748-BD9C-0149-86A9-8BE6EB40DB4B}" dt="2020-10-30T02:52:56.443" v="129" actId="1076"/>
        <pc:sldMkLst>
          <pc:docMk/>
          <pc:sldMk cId="0" sldId="257"/>
        </pc:sldMkLst>
        <pc:spChg chg="mod">
          <ac:chgData name="文婷 柴" userId="cc3e45de-2f49-4c89-aeff-00e7b5b5da7e" providerId="ADAL" clId="{C95C1748-BD9C-0149-86A9-8BE6EB40DB4B}" dt="2020-10-30T02:52:09.483" v="117" actId="1076"/>
          <ac:spMkLst>
            <pc:docMk/>
            <pc:sldMk cId="0" sldId="257"/>
            <ac:spMk id="3" creationId="{00000000-0000-0000-0000-000000000000}"/>
          </ac:spMkLst>
        </pc:spChg>
        <pc:picChg chg="add mod">
          <ac:chgData name="文婷 柴" userId="cc3e45de-2f49-4c89-aeff-00e7b5b5da7e" providerId="ADAL" clId="{C95C1748-BD9C-0149-86A9-8BE6EB40DB4B}" dt="2020-10-30T02:52:56.443" v="129" actId="1076"/>
          <ac:picMkLst>
            <pc:docMk/>
            <pc:sldMk cId="0" sldId="257"/>
            <ac:picMk id="4" creationId="{286B9734-1E3A-B949-B759-1A7B94F2BADA}"/>
          </ac:picMkLst>
        </pc:picChg>
      </pc:sldChg>
      <pc:sldChg chg="addSp delSp modSp mod ord modAnim">
        <pc:chgData name="文婷 柴" userId="cc3e45de-2f49-4c89-aeff-00e7b5b5da7e" providerId="ADAL" clId="{C95C1748-BD9C-0149-86A9-8BE6EB40DB4B}" dt="2020-11-10T01:38:01.373" v="1093" actId="1076"/>
        <pc:sldMkLst>
          <pc:docMk/>
          <pc:sldMk cId="0" sldId="258"/>
        </pc:sldMkLst>
        <pc:spChg chg="add mod">
          <ac:chgData name="文婷 柴" userId="cc3e45de-2f49-4c89-aeff-00e7b5b5da7e" providerId="ADAL" clId="{C95C1748-BD9C-0149-86A9-8BE6EB40DB4B}" dt="2020-10-30T03:12:42.497" v="239" actId="14100"/>
          <ac:spMkLst>
            <pc:docMk/>
            <pc:sldMk cId="0" sldId="258"/>
            <ac:spMk id="2" creationId="{57ECDCF4-3822-C14B-97B8-ADC7DECCB4F3}"/>
          </ac:spMkLst>
        </pc:spChg>
        <pc:spChg chg="mod">
          <ac:chgData name="文婷 柴" userId="cc3e45de-2f49-4c89-aeff-00e7b5b5da7e" providerId="ADAL" clId="{C95C1748-BD9C-0149-86A9-8BE6EB40DB4B}" dt="2020-11-10T01:37:58.218" v="1092" actId="1076"/>
          <ac:spMkLst>
            <pc:docMk/>
            <pc:sldMk cId="0" sldId="258"/>
            <ac:spMk id="4" creationId="{00000000-0000-0000-0000-000000000000}"/>
          </ac:spMkLst>
        </pc:spChg>
        <pc:spChg chg="mod">
          <ac:chgData name="文婷 柴" userId="cc3e45de-2f49-4c89-aeff-00e7b5b5da7e" providerId="ADAL" clId="{C95C1748-BD9C-0149-86A9-8BE6EB40DB4B}" dt="2020-10-30T03:28:07.020" v="420" actId="1076"/>
          <ac:spMkLst>
            <pc:docMk/>
            <pc:sldMk cId="0" sldId="258"/>
            <ac:spMk id="5" creationId="{00000000-0000-0000-0000-000000000000}"/>
          </ac:spMkLst>
        </pc:spChg>
        <pc:spChg chg="del mod">
          <ac:chgData name="文婷 柴" userId="cc3e45de-2f49-4c89-aeff-00e7b5b5da7e" providerId="ADAL" clId="{C95C1748-BD9C-0149-86A9-8BE6EB40DB4B}" dt="2020-10-30T03:27:26.655" v="386" actId="478"/>
          <ac:spMkLst>
            <pc:docMk/>
            <pc:sldMk cId="0" sldId="258"/>
            <ac:spMk id="6" creationId="{00000000-0000-0000-0000-000000000000}"/>
          </ac:spMkLst>
        </pc:spChg>
        <pc:spChg chg="add mod">
          <ac:chgData name="文婷 柴" userId="cc3e45de-2f49-4c89-aeff-00e7b5b5da7e" providerId="ADAL" clId="{C95C1748-BD9C-0149-86A9-8BE6EB40DB4B}" dt="2020-10-30T03:33:39.053" v="482" actId="1076"/>
          <ac:spMkLst>
            <pc:docMk/>
            <pc:sldMk cId="0" sldId="258"/>
            <ac:spMk id="8" creationId="{A77E6E22-441B-B94F-AF26-08E0BA5BE388}"/>
          </ac:spMkLst>
        </pc:spChg>
        <pc:spChg chg="add del mod">
          <ac:chgData name="文婷 柴" userId="cc3e45de-2f49-4c89-aeff-00e7b5b5da7e" providerId="ADAL" clId="{C95C1748-BD9C-0149-86A9-8BE6EB40DB4B}" dt="2020-10-30T03:04:13.235" v="217" actId="767"/>
          <ac:spMkLst>
            <pc:docMk/>
            <pc:sldMk cId="0" sldId="258"/>
            <ac:spMk id="9" creationId="{446A04D2-07DC-AA49-91DA-47DB7729EAEB}"/>
          </ac:spMkLst>
        </pc:spChg>
        <pc:spChg chg="add mod">
          <ac:chgData name="文婷 柴" userId="cc3e45de-2f49-4c89-aeff-00e7b5b5da7e" providerId="ADAL" clId="{C95C1748-BD9C-0149-86A9-8BE6EB40DB4B}" dt="2020-10-30T03:09:40.628" v="233" actId="1582"/>
          <ac:spMkLst>
            <pc:docMk/>
            <pc:sldMk cId="0" sldId="258"/>
            <ac:spMk id="10" creationId="{E35DE71F-4226-9943-8AE6-7ED96B976A8A}"/>
          </ac:spMkLst>
        </pc:spChg>
        <pc:spChg chg="add mod">
          <ac:chgData name="文婷 柴" userId="cc3e45de-2f49-4c89-aeff-00e7b5b5da7e" providerId="ADAL" clId="{C95C1748-BD9C-0149-86A9-8BE6EB40DB4B}" dt="2020-10-30T03:27:47.452" v="392" actId="1076"/>
          <ac:spMkLst>
            <pc:docMk/>
            <pc:sldMk cId="0" sldId="258"/>
            <ac:spMk id="16" creationId="{A9DAEC90-8B57-944F-9612-CA7374D9EF60}"/>
          </ac:spMkLst>
        </pc:spChg>
        <pc:spChg chg="add mod">
          <ac:chgData name="文婷 柴" userId="cc3e45de-2f49-4c89-aeff-00e7b5b5da7e" providerId="ADAL" clId="{C95C1748-BD9C-0149-86A9-8BE6EB40DB4B}" dt="2020-10-30T03:28:28.789" v="425" actId="1076"/>
          <ac:spMkLst>
            <pc:docMk/>
            <pc:sldMk cId="0" sldId="258"/>
            <ac:spMk id="17" creationId="{65A1AE0F-0271-D34D-946E-9C1B926A7A99}"/>
          </ac:spMkLst>
        </pc:spChg>
        <pc:spChg chg="add mod">
          <ac:chgData name="文婷 柴" userId="cc3e45de-2f49-4c89-aeff-00e7b5b5da7e" providerId="ADAL" clId="{C95C1748-BD9C-0149-86A9-8BE6EB40DB4B}" dt="2020-11-10T01:36:00.482" v="1020" actId="1076"/>
          <ac:spMkLst>
            <pc:docMk/>
            <pc:sldMk cId="0" sldId="258"/>
            <ac:spMk id="23" creationId="{DB910B6B-A412-0F49-87E3-36B5D47FF2D6}"/>
          </ac:spMkLst>
        </pc:spChg>
        <pc:spChg chg="add mod">
          <ac:chgData name="文婷 柴" userId="cc3e45de-2f49-4c89-aeff-00e7b5b5da7e" providerId="ADAL" clId="{C95C1748-BD9C-0149-86A9-8BE6EB40DB4B}" dt="2020-11-10T01:33:46.169" v="979" actId="1076"/>
          <ac:spMkLst>
            <pc:docMk/>
            <pc:sldMk cId="0" sldId="258"/>
            <ac:spMk id="25" creationId="{51ADEBF0-EE04-CA4C-A826-08C65FA270CE}"/>
          </ac:spMkLst>
        </pc:spChg>
        <pc:spChg chg="add mod">
          <ac:chgData name="文婷 柴" userId="cc3e45de-2f49-4c89-aeff-00e7b5b5da7e" providerId="ADAL" clId="{C95C1748-BD9C-0149-86A9-8BE6EB40DB4B}" dt="2020-10-30T03:29:14.751" v="429" actId="692"/>
          <ac:spMkLst>
            <pc:docMk/>
            <pc:sldMk cId="0" sldId="258"/>
            <ac:spMk id="26" creationId="{60DDABB4-38CE-5244-AC7D-D01A7D128429}"/>
          </ac:spMkLst>
        </pc:spChg>
        <pc:spChg chg="add del mod">
          <ac:chgData name="文婷 柴" userId="cc3e45de-2f49-4c89-aeff-00e7b5b5da7e" providerId="ADAL" clId="{C95C1748-BD9C-0149-86A9-8BE6EB40DB4B}" dt="2020-10-30T03:34:14.324" v="489" actId="478"/>
          <ac:spMkLst>
            <pc:docMk/>
            <pc:sldMk cId="0" sldId="258"/>
            <ac:spMk id="29" creationId="{E272D949-EFCD-8440-9EC8-5E42E888C08A}"/>
          </ac:spMkLst>
        </pc:spChg>
        <pc:spChg chg="add mod">
          <ac:chgData name="文婷 柴" userId="cc3e45de-2f49-4c89-aeff-00e7b5b5da7e" providerId="ADAL" clId="{C95C1748-BD9C-0149-86A9-8BE6EB40DB4B}" dt="2020-10-30T03:33:24.508" v="479" actId="1076"/>
          <ac:spMkLst>
            <pc:docMk/>
            <pc:sldMk cId="0" sldId="258"/>
            <ac:spMk id="30" creationId="{4F12500C-7419-994E-AA38-6B2BEC5E7E7B}"/>
          </ac:spMkLst>
        </pc:spChg>
        <pc:spChg chg="add mod">
          <ac:chgData name="文婷 柴" userId="cc3e45de-2f49-4c89-aeff-00e7b5b5da7e" providerId="ADAL" clId="{C95C1748-BD9C-0149-86A9-8BE6EB40DB4B}" dt="2020-11-10T01:36:04.517" v="1021" actId="1076"/>
          <ac:spMkLst>
            <pc:docMk/>
            <pc:sldMk cId="0" sldId="258"/>
            <ac:spMk id="32" creationId="{8B2ED3E3-50CC-D243-83E5-7747B382A356}"/>
          </ac:spMkLst>
        </pc:spChg>
        <pc:spChg chg="add mod">
          <ac:chgData name="文婷 柴" userId="cc3e45de-2f49-4c89-aeff-00e7b5b5da7e" providerId="ADAL" clId="{C95C1748-BD9C-0149-86A9-8BE6EB40DB4B}" dt="2020-11-10T01:35:52.657" v="1019" actId="1076"/>
          <ac:spMkLst>
            <pc:docMk/>
            <pc:sldMk cId="0" sldId="258"/>
            <ac:spMk id="40" creationId="{730B1F2F-D2AF-2F4C-91EF-2A58103DBB4C}"/>
          </ac:spMkLst>
        </pc:spChg>
        <pc:spChg chg="add del mod">
          <ac:chgData name="文婷 柴" userId="cc3e45de-2f49-4c89-aeff-00e7b5b5da7e" providerId="ADAL" clId="{C95C1748-BD9C-0149-86A9-8BE6EB40DB4B}" dt="2020-11-10T01:33:57.688" v="983"/>
          <ac:spMkLst>
            <pc:docMk/>
            <pc:sldMk cId="0" sldId="258"/>
            <ac:spMk id="41" creationId="{17DD3E58-8404-F745-9CE3-375756506303}"/>
          </ac:spMkLst>
        </pc:spChg>
        <pc:spChg chg="add mod">
          <ac:chgData name="文婷 柴" userId="cc3e45de-2f49-4c89-aeff-00e7b5b5da7e" providerId="ADAL" clId="{C95C1748-BD9C-0149-86A9-8BE6EB40DB4B}" dt="2020-11-10T01:34:54.560" v="992" actId="14100"/>
          <ac:spMkLst>
            <pc:docMk/>
            <pc:sldMk cId="0" sldId="258"/>
            <ac:spMk id="42" creationId="{CBDC7D65-4A65-A445-B5E5-FB3CB6B2E0BE}"/>
          </ac:spMkLst>
        </pc:spChg>
        <pc:spChg chg="add mod">
          <ac:chgData name="文婷 柴" userId="cc3e45de-2f49-4c89-aeff-00e7b5b5da7e" providerId="ADAL" clId="{C95C1748-BD9C-0149-86A9-8BE6EB40DB4B}" dt="2020-11-10T01:38:01.373" v="1093" actId="1076"/>
          <ac:spMkLst>
            <pc:docMk/>
            <pc:sldMk cId="0" sldId="258"/>
            <ac:spMk id="43" creationId="{C5E7BCC1-EA2F-5944-9DF1-1733D8576811}"/>
          </ac:spMkLst>
        </pc:spChg>
        <pc:picChg chg="mod">
          <ac:chgData name="文婷 柴" userId="cc3e45de-2f49-4c89-aeff-00e7b5b5da7e" providerId="ADAL" clId="{C95C1748-BD9C-0149-86A9-8BE6EB40DB4B}" dt="2020-11-10T01:35:17.136" v="995" actId="1076"/>
          <ac:picMkLst>
            <pc:docMk/>
            <pc:sldMk cId="0" sldId="258"/>
            <ac:picMk id="7170" creationId="{00000000-0000-0000-0000-000000000000}"/>
          </ac:picMkLst>
        </pc:picChg>
        <pc:picChg chg="mod">
          <ac:chgData name="文婷 柴" userId="cc3e45de-2f49-4c89-aeff-00e7b5b5da7e" providerId="ADAL" clId="{C95C1748-BD9C-0149-86A9-8BE6EB40DB4B}" dt="2020-11-10T01:37:54.928" v="1091" actId="1076"/>
          <ac:picMkLst>
            <pc:docMk/>
            <pc:sldMk cId="0" sldId="258"/>
            <ac:picMk id="7171" creationId="{00000000-0000-0000-0000-000000000000}"/>
          </ac:picMkLst>
        </pc:picChg>
        <pc:picChg chg="mod">
          <ac:chgData name="文婷 柴" userId="cc3e45de-2f49-4c89-aeff-00e7b5b5da7e" providerId="ADAL" clId="{C95C1748-BD9C-0149-86A9-8BE6EB40DB4B}" dt="2020-10-30T03:27:53.383" v="394" actId="1076"/>
          <ac:picMkLst>
            <pc:docMk/>
            <pc:sldMk cId="0" sldId="258"/>
            <ac:picMk id="28674" creationId="{00000000-0000-0000-0000-000000000000}"/>
          </ac:picMkLst>
        </pc:picChg>
        <pc:picChg chg="mod">
          <ac:chgData name="文婷 柴" userId="cc3e45de-2f49-4c89-aeff-00e7b5b5da7e" providerId="ADAL" clId="{C95C1748-BD9C-0149-86A9-8BE6EB40DB4B}" dt="2020-10-30T02:56:38.721" v="141" actId="1076"/>
          <ac:picMkLst>
            <pc:docMk/>
            <pc:sldMk cId="0" sldId="258"/>
            <ac:picMk id="28678" creationId="{00000000-0000-0000-0000-000000000000}"/>
          </ac:picMkLst>
        </pc:picChg>
        <pc:cxnChg chg="add mod">
          <ac:chgData name="文婷 柴" userId="cc3e45de-2f49-4c89-aeff-00e7b5b5da7e" providerId="ADAL" clId="{C95C1748-BD9C-0149-86A9-8BE6EB40DB4B}" dt="2020-11-10T01:37:54.928" v="1091" actId="1076"/>
          <ac:cxnSpMkLst>
            <pc:docMk/>
            <pc:sldMk cId="0" sldId="258"/>
            <ac:cxnSpMk id="7" creationId="{A4135ADD-EBE1-6B44-8110-3186B6651B14}"/>
          </ac:cxnSpMkLst>
        </pc:cxnChg>
        <pc:cxnChg chg="add mod">
          <ac:chgData name="文婷 柴" userId="cc3e45de-2f49-4c89-aeff-00e7b5b5da7e" providerId="ADAL" clId="{C95C1748-BD9C-0149-86A9-8BE6EB40DB4B}" dt="2020-10-30T03:35:23.571" v="509" actId="14100"/>
          <ac:cxnSpMkLst>
            <pc:docMk/>
            <pc:sldMk cId="0" sldId="258"/>
            <ac:cxnSpMk id="12" creationId="{3B4AA0BF-9B87-3041-BDEA-4BD3C4EDD063}"/>
          </ac:cxnSpMkLst>
        </pc:cxnChg>
        <pc:cxnChg chg="add mod">
          <ac:chgData name="文婷 柴" userId="cc3e45de-2f49-4c89-aeff-00e7b5b5da7e" providerId="ADAL" clId="{C95C1748-BD9C-0149-86A9-8BE6EB40DB4B}" dt="2020-10-30T03:27:43.912" v="391" actId="14100"/>
          <ac:cxnSpMkLst>
            <pc:docMk/>
            <pc:sldMk cId="0" sldId="258"/>
            <ac:cxnSpMk id="18" creationId="{158D044F-BB83-0E4A-8769-01BB54210CCA}"/>
          </ac:cxnSpMkLst>
        </pc:cxnChg>
        <pc:cxnChg chg="add mod">
          <ac:chgData name="文婷 柴" userId="cc3e45de-2f49-4c89-aeff-00e7b5b5da7e" providerId="ADAL" clId="{C95C1748-BD9C-0149-86A9-8BE6EB40DB4B}" dt="2020-10-30T03:29:36.311" v="432" actId="14100"/>
          <ac:cxnSpMkLst>
            <pc:docMk/>
            <pc:sldMk cId="0" sldId="258"/>
            <ac:cxnSpMk id="27" creationId="{258DC3FD-D732-5A42-953D-95AE3848754C}"/>
          </ac:cxnSpMkLst>
        </pc:cxnChg>
        <pc:cxnChg chg="add mod">
          <ac:chgData name="文婷 柴" userId="cc3e45de-2f49-4c89-aeff-00e7b5b5da7e" providerId="ADAL" clId="{C95C1748-BD9C-0149-86A9-8BE6EB40DB4B}" dt="2020-11-10T01:33:41.871" v="978" actId="1076"/>
          <ac:cxnSpMkLst>
            <pc:docMk/>
            <pc:sldMk cId="0" sldId="258"/>
            <ac:cxnSpMk id="31" creationId="{6E4A415D-AD42-1941-82CC-D551C7A9F83D}"/>
          </ac:cxnSpMkLst>
        </pc:cxnChg>
        <pc:cxnChg chg="add mod">
          <ac:chgData name="文婷 柴" userId="cc3e45de-2f49-4c89-aeff-00e7b5b5da7e" providerId="ADAL" clId="{C95C1748-BD9C-0149-86A9-8BE6EB40DB4B}" dt="2020-10-30T03:33:57.865" v="485" actId="14100"/>
          <ac:cxnSpMkLst>
            <pc:docMk/>
            <pc:sldMk cId="0" sldId="258"/>
            <ac:cxnSpMk id="34" creationId="{322E691D-ACA4-8C4D-B858-C89E25D0C3B3}"/>
          </ac:cxnSpMkLst>
        </pc:cxnChg>
        <pc:cxnChg chg="add del mod">
          <ac:chgData name="文婷 柴" userId="cc3e45de-2f49-4c89-aeff-00e7b5b5da7e" providerId="ADAL" clId="{C95C1748-BD9C-0149-86A9-8BE6EB40DB4B}" dt="2020-10-30T03:34:08.629" v="488"/>
          <ac:cxnSpMkLst>
            <pc:docMk/>
            <pc:sldMk cId="0" sldId="258"/>
            <ac:cxnSpMk id="37" creationId="{0DDDB3D8-78BF-A843-AC7A-06BAAE1E5662}"/>
          </ac:cxnSpMkLst>
        </pc:cxnChg>
        <pc:cxnChg chg="add mod">
          <ac:chgData name="文婷 柴" userId="cc3e45de-2f49-4c89-aeff-00e7b5b5da7e" providerId="ADAL" clId="{C95C1748-BD9C-0149-86A9-8BE6EB40DB4B}" dt="2020-11-10T01:35:40.217" v="1002" actId="1076"/>
          <ac:cxnSpMkLst>
            <pc:docMk/>
            <pc:sldMk cId="0" sldId="258"/>
            <ac:cxnSpMk id="38" creationId="{005459B3-BC38-E845-9054-C5983461F572}"/>
          </ac:cxnSpMkLst>
        </pc:cxnChg>
      </pc:sldChg>
      <pc:sldChg chg="addSp delSp modSp mod delAnim modAnim">
        <pc:chgData name="文婷 柴" userId="cc3e45de-2f49-4c89-aeff-00e7b5b5da7e" providerId="ADAL" clId="{C95C1748-BD9C-0149-86A9-8BE6EB40DB4B}" dt="2020-11-10T01:52:43.429" v="1432" actId="1076"/>
        <pc:sldMkLst>
          <pc:docMk/>
          <pc:sldMk cId="0" sldId="262"/>
        </pc:sldMkLst>
        <pc:spChg chg="mod">
          <ac:chgData name="文婷 柴" userId="cc3e45de-2f49-4c89-aeff-00e7b5b5da7e" providerId="ADAL" clId="{C95C1748-BD9C-0149-86A9-8BE6EB40DB4B}" dt="2020-11-10T01:52:40.106" v="1431" actId="1076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文婷 柴" userId="cc3e45de-2f49-4c89-aeff-00e7b5b5da7e" providerId="ADAL" clId="{C95C1748-BD9C-0149-86A9-8BE6EB40DB4B}" dt="2020-10-30T02:50:29.886" v="99" actId="478"/>
          <ac:spMkLst>
            <pc:docMk/>
            <pc:sldMk cId="0" sldId="262"/>
            <ac:spMk id="3" creationId="{00000000-0000-0000-0000-000000000000}"/>
          </ac:spMkLst>
        </pc:spChg>
        <pc:spChg chg="del mod">
          <ac:chgData name="文婷 柴" userId="cc3e45de-2f49-4c89-aeff-00e7b5b5da7e" providerId="ADAL" clId="{C95C1748-BD9C-0149-86A9-8BE6EB40DB4B}" dt="2020-11-10T01:43:08.082" v="1170" actId="478"/>
          <ac:spMkLst>
            <pc:docMk/>
            <pc:sldMk cId="0" sldId="262"/>
            <ac:spMk id="4" creationId="{00000000-0000-0000-0000-000000000000}"/>
          </ac:spMkLst>
        </pc:spChg>
        <pc:spChg chg="del mod">
          <ac:chgData name="文婷 柴" userId="cc3e45de-2f49-4c89-aeff-00e7b5b5da7e" providerId="ADAL" clId="{C95C1748-BD9C-0149-86A9-8BE6EB40DB4B}" dt="2020-10-30T02:50:57.367" v="106" actId="478"/>
          <ac:spMkLst>
            <pc:docMk/>
            <pc:sldMk cId="0" sldId="262"/>
            <ac:spMk id="5" creationId="{00000000-0000-0000-0000-000000000000}"/>
          </ac:spMkLst>
        </pc:spChg>
        <pc:spChg chg="del mod">
          <ac:chgData name="文婷 柴" userId="cc3e45de-2f49-4c89-aeff-00e7b5b5da7e" providerId="ADAL" clId="{C95C1748-BD9C-0149-86A9-8BE6EB40DB4B}" dt="2020-10-30T02:50:57.367" v="106" actId="478"/>
          <ac:spMkLst>
            <pc:docMk/>
            <pc:sldMk cId="0" sldId="262"/>
            <ac:spMk id="6" creationId="{00000000-0000-0000-0000-000000000000}"/>
          </ac:spMkLst>
        </pc:spChg>
        <pc:spChg chg="add mod">
          <ac:chgData name="文婷 柴" userId="cc3e45de-2f49-4c89-aeff-00e7b5b5da7e" providerId="ADAL" clId="{C95C1748-BD9C-0149-86A9-8BE6EB40DB4B}" dt="2020-11-10T01:51:11.932" v="1412" actId="20577"/>
          <ac:spMkLst>
            <pc:docMk/>
            <pc:sldMk cId="0" sldId="262"/>
            <ac:spMk id="17" creationId="{A1FC1043-55C8-0A4E-98A2-2C4A3EFEB767}"/>
          </ac:spMkLst>
        </pc:spChg>
        <pc:spChg chg="add mod">
          <ac:chgData name="文婷 柴" userId="cc3e45de-2f49-4c89-aeff-00e7b5b5da7e" providerId="ADAL" clId="{C95C1748-BD9C-0149-86A9-8BE6EB40DB4B}" dt="2020-11-10T01:52:35.009" v="1430" actId="1076"/>
          <ac:spMkLst>
            <pc:docMk/>
            <pc:sldMk cId="0" sldId="262"/>
            <ac:spMk id="18" creationId="{1225B1FA-E5E9-B54E-8E40-A3DC870E127F}"/>
          </ac:spMkLst>
        </pc:spChg>
        <pc:spChg chg="add del mod">
          <ac:chgData name="文婷 柴" userId="cc3e45de-2f49-4c89-aeff-00e7b5b5da7e" providerId="ADAL" clId="{C95C1748-BD9C-0149-86A9-8BE6EB40DB4B}" dt="2020-10-30T02:50:32.679" v="100" actId="478"/>
          <ac:spMkLst>
            <pc:docMk/>
            <pc:sldMk cId="0" sldId="262"/>
            <ac:spMk id="25" creationId="{492E08C8-8CB3-9D48-B7DC-95916C593B25}"/>
          </ac:spMkLst>
        </pc:spChg>
        <pc:spChg chg="add del mod">
          <ac:chgData name="文婷 柴" userId="cc3e45de-2f49-4c89-aeff-00e7b5b5da7e" providerId="ADAL" clId="{C95C1748-BD9C-0149-86A9-8BE6EB40DB4B}" dt="2020-11-10T01:43:11.316" v="1171" actId="478"/>
          <ac:spMkLst>
            <pc:docMk/>
            <pc:sldMk cId="0" sldId="262"/>
            <ac:spMk id="27" creationId="{0D5007D9-D57A-FA46-A4F4-E12E0DBE887C}"/>
          </ac:spMkLst>
        </pc:spChg>
        <pc:spChg chg="add mod">
          <ac:chgData name="文婷 柴" userId="cc3e45de-2f49-4c89-aeff-00e7b5b5da7e" providerId="ADAL" clId="{C95C1748-BD9C-0149-86A9-8BE6EB40DB4B}" dt="2020-11-10T01:52:43.429" v="1432" actId="1076"/>
          <ac:spMkLst>
            <pc:docMk/>
            <pc:sldMk cId="0" sldId="262"/>
            <ac:spMk id="30" creationId="{2EC6FD36-09F6-8C4A-AEAE-DE1F70684E90}"/>
          </ac:spMkLst>
        </pc:spChg>
        <pc:spChg chg="add mod">
          <ac:chgData name="文婷 柴" userId="cc3e45de-2f49-4c89-aeff-00e7b5b5da7e" providerId="ADAL" clId="{C95C1748-BD9C-0149-86A9-8BE6EB40DB4B}" dt="2020-11-10T01:50:40.609" v="1406" actId="14100"/>
          <ac:spMkLst>
            <pc:docMk/>
            <pc:sldMk cId="0" sldId="262"/>
            <ac:spMk id="31" creationId="{1D32F95E-99AF-4D4A-BA50-90806AA16DC0}"/>
          </ac:spMkLst>
        </pc:spChg>
        <pc:spChg chg="add mod">
          <ac:chgData name="文婷 柴" userId="cc3e45de-2f49-4c89-aeff-00e7b5b5da7e" providerId="ADAL" clId="{C95C1748-BD9C-0149-86A9-8BE6EB40DB4B}" dt="2020-11-10T01:52:23.011" v="1427" actId="1076"/>
          <ac:spMkLst>
            <pc:docMk/>
            <pc:sldMk cId="0" sldId="262"/>
            <ac:spMk id="32" creationId="{2768DB4F-C9E5-2944-A4BE-615C57EA7F23}"/>
          </ac:spMkLst>
        </pc:spChg>
        <pc:spChg chg="add mod">
          <ac:chgData name="文婷 柴" userId="cc3e45de-2f49-4c89-aeff-00e7b5b5da7e" providerId="ADAL" clId="{C95C1748-BD9C-0149-86A9-8BE6EB40DB4B}" dt="2020-11-10T01:52:35.009" v="1430" actId="1076"/>
          <ac:spMkLst>
            <pc:docMk/>
            <pc:sldMk cId="0" sldId="262"/>
            <ac:spMk id="34" creationId="{8CAF337F-879C-354E-A4C1-E8A4F0E300E4}"/>
          </ac:spMkLst>
        </pc:spChg>
        <pc:picChg chg="add mod">
          <ac:chgData name="文婷 柴" userId="cc3e45de-2f49-4c89-aeff-00e7b5b5da7e" providerId="ADAL" clId="{C95C1748-BD9C-0149-86A9-8BE6EB40DB4B}" dt="2020-10-30T02:47:04.435" v="86" actId="1076"/>
          <ac:picMkLst>
            <pc:docMk/>
            <pc:sldMk cId="0" sldId="262"/>
            <ac:picMk id="20" creationId="{3FFCF946-CE1D-084C-A072-CAB44E92C4F2}"/>
          </ac:picMkLst>
        </pc:picChg>
        <pc:picChg chg="add mod">
          <ac:chgData name="文婷 柴" userId="cc3e45de-2f49-4c89-aeff-00e7b5b5da7e" providerId="ADAL" clId="{C95C1748-BD9C-0149-86A9-8BE6EB40DB4B}" dt="2020-11-10T01:51:59.030" v="1425" actId="1076"/>
          <ac:picMkLst>
            <pc:docMk/>
            <pc:sldMk cId="0" sldId="262"/>
            <ac:picMk id="29" creationId="{3095E3BF-CF53-E94B-9328-9A56C453F806}"/>
          </ac:picMkLst>
        </pc:picChg>
        <pc:picChg chg="add mod">
          <ac:chgData name="文婷 柴" userId="cc3e45de-2f49-4c89-aeff-00e7b5b5da7e" providerId="ADAL" clId="{C95C1748-BD9C-0149-86A9-8BE6EB40DB4B}" dt="2020-11-10T01:42:34.597" v="1167" actId="1076"/>
          <ac:picMkLst>
            <pc:docMk/>
            <pc:sldMk cId="0" sldId="262"/>
            <ac:picMk id="1026" creationId="{93CD87E8-E0EC-184A-8875-C5283AFAFC96}"/>
          </ac:picMkLst>
        </pc:picChg>
        <pc:picChg chg="add mod">
          <ac:chgData name="文婷 柴" userId="cc3e45de-2f49-4c89-aeff-00e7b5b5da7e" providerId="ADAL" clId="{C95C1748-BD9C-0149-86A9-8BE6EB40DB4B}" dt="2020-11-10T01:52:23.011" v="1427" actId="1076"/>
          <ac:picMkLst>
            <pc:docMk/>
            <pc:sldMk cId="0" sldId="262"/>
            <ac:picMk id="1028" creationId="{81C48953-1B38-8B45-A3BD-D93132C520B3}"/>
          </ac:picMkLst>
        </pc:picChg>
        <pc:picChg chg="add mod">
          <ac:chgData name="文婷 柴" userId="cc3e45de-2f49-4c89-aeff-00e7b5b5da7e" providerId="ADAL" clId="{C95C1748-BD9C-0149-86A9-8BE6EB40DB4B}" dt="2020-11-10T01:52:35.009" v="1430" actId="1076"/>
          <ac:picMkLst>
            <pc:docMk/>
            <pc:sldMk cId="0" sldId="262"/>
            <ac:picMk id="1030" creationId="{5BE7CE73-4825-B246-91F1-1CB15A7603BD}"/>
          </ac:picMkLst>
        </pc:picChg>
        <pc:picChg chg="add mod">
          <ac:chgData name="文婷 柴" userId="cc3e45de-2f49-4c89-aeff-00e7b5b5da7e" providerId="ADAL" clId="{C95C1748-BD9C-0149-86A9-8BE6EB40DB4B}" dt="2020-11-10T01:42:34.597" v="1167" actId="1076"/>
          <ac:picMkLst>
            <pc:docMk/>
            <pc:sldMk cId="0" sldId="262"/>
            <ac:picMk id="1032" creationId="{18FA35F7-4AA7-634B-8DC0-85A87297C4D2}"/>
          </ac:picMkLst>
        </pc:picChg>
        <pc:cxnChg chg="del mod">
          <ac:chgData name="文婷 柴" userId="cc3e45de-2f49-4c89-aeff-00e7b5b5da7e" providerId="ADAL" clId="{C95C1748-BD9C-0149-86A9-8BE6EB40DB4B}" dt="2020-10-30T02:50:36.095" v="101" actId="478"/>
          <ac:cxnSpMkLst>
            <pc:docMk/>
            <pc:sldMk cId="0" sldId="262"/>
            <ac:cxnSpMk id="8" creationId="{00000000-0000-0000-0000-000000000000}"/>
          </ac:cxnSpMkLst>
        </pc:cxnChg>
        <pc:cxnChg chg="del mod">
          <ac:chgData name="文婷 柴" userId="cc3e45de-2f49-4c89-aeff-00e7b5b5da7e" providerId="ADAL" clId="{C95C1748-BD9C-0149-86A9-8BE6EB40DB4B}" dt="2020-10-30T02:50:36.095" v="101" actId="478"/>
          <ac:cxnSpMkLst>
            <pc:docMk/>
            <pc:sldMk cId="0" sldId="262"/>
            <ac:cxnSpMk id="11" creationId="{00000000-0000-0000-0000-000000000000}"/>
          </ac:cxnSpMkLst>
        </pc:cxnChg>
        <pc:cxnChg chg="del mod">
          <ac:chgData name="文婷 柴" userId="cc3e45de-2f49-4c89-aeff-00e7b5b5da7e" providerId="ADAL" clId="{C95C1748-BD9C-0149-86A9-8BE6EB40DB4B}" dt="2020-10-30T02:50:36.095" v="101" actId="478"/>
          <ac:cxnSpMkLst>
            <pc:docMk/>
            <pc:sldMk cId="0" sldId="262"/>
            <ac:cxnSpMk id="33" creationId="{00000000-0000-0000-0000-000000000000}"/>
          </ac:cxnSpMkLst>
        </pc:cxnChg>
        <pc:cxnChg chg="del mod">
          <ac:chgData name="文婷 柴" userId="cc3e45de-2f49-4c89-aeff-00e7b5b5da7e" providerId="ADAL" clId="{C95C1748-BD9C-0149-86A9-8BE6EB40DB4B}" dt="2020-10-30T02:50:36.095" v="101" actId="478"/>
          <ac:cxnSpMkLst>
            <pc:docMk/>
            <pc:sldMk cId="0" sldId="262"/>
            <ac:cxnSpMk id="38" creationId="{00000000-0000-0000-0000-000000000000}"/>
          </ac:cxnSpMkLst>
        </pc:cxnChg>
        <pc:cxnChg chg="del mod">
          <ac:chgData name="文婷 柴" userId="cc3e45de-2f49-4c89-aeff-00e7b5b5da7e" providerId="ADAL" clId="{C95C1748-BD9C-0149-86A9-8BE6EB40DB4B}" dt="2020-10-30T02:50:36.095" v="101" actId="478"/>
          <ac:cxnSpMkLst>
            <pc:docMk/>
            <pc:sldMk cId="0" sldId="262"/>
            <ac:cxnSpMk id="42" creationId="{00000000-0000-0000-0000-000000000000}"/>
          </ac:cxnSpMkLst>
        </pc:cxnChg>
        <pc:cxnChg chg="del mod">
          <ac:chgData name="文婷 柴" userId="cc3e45de-2f49-4c89-aeff-00e7b5b5da7e" providerId="ADAL" clId="{C95C1748-BD9C-0149-86A9-8BE6EB40DB4B}" dt="2020-10-30T02:50:57.367" v="106" actId="478"/>
          <ac:cxnSpMkLst>
            <pc:docMk/>
            <pc:sldMk cId="0" sldId="262"/>
            <ac:cxnSpMk id="44" creationId="{00000000-0000-0000-0000-000000000000}"/>
          </ac:cxnSpMkLst>
        </pc:cxnChg>
        <pc:cxnChg chg="del mod">
          <ac:chgData name="文婷 柴" userId="cc3e45de-2f49-4c89-aeff-00e7b5b5da7e" providerId="ADAL" clId="{C95C1748-BD9C-0149-86A9-8BE6EB40DB4B}" dt="2020-10-30T02:50:57.367" v="106" actId="478"/>
          <ac:cxnSpMkLst>
            <pc:docMk/>
            <pc:sldMk cId="0" sldId="262"/>
            <ac:cxnSpMk id="48" creationId="{00000000-0000-0000-0000-000000000000}"/>
          </ac:cxnSpMkLst>
        </pc:cxnChg>
        <pc:cxnChg chg="del">
          <ac:chgData name="文婷 柴" userId="cc3e45de-2f49-4c89-aeff-00e7b5b5da7e" providerId="ADAL" clId="{C95C1748-BD9C-0149-86A9-8BE6EB40DB4B}" dt="2020-10-30T02:35:52.486" v="28" actId="478"/>
          <ac:cxnSpMkLst>
            <pc:docMk/>
            <pc:sldMk cId="0" sldId="262"/>
            <ac:cxnSpMk id="55" creationId="{00000000-0000-0000-0000-000000000000}"/>
          </ac:cxnSpMkLst>
        </pc:cxnChg>
        <pc:cxnChg chg="del mod">
          <ac:chgData name="文婷 柴" userId="cc3e45de-2f49-4c89-aeff-00e7b5b5da7e" providerId="ADAL" clId="{C95C1748-BD9C-0149-86A9-8BE6EB40DB4B}" dt="2020-10-30T02:50:57.367" v="106" actId="478"/>
          <ac:cxnSpMkLst>
            <pc:docMk/>
            <pc:sldMk cId="0" sldId="262"/>
            <ac:cxnSpMk id="60" creationId="{00000000-0000-0000-0000-000000000000}"/>
          </ac:cxnSpMkLst>
        </pc:cxnChg>
        <pc:cxnChg chg="del mod">
          <ac:chgData name="文婷 柴" userId="cc3e45de-2f49-4c89-aeff-00e7b5b5da7e" providerId="ADAL" clId="{C95C1748-BD9C-0149-86A9-8BE6EB40DB4B}" dt="2020-10-30T02:50:57.367" v="106" actId="478"/>
          <ac:cxnSpMkLst>
            <pc:docMk/>
            <pc:sldMk cId="0" sldId="262"/>
            <ac:cxnSpMk id="64" creationId="{00000000-0000-0000-0000-000000000000}"/>
          </ac:cxnSpMkLst>
        </pc:cxnChg>
        <pc:cxnChg chg="del mod">
          <ac:chgData name="文婷 柴" userId="cc3e45de-2f49-4c89-aeff-00e7b5b5da7e" providerId="ADAL" clId="{C95C1748-BD9C-0149-86A9-8BE6EB40DB4B}" dt="2020-10-30T02:50:57.367" v="106" actId="478"/>
          <ac:cxnSpMkLst>
            <pc:docMk/>
            <pc:sldMk cId="0" sldId="262"/>
            <ac:cxnSpMk id="70" creationId="{00000000-0000-0000-0000-000000000000}"/>
          </ac:cxnSpMkLst>
        </pc:cxnChg>
      </pc:sldChg>
      <pc:sldChg chg="delSp del">
        <pc:chgData name="文婷 柴" userId="cc3e45de-2f49-4c89-aeff-00e7b5b5da7e" providerId="ADAL" clId="{C95C1748-BD9C-0149-86A9-8BE6EB40DB4B}" dt="2020-10-30T02:53:14.622" v="130" actId="2696"/>
        <pc:sldMkLst>
          <pc:docMk/>
          <pc:sldMk cId="1012752478" sldId="263"/>
        </pc:sldMkLst>
        <pc:picChg chg="del">
          <ac:chgData name="文婷 柴" userId="cc3e45de-2f49-4c89-aeff-00e7b5b5da7e" providerId="ADAL" clId="{C95C1748-BD9C-0149-86A9-8BE6EB40DB4B}" dt="2020-10-30T02:52:12.663" v="118" actId="21"/>
          <ac:picMkLst>
            <pc:docMk/>
            <pc:sldMk cId="1012752478" sldId="263"/>
            <ac:picMk id="1033" creationId="{00000000-0000-0000-0000-000000000000}"/>
          </ac:picMkLst>
        </pc:picChg>
      </pc:sldChg>
      <pc:sldChg chg="addSp modSp mod">
        <pc:chgData name="文婷 柴" userId="cc3e45de-2f49-4c89-aeff-00e7b5b5da7e" providerId="ADAL" clId="{C95C1748-BD9C-0149-86A9-8BE6EB40DB4B}" dt="2020-11-10T01:39:21.148" v="1148" actId="20577"/>
        <pc:sldMkLst>
          <pc:docMk/>
          <pc:sldMk cId="855771548" sldId="264"/>
        </pc:sldMkLst>
        <pc:spChg chg="add mod">
          <ac:chgData name="文婷 柴" userId="cc3e45de-2f49-4c89-aeff-00e7b5b5da7e" providerId="ADAL" clId="{C95C1748-BD9C-0149-86A9-8BE6EB40DB4B}" dt="2020-11-03T01:50:19.008" v="796" actId="1076"/>
          <ac:spMkLst>
            <pc:docMk/>
            <pc:sldMk cId="855771548" sldId="264"/>
            <ac:spMk id="2" creationId="{9224762B-5EE8-FD42-B732-1B59806392A0}"/>
          </ac:spMkLst>
        </pc:spChg>
        <pc:spChg chg="add mod">
          <ac:chgData name="文婷 柴" userId="cc3e45de-2f49-4c89-aeff-00e7b5b5da7e" providerId="ADAL" clId="{C95C1748-BD9C-0149-86A9-8BE6EB40DB4B}" dt="2020-11-10T01:39:21.148" v="1148" actId="20577"/>
          <ac:spMkLst>
            <pc:docMk/>
            <pc:sldMk cId="855771548" sldId="264"/>
            <ac:spMk id="6" creationId="{ADC2A3DD-5949-5640-95AE-C10BBA2CA6C6}"/>
          </ac:spMkLst>
        </pc:spChg>
      </pc:sldChg>
      <pc:sldChg chg="modSp mod">
        <pc:chgData name="文婷 柴" userId="cc3e45de-2f49-4c89-aeff-00e7b5b5da7e" providerId="ADAL" clId="{C95C1748-BD9C-0149-86A9-8BE6EB40DB4B}" dt="2020-11-10T01:41:04.891" v="1161" actId="20577"/>
        <pc:sldMkLst>
          <pc:docMk/>
          <pc:sldMk cId="1829404589" sldId="269"/>
        </pc:sldMkLst>
        <pc:spChg chg="mod">
          <ac:chgData name="文婷 柴" userId="cc3e45de-2f49-4c89-aeff-00e7b5b5da7e" providerId="ADAL" clId="{C95C1748-BD9C-0149-86A9-8BE6EB40DB4B}" dt="2020-11-10T01:41:04.891" v="1161" actId="20577"/>
          <ac:spMkLst>
            <pc:docMk/>
            <pc:sldMk cId="1829404589" sldId="269"/>
            <ac:spMk id="12" creationId="{00000000-0000-0000-0000-000000000000}"/>
          </ac:spMkLst>
        </pc:spChg>
      </pc:sldChg>
      <pc:sldChg chg="modSp mod ord">
        <pc:chgData name="文婷 柴" userId="cc3e45de-2f49-4c89-aeff-00e7b5b5da7e" providerId="ADAL" clId="{C95C1748-BD9C-0149-86A9-8BE6EB40DB4B}" dt="2020-11-10T01:32:06.932" v="976" actId="113"/>
        <pc:sldMkLst>
          <pc:docMk/>
          <pc:sldMk cId="4160421547" sldId="270"/>
        </pc:sldMkLst>
        <pc:spChg chg="mod">
          <ac:chgData name="文婷 柴" userId="cc3e45de-2f49-4c89-aeff-00e7b5b5da7e" providerId="ADAL" clId="{C95C1748-BD9C-0149-86A9-8BE6EB40DB4B}" dt="2020-10-30T03:00:17.610" v="163" actId="12"/>
          <ac:spMkLst>
            <pc:docMk/>
            <pc:sldMk cId="4160421547" sldId="270"/>
            <ac:spMk id="2" creationId="{00000000-0000-0000-0000-000000000000}"/>
          </ac:spMkLst>
        </pc:spChg>
        <pc:spChg chg="mod">
          <ac:chgData name="文婷 柴" userId="cc3e45de-2f49-4c89-aeff-00e7b5b5da7e" providerId="ADAL" clId="{C95C1748-BD9C-0149-86A9-8BE6EB40DB4B}" dt="2020-11-10T01:32:06.932" v="976" actId="113"/>
          <ac:spMkLst>
            <pc:docMk/>
            <pc:sldMk cId="4160421547" sldId="270"/>
            <ac:spMk id="3" creationId="{00000000-0000-0000-0000-000000000000}"/>
          </ac:spMkLst>
        </pc:spChg>
      </pc:sldChg>
      <pc:sldChg chg="addSp delSp modSp new mod modAnim">
        <pc:chgData name="文婷 柴" userId="cc3e45de-2f49-4c89-aeff-00e7b5b5da7e" providerId="ADAL" clId="{C95C1748-BD9C-0149-86A9-8BE6EB40DB4B}" dt="2020-11-10T01:39:01.036" v="1135" actId="1076"/>
        <pc:sldMkLst>
          <pc:docMk/>
          <pc:sldMk cId="3133205540" sldId="271"/>
        </pc:sldMkLst>
        <pc:spChg chg="mod">
          <ac:chgData name="文婷 柴" userId="cc3e45de-2f49-4c89-aeff-00e7b5b5da7e" providerId="ADAL" clId="{C95C1748-BD9C-0149-86A9-8BE6EB40DB4B}" dt="2020-10-30T03:53:41.023" v="582" actId="1076"/>
          <ac:spMkLst>
            <pc:docMk/>
            <pc:sldMk cId="3133205540" sldId="271"/>
            <ac:spMk id="2" creationId="{23070237-A3BD-E145-B724-542D9B889F26}"/>
          </ac:spMkLst>
        </pc:spChg>
        <pc:spChg chg="del">
          <ac:chgData name="文婷 柴" userId="cc3e45de-2f49-4c89-aeff-00e7b5b5da7e" providerId="ADAL" clId="{C95C1748-BD9C-0149-86A9-8BE6EB40DB4B}" dt="2020-10-30T03:46:18.233" v="556" actId="478"/>
          <ac:spMkLst>
            <pc:docMk/>
            <pc:sldMk cId="3133205540" sldId="271"/>
            <ac:spMk id="3" creationId="{F55F10F4-CF00-C94B-87C1-2628E0A3BD69}"/>
          </ac:spMkLst>
        </pc:spChg>
        <pc:spChg chg="add mod">
          <ac:chgData name="文婷 柴" userId="cc3e45de-2f49-4c89-aeff-00e7b5b5da7e" providerId="ADAL" clId="{C95C1748-BD9C-0149-86A9-8BE6EB40DB4B}" dt="2020-11-03T01:42:04.290" v="628" actId="14100"/>
          <ac:spMkLst>
            <pc:docMk/>
            <pc:sldMk cId="3133205540" sldId="271"/>
            <ac:spMk id="16" creationId="{85E06909-E2CB-F24A-867A-96DA55CC8269}"/>
          </ac:spMkLst>
        </pc:spChg>
        <pc:spChg chg="add mod">
          <ac:chgData name="文婷 柴" userId="cc3e45de-2f49-4c89-aeff-00e7b5b5da7e" providerId="ADAL" clId="{C95C1748-BD9C-0149-86A9-8BE6EB40DB4B}" dt="2020-11-03T01:43:49.167" v="690" actId="113"/>
          <ac:spMkLst>
            <pc:docMk/>
            <pc:sldMk cId="3133205540" sldId="271"/>
            <ac:spMk id="20" creationId="{EFE4E3A6-85C8-2B44-A77F-3893DBEB81B1}"/>
          </ac:spMkLst>
        </pc:spChg>
        <pc:spChg chg="add mod">
          <ac:chgData name="文婷 柴" userId="cc3e45de-2f49-4c89-aeff-00e7b5b5da7e" providerId="ADAL" clId="{C95C1748-BD9C-0149-86A9-8BE6EB40DB4B}" dt="2020-11-03T01:45:37.797" v="723" actId="14100"/>
          <ac:spMkLst>
            <pc:docMk/>
            <pc:sldMk cId="3133205540" sldId="271"/>
            <ac:spMk id="21" creationId="{CD27A0B6-5DD8-4D4F-9761-AF2CBAA74EE5}"/>
          </ac:spMkLst>
        </pc:spChg>
        <pc:spChg chg="add del mod">
          <ac:chgData name="文婷 柴" userId="cc3e45de-2f49-4c89-aeff-00e7b5b5da7e" providerId="ADAL" clId="{C95C1748-BD9C-0149-86A9-8BE6EB40DB4B}" dt="2020-11-03T01:44:27.383" v="697" actId="478"/>
          <ac:spMkLst>
            <pc:docMk/>
            <pc:sldMk cId="3133205540" sldId="271"/>
            <ac:spMk id="23" creationId="{61F19D70-838A-6C46-93AB-8A934E00D739}"/>
          </ac:spMkLst>
        </pc:spChg>
        <pc:spChg chg="add mod">
          <ac:chgData name="文婷 柴" userId="cc3e45de-2f49-4c89-aeff-00e7b5b5da7e" providerId="ADAL" clId="{C95C1748-BD9C-0149-86A9-8BE6EB40DB4B}" dt="2020-11-03T01:45:22.308" v="721" actId="1076"/>
          <ac:spMkLst>
            <pc:docMk/>
            <pc:sldMk cId="3133205540" sldId="271"/>
            <ac:spMk id="26" creationId="{D6837FF1-5480-8B4D-8BA2-97F293797BA6}"/>
          </ac:spMkLst>
        </pc:spChg>
        <pc:spChg chg="add mod">
          <ac:chgData name="文婷 柴" userId="cc3e45de-2f49-4c89-aeff-00e7b5b5da7e" providerId="ADAL" clId="{C95C1748-BD9C-0149-86A9-8BE6EB40DB4B}" dt="2020-11-03T01:46:19.813" v="730" actId="14100"/>
          <ac:spMkLst>
            <pc:docMk/>
            <pc:sldMk cId="3133205540" sldId="271"/>
            <ac:spMk id="28" creationId="{86BC3C0E-EE60-9646-9583-CD7D896A22ED}"/>
          </ac:spMkLst>
        </pc:spChg>
        <pc:spChg chg="add mod">
          <ac:chgData name="文婷 柴" userId="cc3e45de-2f49-4c89-aeff-00e7b5b5da7e" providerId="ADAL" clId="{C95C1748-BD9C-0149-86A9-8BE6EB40DB4B}" dt="2020-11-03T01:47:05.879" v="742" actId="1076"/>
          <ac:spMkLst>
            <pc:docMk/>
            <pc:sldMk cId="3133205540" sldId="271"/>
            <ac:spMk id="32" creationId="{9965D90C-0D2A-9B45-B380-28EB84F2CD1B}"/>
          </ac:spMkLst>
        </pc:spChg>
        <pc:spChg chg="add del mod">
          <ac:chgData name="文婷 柴" userId="cc3e45de-2f49-4c89-aeff-00e7b5b5da7e" providerId="ADAL" clId="{C95C1748-BD9C-0149-86A9-8BE6EB40DB4B}" dt="2020-11-03T01:48:11.605" v="763" actId="478"/>
          <ac:spMkLst>
            <pc:docMk/>
            <pc:sldMk cId="3133205540" sldId="271"/>
            <ac:spMk id="33" creationId="{397DB682-2CC0-D34B-87B7-D21F9130DB34}"/>
          </ac:spMkLst>
        </pc:spChg>
        <pc:spChg chg="add mod">
          <ac:chgData name="文婷 柴" userId="cc3e45de-2f49-4c89-aeff-00e7b5b5da7e" providerId="ADAL" clId="{C95C1748-BD9C-0149-86A9-8BE6EB40DB4B}" dt="2020-11-10T01:39:01.036" v="1135" actId="1076"/>
          <ac:spMkLst>
            <pc:docMk/>
            <pc:sldMk cId="3133205540" sldId="271"/>
            <ac:spMk id="35" creationId="{84BE4D3D-19BD-5D44-94A6-5B1017D63805}"/>
          </ac:spMkLst>
        </pc:spChg>
        <pc:picChg chg="add mod">
          <ac:chgData name="文婷 柴" userId="cc3e45de-2f49-4c89-aeff-00e7b5b5da7e" providerId="ADAL" clId="{C95C1748-BD9C-0149-86A9-8BE6EB40DB4B}" dt="2020-10-30T03:55:25.956" v="601" actId="14100"/>
          <ac:picMkLst>
            <pc:docMk/>
            <pc:sldMk cId="3133205540" sldId="271"/>
            <ac:picMk id="5" creationId="{072E3F99-13B1-2346-8EF9-DB8EAA9436FF}"/>
          </ac:picMkLst>
        </pc:picChg>
        <pc:picChg chg="add mod">
          <ac:chgData name="文婷 柴" userId="cc3e45de-2f49-4c89-aeff-00e7b5b5da7e" providerId="ADAL" clId="{C95C1748-BD9C-0149-86A9-8BE6EB40DB4B}" dt="2020-10-30T03:55:28.212" v="602" actId="14100"/>
          <ac:picMkLst>
            <pc:docMk/>
            <pc:sldMk cId="3133205540" sldId="271"/>
            <ac:picMk id="7" creationId="{14BD6A8C-C8B8-344F-B801-942F0D293E2F}"/>
          </ac:picMkLst>
        </pc:picChg>
        <pc:picChg chg="add mod">
          <ac:chgData name="文婷 柴" userId="cc3e45de-2f49-4c89-aeff-00e7b5b5da7e" providerId="ADAL" clId="{C95C1748-BD9C-0149-86A9-8BE6EB40DB4B}" dt="2020-10-30T03:55:43.056" v="608" actId="1076"/>
          <ac:picMkLst>
            <pc:docMk/>
            <pc:sldMk cId="3133205540" sldId="271"/>
            <ac:picMk id="9" creationId="{F95EAAE1-92ED-6047-B1EC-1BFAF99AE436}"/>
          </ac:picMkLst>
        </pc:picChg>
        <pc:picChg chg="add mod">
          <ac:chgData name="文婷 柴" userId="cc3e45de-2f49-4c89-aeff-00e7b5b5da7e" providerId="ADAL" clId="{C95C1748-BD9C-0149-86A9-8BE6EB40DB4B}" dt="2020-10-30T03:56:08.197" v="616" actId="1076"/>
          <ac:picMkLst>
            <pc:docMk/>
            <pc:sldMk cId="3133205540" sldId="271"/>
            <ac:picMk id="11" creationId="{1B6648FC-B4D6-3649-80FE-39AB584C414D}"/>
          </ac:picMkLst>
        </pc:picChg>
        <pc:picChg chg="add del mod">
          <ac:chgData name="文婷 柴" userId="cc3e45de-2f49-4c89-aeff-00e7b5b5da7e" providerId="ADAL" clId="{C95C1748-BD9C-0149-86A9-8BE6EB40DB4B}" dt="2020-10-30T03:54:55.529" v="595" actId="478"/>
          <ac:picMkLst>
            <pc:docMk/>
            <pc:sldMk cId="3133205540" sldId="271"/>
            <ac:picMk id="13" creationId="{A7CB8FA7-5AED-5D45-BAA5-99B153503672}"/>
          </ac:picMkLst>
        </pc:picChg>
        <pc:picChg chg="add mod">
          <ac:chgData name="文婷 柴" userId="cc3e45de-2f49-4c89-aeff-00e7b5b5da7e" providerId="ADAL" clId="{C95C1748-BD9C-0149-86A9-8BE6EB40DB4B}" dt="2020-10-30T03:56:10.861" v="617" actId="1076"/>
          <ac:picMkLst>
            <pc:docMk/>
            <pc:sldMk cId="3133205540" sldId="271"/>
            <ac:picMk id="15" creationId="{6EB8C514-8829-0B42-AB9F-85986D072BBA}"/>
          </ac:picMkLst>
        </pc:picChg>
        <pc:picChg chg="add del mod">
          <ac:chgData name="文婷 柴" userId="cc3e45de-2f49-4c89-aeff-00e7b5b5da7e" providerId="ADAL" clId="{C95C1748-BD9C-0149-86A9-8BE6EB40DB4B}" dt="2020-10-30T03:48:45.180" v="561" actId="478"/>
          <ac:picMkLst>
            <pc:docMk/>
            <pc:sldMk cId="3133205540" sldId="271"/>
            <ac:picMk id="2050" creationId="{8A9FA307-A6D1-BD43-90F5-1A44BE616459}"/>
          </ac:picMkLst>
        </pc:picChg>
        <pc:cxnChg chg="add mod">
          <ac:chgData name="文婷 柴" userId="cc3e45de-2f49-4c89-aeff-00e7b5b5da7e" providerId="ADAL" clId="{C95C1748-BD9C-0149-86A9-8BE6EB40DB4B}" dt="2020-11-03T01:42:47.666" v="634" actId="1582"/>
          <ac:cxnSpMkLst>
            <pc:docMk/>
            <pc:sldMk cId="3133205540" sldId="271"/>
            <ac:cxnSpMk id="18" creationId="{78985A98-BB85-6540-94A4-C8ED3964B509}"/>
          </ac:cxnSpMkLst>
        </pc:cxnChg>
        <pc:cxnChg chg="add mod">
          <ac:chgData name="文婷 柴" userId="cc3e45de-2f49-4c89-aeff-00e7b5b5da7e" providerId="ADAL" clId="{C95C1748-BD9C-0149-86A9-8BE6EB40DB4B}" dt="2020-11-03T01:45:41.901" v="724" actId="1076"/>
          <ac:cxnSpMkLst>
            <pc:docMk/>
            <pc:sldMk cId="3133205540" sldId="271"/>
            <ac:cxnSpMk id="24" creationId="{EA592A30-99F6-BF4D-B1BA-8DFC18561347}"/>
          </ac:cxnSpMkLst>
        </pc:cxnChg>
        <pc:cxnChg chg="add del mod">
          <ac:chgData name="文婷 柴" userId="cc3e45de-2f49-4c89-aeff-00e7b5b5da7e" providerId="ADAL" clId="{C95C1748-BD9C-0149-86A9-8BE6EB40DB4B}" dt="2020-11-03T01:46:35.849" v="732"/>
          <ac:cxnSpMkLst>
            <pc:docMk/>
            <pc:sldMk cId="3133205540" sldId="271"/>
            <ac:cxnSpMk id="30" creationId="{B444A96D-CA5E-E64A-B895-FD27CB4DC6D0}"/>
          </ac:cxnSpMkLst>
        </pc:cxnChg>
        <pc:cxnChg chg="add mod">
          <ac:chgData name="文婷 柴" userId="cc3e45de-2f49-4c89-aeff-00e7b5b5da7e" providerId="ADAL" clId="{C95C1748-BD9C-0149-86A9-8BE6EB40DB4B}" dt="2020-11-03T01:46:51.590" v="735" actId="1582"/>
          <ac:cxnSpMkLst>
            <pc:docMk/>
            <pc:sldMk cId="3133205540" sldId="271"/>
            <ac:cxnSpMk id="31" creationId="{06E651EA-A05E-9749-BF05-FF327507AA30}"/>
          </ac:cxnSpMkLst>
        </pc:cxnChg>
      </pc:sldChg>
      <pc:sldChg chg="addSp delSp modSp new mod modClrScheme chgLayout">
        <pc:chgData name="文婷 柴" userId="cc3e45de-2f49-4c89-aeff-00e7b5b5da7e" providerId="ADAL" clId="{C95C1748-BD9C-0149-86A9-8BE6EB40DB4B}" dt="2020-11-10T01:40:29.833" v="1153" actId="113"/>
        <pc:sldMkLst>
          <pc:docMk/>
          <pc:sldMk cId="3146053814" sldId="272"/>
        </pc:sldMkLst>
        <pc:spChg chg="del mod ord">
          <ac:chgData name="文婷 柴" userId="cc3e45de-2f49-4c89-aeff-00e7b5b5da7e" providerId="ADAL" clId="{C95C1748-BD9C-0149-86A9-8BE6EB40DB4B}" dt="2020-11-03T01:50:35.822" v="797" actId="700"/>
          <ac:spMkLst>
            <pc:docMk/>
            <pc:sldMk cId="3146053814" sldId="272"/>
            <ac:spMk id="2" creationId="{128359B4-A5D8-3842-82B2-EB0009EF09D3}"/>
          </ac:spMkLst>
        </pc:spChg>
        <pc:spChg chg="add mod ord">
          <ac:chgData name="文婷 柴" userId="cc3e45de-2f49-4c89-aeff-00e7b5b5da7e" providerId="ADAL" clId="{C95C1748-BD9C-0149-86A9-8BE6EB40DB4B}" dt="2020-11-03T02:25:57.328" v="949" actId="700"/>
          <ac:spMkLst>
            <pc:docMk/>
            <pc:sldMk cId="3146053814" sldId="272"/>
            <ac:spMk id="3" creationId="{BC6115A0-08ED-414E-819B-033A8815807B}"/>
          </ac:spMkLst>
        </pc:spChg>
        <pc:spChg chg="add mod ord">
          <ac:chgData name="文婷 柴" userId="cc3e45de-2f49-4c89-aeff-00e7b5b5da7e" providerId="ADAL" clId="{C95C1748-BD9C-0149-86A9-8BE6EB40DB4B}" dt="2020-11-10T01:40:29.833" v="1153" actId="113"/>
          <ac:spMkLst>
            <pc:docMk/>
            <pc:sldMk cId="3146053814" sldId="272"/>
            <ac:spMk id="4" creationId="{D1F3E319-8D9D-0540-99B1-67C58FE2C116}"/>
          </ac:spMkLst>
        </pc:spChg>
        <pc:spChg chg="add del mod">
          <ac:chgData name="文婷 柴" userId="cc3e45de-2f49-4c89-aeff-00e7b5b5da7e" providerId="ADAL" clId="{C95C1748-BD9C-0149-86A9-8BE6EB40DB4B}" dt="2020-11-03T02:27:17.188" v="974"/>
          <ac:spMkLst>
            <pc:docMk/>
            <pc:sldMk cId="3146053814" sldId="272"/>
            <ac:spMk id="5" creationId="{F2D813FD-F0A3-BA48-A917-1EDB7ED12912}"/>
          </ac:spMkLst>
        </pc:spChg>
        <pc:spChg chg="add mod">
          <ac:chgData name="文婷 柴" userId="cc3e45de-2f49-4c89-aeff-00e7b5b5da7e" providerId="ADAL" clId="{C95C1748-BD9C-0149-86A9-8BE6EB40DB4B}" dt="2020-11-10T01:39:43.916" v="1149" actId="20577"/>
          <ac:spMkLst>
            <pc:docMk/>
            <pc:sldMk cId="3146053814" sldId="272"/>
            <ac:spMk id="6" creationId="{BF752E96-76B8-704B-B679-12DB928279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AA377-B46E-4A27-B4E5-A1B37A8FF42D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C01AB-85F7-42BB-8B28-71D628B7C2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9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D8C7E-78EE-41A5-99FE-98C8C7ED120B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8C55E-0182-489B-9B4B-6E75049C83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81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8C55E-0182-489B-9B4B-6E75049C83B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9E5-78C9-45B3-AE46-1A85446B37B8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78C8-FCC7-4A8A-A956-9020A29142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9E5-78C9-45B3-AE46-1A85446B37B8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78C8-FCC7-4A8A-A956-9020A29142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9E5-78C9-45B3-AE46-1A85446B37B8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78C8-FCC7-4A8A-A956-9020A29142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9E5-78C9-45B3-AE46-1A85446B37B8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78C8-FCC7-4A8A-A956-9020A29142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9E5-78C9-45B3-AE46-1A85446B37B8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78C8-FCC7-4A8A-A956-9020A29142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9E5-78C9-45B3-AE46-1A85446B37B8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78C8-FCC7-4A8A-A956-9020A29142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9E5-78C9-45B3-AE46-1A85446B37B8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78C8-FCC7-4A8A-A956-9020A29142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9E5-78C9-45B3-AE46-1A85446B37B8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78C8-FCC7-4A8A-A956-9020A29142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9E5-78C9-45B3-AE46-1A85446B37B8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78C8-FCC7-4A8A-A956-9020A29142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9E5-78C9-45B3-AE46-1A85446B37B8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78C8-FCC7-4A8A-A956-9020A29142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9E5-78C9-45B3-AE46-1A85446B37B8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78C8-FCC7-4A8A-A956-9020A29142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29E5-78C9-45B3-AE46-1A85446B37B8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78C8-FCC7-4A8A-A956-9020A29142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p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co.com/connective-tissue-anatomy-373207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Levels of </a:t>
            </a:r>
            <a:r>
              <a:rPr lang="en-US" altLang="zh-CN" dirty="0" err="1"/>
              <a:t>organisation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Wenting Chai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Organ systems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2987824" y="1772816"/>
            <a:ext cx="4038600" cy="4853136"/>
          </a:xfrm>
        </p:spPr>
        <p:txBody>
          <a:bodyPr>
            <a:normAutofit/>
          </a:bodyPr>
          <a:lstStyle/>
          <a:p>
            <a:r>
              <a:rPr lang="en-US" altLang="zh-CN" dirty="0"/>
              <a:t>E.g.</a:t>
            </a:r>
          </a:p>
          <a:p>
            <a:r>
              <a:rPr lang="en-US" altLang="zh-CN" dirty="0"/>
              <a:t>Nervous system</a:t>
            </a:r>
          </a:p>
          <a:p>
            <a:r>
              <a:rPr lang="en-US" altLang="zh-CN" dirty="0"/>
              <a:t>Digestive system</a:t>
            </a:r>
          </a:p>
          <a:p>
            <a:r>
              <a:rPr lang="en-US" altLang="zh-CN" dirty="0"/>
              <a:t>Urinary system</a:t>
            </a:r>
          </a:p>
          <a:p>
            <a:r>
              <a:rPr lang="en-US" altLang="zh-CN" dirty="0"/>
              <a:t>Reproductive system</a:t>
            </a:r>
          </a:p>
          <a:p>
            <a:r>
              <a:rPr lang="en-US" altLang="zh-CN" dirty="0"/>
              <a:t>Cardiovascular system</a:t>
            </a:r>
          </a:p>
          <a:p>
            <a:pPr marL="0" indent="0">
              <a:buNone/>
            </a:pPr>
            <a:r>
              <a:rPr lang="en-US" altLang="zh-CN" dirty="0"/>
              <a:t>    (circulatory system)</a:t>
            </a:r>
          </a:p>
          <a:p>
            <a:r>
              <a:rPr lang="en-US" altLang="zh-CN" dirty="0"/>
              <a:t>Respiratory system</a:t>
            </a:r>
          </a:p>
          <a:p>
            <a:r>
              <a:rPr lang="en-US" altLang="zh-CN" dirty="0"/>
              <a:t>Endocrine system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英华\biology\备课资料\IG Biology备课\IG 自制课件\C2 Cells\Figures\organs&amp;systems\Organ_Systems_I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63"/>
          <a:stretch/>
        </p:blipFill>
        <p:spPr bwMode="auto">
          <a:xfrm>
            <a:off x="21141" y="0"/>
            <a:ext cx="661888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英华\biology\备课资料\IG Biology备课\IG 自制课件\C2 Cells\Figures\organs&amp;systems\Organ_Systems_I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" t="33023" r="159" b="33395"/>
          <a:stretch/>
        </p:blipFill>
        <p:spPr bwMode="auto">
          <a:xfrm>
            <a:off x="2987824" y="3449086"/>
            <a:ext cx="6090606" cy="33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97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英华\biology\备课资料\IG Biology备课\IG 自制课件\C2 Cells\Figures\organs&amp;systems\Organ_Systems_I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14"/>
          <a:stretch/>
        </p:blipFill>
        <p:spPr bwMode="auto">
          <a:xfrm>
            <a:off x="-1" y="0"/>
            <a:ext cx="6253881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英华\biology\备课资料\IG Biology备课\IG 自制课件\C2 Cells\Figures\organs&amp;systems\Organ_Systems_II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t="-2509" r="-40" b="66716"/>
          <a:stretch/>
        </p:blipFill>
        <p:spPr bwMode="auto">
          <a:xfrm>
            <a:off x="3009819" y="3212977"/>
            <a:ext cx="6134182" cy="36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7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英华\biology\备课资料\IG Biology备课\IG 自制课件\C2 Cells\Figures\organs&amp;systems\Organ_Systems_II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62" b="1"/>
          <a:stretch/>
        </p:blipFill>
        <p:spPr bwMode="auto">
          <a:xfrm>
            <a:off x="2430344" y="3119969"/>
            <a:ext cx="6713656" cy="373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:\英华\biology\备课资料\IG Biology备课\IG 自制课件\C2 Cells\Figures\organs&amp;systems\Organ_Systems_II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4" b="33538"/>
          <a:stretch/>
        </p:blipFill>
        <p:spPr bwMode="auto">
          <a:xfrm>
            <a:off x="11402" y="16970"/>
            <a:ext cx="5998818" cy="334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48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5435" y="5613426"/>
            <a:ext cx="2808312" cy="1143000"/>
          </a:xfrm>
        </p:spPr>
        <p:txBody>
          <a:bodyPr/>
          <a:lstStyle/>
          <a:p>
            <a:r>
              <a:rPr lang="en-US" altLang="zh-CN" dirty="0"/>
              <a:t>Practice</a:t>
            </a:r>
            <a:endParaRPr lang="zh-CN" altLang="en-US" dirty="0"/>
          </a:p>
        </p:txBody>
      </p:sp>
      <p:pic>
        <p:nvPicPr>
          <p:cNvPr id="1026" name="Picture 2" descr="Image result for onion bulb">
            <a:extLst>
              <a:ext uri="{FF2B5EF4-FFF2-40B4-BE49-F238E27FC236}">
                <a16:creationId xmlns:a16="http://schemas.microsoft.com/office/drawing/2014/main" id="{93CD87E8-E0EC-184A-8875-C5283AFAF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4" y="1218475"/>
            <a:ext cx="1486880" cy="147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nion bulb">
            <a:extLst>
              <a:ext uri="{FF2B5EF4-FFF2-40B4-BE49-F238E27FC236}">
                <a16:creationId xmlns:a16="http://schemas.microsoft.com/office/drawing/2014/main" id="{81C48953-1B38-8B45-A3BD-D93132C52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223" y="1211010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nion epidermis">
            <a:extLst>
              <a:ext uri="{FF2B5EF4-FFF2-40B4-BE49-F238E27FC236}">
                <a16:creationId xmlns:a16="http://schemas.microsoft.com/office/drawing/2014/main" id="{5BE7CE73-4825-B246-91F1-1CB15A760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051" y="1538208"/>
            <a:ext cx="1559130" cy="109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onion epidermis">
            <a:extLst>
              <a:ext uri="{FF2B5EF4-FFF2-40B4-BE49-F238E27FC236}">
                <a16:creationId xmlns:a16="http://schemas.microsoft.com/office/drawing/2014/main" id="{18FA35F7-4AA7-634B-8DC0-85A87297C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74" y="1231931"/>
            <a:ext cx="1611779" cy="146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1FC1043-55C8-0A4E-98A2-2C4A3EFEB767}"/>
              </a:ext>
            </a:extLst>
          </p:cNvPr>
          <p:cNvSpPr txBox="1"/>
          <p:nvPr/>
        </p:nvSpPr>
        <p:spPr>
          <a:xfrm>
            <a:off x="263934" y="1188266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onion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bulb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225B1FA-E5E9-B54E-8E40-A3DC870E127F}"/>
              </a:ext>
            </a:extLst>
          </p:cNvPr>
          <p:cNvSpPr/>
          <p:nvPr/>
        </p:nvSpPr>
        <p:spPr>
          <a:xfrm>
            <a:off x="7024402" y="1692594"/>
            <a:ext cx="442392" cy="855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0" name="图片 19" descr="图片包含 洋葱, 游戏机&#10;&#10;描述已自动生成">
            <a:extLst>
              <a:ext uri="{FF2B5EF4-FFF2-40B4-BE49-F238E27FC236}">
                <a16:creationId xmlns:a16="http://schemas.microsoft.com/office/drawing/2014/main" id="{3FFCF946-CE1D-084C-A072-CAB44E92C4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2736" y="4581128"/>
            <a:ext cx="1226069" cy="2452137"/>
          </a:xfrm>
          <a:prstGeom prst="rect">
            <a:avLst/>
          </a:prstGeom>
        </p:spPr>
      </p:pic>
      <p:pic>
        <p:nvPicPr>
          <p:cNvPr id="29" name="图片 28" descr="图示&#10;&#10;描述已自动生成">
            <a:extLst>
              <a:ext uri="{FF2B5EF4-FFF2-40B4-BE49-F238E27FC236}">
                <a16:creationId xmlns:a16="http://schemas.microsoft.com/office/drawing/2014/main" id="{3095E3BF-CF53-E94B-9328-9A56C453F8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3" y="3287372"/>
            <a:ext cx="3556000" cy="34925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2EC6FD36-09F6-8C4A-AEAE-DE1F70684E90}"/>
              </a:ext>
            </a:extLst>
          </p:cNvPr>
          <p:cNvSpPr txBox="1"/>
          <p:nvPr/>
        </p:nvSpPr>
        <p:spPr>
          <a:xfrm>
            <a:off x="4572000" y="3401163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Task: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pictures: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onion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bulb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onion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epidermal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cells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onion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plant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onion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epidermis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plus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shooting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system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onion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smallest.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D32F95E-99AF-4D4A-BA50-90806AA16DC0}"/>
              </a:ext>
            </a:extLst>
          </p:cNvPr>
          <p:cNvSpPr/>
          <p:nvPr/>
        </p:nvSpPr>
        <p:spPr>
          <a:xfrm>
            <a:off x="2023165" y="610694"/>
            <a:ext cx="1706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onion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epidermal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cells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768DB4F-C9E5-2944-A4BE-615C57EA7F23}"/>
              </a:ext>
            </a:extLst>
          </p:cNvPr>
          <p:cNvSpPr txBox="1"/>
          <p:nvPr/>
        </p:nvSpPr>
        <p:spPr>
          <a:xfrm>
            <a:off x="4225129" y="857775"/>
            <a:ext cx="128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onion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CAF337F-879C-354E-A4C1-E8A4F0E300E4}"/>
              </a:ext>
            </a:extLst>
          </p:cNvPr>
          <p:cNvSpPr/>
          <p:nvPr/>
        </p:nvSpPr>
        <p:spPr>
          <a:xfrm>
            <a:off x="6309628" y="1158251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onion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epidermis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Levels of organization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" y="1680956"/>
            <a:ext cx="4258816" cy="492514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Similar cells that do similar jobs are gathered together into </a:t>
            </a:r>
            <a:r>
              <a:rPr lang="en-US" altLang="zh-CN" sz="2400" b="1" dirty="0"/>
              <a:t>tissues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More complicated organisms have </a:t>
            </a:r>
            <a:r>
              <a:rPr lang="en-US" altLang="zh-CN" sz="2400" b="1" dirty="0"/>
              <a:t>organs</a:t>
            </a:r>
            <a:r>
              <a:rPr lang="en-US" altLang="zh-CN" sz="2400" dirty="0"/>
              <a:t> that are made up of a number of tissues.</a:t>
            </a:r>
          </a:p>
          <a:p>
            <a:r>
              <a:rPr lang="en-US" altLang="zh-CN" sz="2400" dirty="0"/>
              <a:t>Groups of organs work together in </a:t>
            </a:r>
            <a:r>
              <a:rPr lang="en-US" altLang="zh-CN" sz="2400" b="1" dirty="0"/>
              <a:t>organ systems</a:t>
            </a:r>
            <a:r>
              <a:rPr lang="en-US" altLang="zh-CN" sz="2400" dirty="0"/>
              <a:t> to carry out certain functions.</a:t>
            </a:r>
          </a:p>
          <a:p>
            <a:r>
              <a:rPr lang="en-US" altLang="zh-CN" sz="2400" dirty="0"/>
              <a:t>Put all of the body’s systems together and you get an organism. That’s you!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286B9734-1E3A-B949-B759-1A7B94F2B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124" y="1988840"/>
            <a:ext cx="4176464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chai\appdata\roaming\360se6\User Data\temp\levels-of-organization-732x3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8" y="1988839"/>
            <a:ext cx="9059506" cy="396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57200" y="1977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Levels of organization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24762B-5EE8-FD42-B732-1B59806392A0}"/>
              </a:ext>
            </a:extLst>
          </p:cNvPr>
          <p:cNvSpPr txBox="1"/>
          <p:nvPr/>
        </p:nvSpPr>
        <p:spPr>
          <a:xfrm>
            <a:off x="611560" y="602128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Human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digestive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system</a:t>
            </a:r>
            <a:endParaRPr kumimoji="1"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C2A3DD-5949-5640-95AE-C10BBA2CA6C6}"/>
              </a:ext>
            </a:extLst>
          </p:cNvPr>
          <p:cNvSpPr txBox="1"/>
          <p:nvPr/>
        </p:nvSpPr>
        <p:spPr>
          <a:xfrm>
            <a:off x="6483456" y="5934670"/>
            <a:ext cx="2608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human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digestive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77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Blip>
                <a:blip r:embed="rId2"/>
              </a:buBlip>
            </a:pPr>
            <a:r>
              <a:rPr lang="en-US" altLang="zh-CN" dirty="0"/>
              <a:t>Tissues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cells of a tissue may be of the same type, such as </a:t>
            </a:r>
            <a:r>
              <a:rPr lang="en-US" altLang="zh-CN" sz="2400" b="1" dirty="0"/>
              <a:t>palisade</a:t>
            </a:r>
            <a:r>
              <a:rPr lang="en-US" altLang="zh-CN" sz="2400" dirty="0"/>
              <a:t> </a:t>
            </a:r>
            <a:r>
              <a:rPr lang="en-US" altLang="zh-CN" sz="2400" b="1" dirty="0"/>
              <a:t>tissue</a:t>
            </a:r>
            <a:r>
              <a:rPr lang="en-US" altLang="zh-CN" sz="2400" dirty="0"/>
              <a:t> or </a:t>
            </a:r>
            <a:r>
              <a:rPr lang="en-US" altLang="zh-CN" sz="2400" b="1" dirty="0"/>
              <a:t>spongy tissue </a:t>
            </a:r>
            <a:r>
              <a:rPr lang="en-US" altLang="zh-CN" sz="2400" dirty="0"/>
              <a:t>of  a leaf.</a:t>
            </a:r>
          </a:p>
          <a:p>
            <a:r>
              <a:rPr lang="en-US" altLang="zh-CN" sz="2400" dirty="0"/>
              <a:t>The cells may be of mixed type, such as </a:t>
            </a:r>
            <a:r>
              <a:rPr lang="en-US" altLang="zh-CN" sz="2400" b="1" dirty="0"/>
              <a:t>phloem</a:t>
            </a:r>
            <a:r>
              <a:rPr lang="en-US" altLang="zh-CN" sz="2400" dirty="0"/>
              <a:t> in angiosperms/</a:t>
            </a:r>
            <a:r>
              <a:rPr lang="zh-CN" altLang="en-US" sz="2400" dirty="0"/>
              <a:t> </a:t>
            </a:r>
            <a:r>
              <a:rPr lang="en-US" altLang="zh-CN" sz="2400" dirty="0"/>
              <a:t>flowering plants</a:t>
            </a:r>
            <a:r>
              <a:rPr lang="zh-CN" altLang="en-US" sz="2400" dirty="0"/>
              <a:t> </a:t>
            </a:r>
            <a:r>
              <a:rPr lang="en-US" altLang="zh-CN" sz="2400" dirty="0"/>
              <a:t>which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made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4</a:t>
            </a:r>
            <a:r>
              <a:rPr lang="zh-CN" altLang="en-US" sz="2400" dirty="0"/>
              <a:t> </a:t>
            </a:r>
            <a:r>
              <a:rPr lang="en-US" altLang="zh-CN" sz="2400" dirty="0"/>
              <a:t>different</a:t>
            </a:r>
            <a:r>
              <a:rPr lang="zh-CN" altLang="en-US" sz="2400" dirty="0"/>
              <a:t> </a:t>
            </a:r>
            <a:r>
              <a:rPr lang="en-US" altLang="zh-CN" sz="2400" dirty="0"/>
              <a:t>types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cells</a:t>
            </a:r>
            <a:r>
              <a:rPr lang="zh-CN" altLang="en-US" sz="2400" dirty="0"/>
              <a:t> </a:t>
            </a:r>
            <a:r>
              <a:rPr lang="en-US" altLang="zh-CN" sz="2400" dirty="0"/>
              <a:t>[(1) </a:t>
            </a:r>
            <a:r>
              <a:rPr lang="en-US" altLang="zh-CN" sz="2400" b="1" dirty="0"/>
              <a:t>sieve element</a:t>
            </a:r>
            <a:r>
              <a:rPr lang="en-US" altLang="zh-CN" sz="2400" dirty="0"/>
              <a:t>, (2) </a:t>
            </a:r>
            <a:r>
              <a:rPr lang="en-US" altLang="zh-CN" sz="2400" b="1" dirty="0"/>
              <a:t>companion cell</a:t>
            </a:r>
            <a:r>
              <a:rPr lang="en-US" altLang="zh-CN" sz="2400" dirty="0"/>
              <a:t>, (3) phloem sclerenchyma, and (4) phloem parenchyma], and bone,</a:t>
            </a:r>
            <a:r>
              <a:rPr lang="zh-CN" altLang="en-US" sz="2400" dirty="0"/>
              <a:t> </a:t>
            </a:r>
            <a:r>
              <a:rPr lang="en-US" altLang="zh-CN" sz="2400" b="1" dirty="0"/>
              <a:t>blood, muscle, nerves, </a:t>
            </a:r>
            <a:r>
              <a:rPr lang="en-US" altLang="zh-CN" sz="2400" dirty="0"/>
              <a:t>and</a:t>
            </a:r>
            <a:r>
              <a:rPr lang="en-US" altLang="zh-CN" sz="2400" b="1" dirty="0"/>
              <a:t> connective tissue</a:t>
            </a:r>
            <a:r>
              <a:rPr lang="en-US" altLang="zh-CN" sz="2400" dirty="0"/>
              <a:t> in animals.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042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administrator\appdata\roaming\360se6\User Data\temp\th_id=OIP.M3913c1c218ece259dbe69cc7e12706fdo0&amp;pid=15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064" y="4612150"/>
            <a:ext cx="1656184" cy="1860881"/>
          </a:xfrm>
          <a:prstGeom prst="rect">
            <a:avLst/>
          </a:prstGeom>
          <a:noFill/>
        </p:spPr>
      </p:pic>
      <p:pic>
        <p:nvPicPr>
          <p:cNvPr id="28678" name="Picture 6" descr="c:\users\administrator\appdata\roaming\360se6\User Data\temp\xyle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01304"/>
            <a:ext cx="2880320" cy="2724206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7504" y="4796"/>
            <a:ext cx="756084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examples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plant</a:t>
            </a:r>
            <a:r>
              <a:rPr lang="zh-CN" altLang="en-US" dirty="0"/>
              <a:t> </a:t>
            </a:r>
            <a:r>
              <a:rPr lang="en-US" altLang="zh-CN" dirty="0"/>
              <a:t>tissues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809" y="1665615"/>
            <a:ext cx="3279050" cy="266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t="11401" r="4450" b="24956"/>
          <a:stretch/>
        </p:blipFill>
        <p:spPr bwMode="auto">
          <a:xfrm>
            <a:off x="3291947" y="5159425"/>
            <a:ext cx="3240360" cy="158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弧形箭头 3"/>
          <p:cNvSpPr/>
          <p:nvPr/>
        </p:nvSpPr>
        <p:spPr>
          <a:xfrm rot="17758827">
            <a:off x="6260429" y="4754372"/>
            <a:ext cx="1008112" cy="66404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ECDCF4-3822-C14B-97B8-ADC7DECCB4F3}"/>
              </a:ext>
            </a:extLst>
          </p:cNvPr>
          <p:cNvSpPr/>
          <p:nvPr/>
        </p:nvSpPr>
        <p:spPr>
          <a:xfrm>
            <a:off x="1403648" y="2386386"/>
            <a:ext cx="460720" cy="16106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4135ADD-EBE1-6B44-8110-3186B6651B14}"/>
              </a:ext>
            </a:extLst>
          </p:cNvPr>
          <p:cNvCxnSpPr/>
          <p:nvPr/>
        </p:nvCxnSpPr>
        <p:spPr>
          <a:xfrm>
            <a:off x="5740219" y="5231433"/>
            <a:ext cx="0" cy="14401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77E6E22-441B-B94F-AF26-08E0BA5BE388}"/>
              </a:ext>
            </a:extLst>
          </p:cNvPr>
          <p:cNvSpPr txBox="1"/>
          <p:nvPr/>
        </p:nvSpPr>
        <p:spPr>
          <a:xfrm>
            <a:off x="3914987" y="4371700"/>
            <a:ext cx="179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Cross/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transverse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leaf</a:t>
            </a:r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E35DE71F-4226-9943-8AE6-7ED96B976A8A}"/>
              </a:ext>
            </a:extLst>
          </p:cNvPr>
          <p:cNvSpPr/>
          <p:nvPr/>
        </p:nvSpPr>
        <p:spPr>
          <a:xfrm rot="20995017">
            <a:off x="3868861" y="1996184"/>
            <a:ext cx="3456947" cy="6480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3B4AA0BF-9B87-3041-BDEA-4BD3C4EDD06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962301" y="1970446"/>
            <a:ext cx="543116" cy="163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158D044F-BB83-0E4A-8769-01BB54210CCA}"/>
              </a:ext>
            </a:extLst>
          </p:cNvPr>
          <p:cNvCxnSpPr>
            <a:cxnSpLocks/>
          </p:cNvCxnSpPr>
          <p:nvPr/>
        </p:nvCxnSpPr>
        <p:spPr>
          <a:xfrm flipH="1" flipV="1">
            <a:off x="683568" y="1601304"/>
            <a:ext cx="980588" cy="11076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9DAEC90-8B57-944F-9612-CA7374D9EF60}"/>
              </a:ext>
            </a:extLst>
          </p:cNvPr>
          <p:cNvSpPr txBox="1"/>
          <p:nvPr/>
        </p:nvSpPr>
        <p:spPr>
          <a:xfrm>
            <a:off x="189609" y="1242783"/>
            <a:ext cx="146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Xylem vessels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A1AE0F-0271-D34D-946E-9C1B926A7A99}"/>
              </a:ext>
            </a:extLst>
          </p:cNvPr>
          <p:cNvSpPr txBox="1"/>
          <p:nvPr/>
        </p:nvSpPr>
        <p:spPr>
          <a:xfrm>
            <a:off x="7505417" y="1785780"/>
            <a:ext cx="16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Palisade tissues</a:t>
            </a:r>
            <a:endParaRPr lang="zh-CN" altLang="en-US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60DDABB4-38CE-5244-AC7D-D01A7D128429}"/>
              </a:ext>
            </a:extLst>
          </p:cNvPr>
          <p:cNvSpPr/>
          <p:nvPr/>
        </p:nvSpPr>
        <p:spPr>
          <a:xfrm rot="20995017">
            <a:off x="3754111" y="1571732"/>
            <a:ext cx="3456947" cy="3906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258DC3FD-D732-5A42-953D-95AE3848754C}"/>
              </a:ext>
            </a:extLst>
          </p:cNvPr>
          <p:cNvCxnSpPr>
            <a:cxnSpLocks/>
          </p:cNvCxnSpPr>
          <p:nvPr/>
        </p:nvCxnSpPr>
        <p:spPr>
          <a:xfrm flipV="1">
            <a:off x="5724128" y="1481171"/>
            <a:ext cx="1923054" cy="3046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B910B6B-A412-0F49-87E3-36B5D47FF2D6}"/>
              </a:ext>
            </a:extLst>
          </p:cNvPr>
          <p:cNvSpPr txBox="1"/>
          <p:nvPr/>
        </p:nvSpPr>
        <p:spPr>
          <a:xfrm>
            <a:off x="7277118" y="115390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Upper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epidermis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4F12500C-7419-994E-AA38-6B2BEC5E7E7B}"/>
              </a:ext>
            </a:extLst>
          </p:cNvPr>
          <p:cNvSpPr/>
          <p:nvPr/>
        </p:nvSpPr>
        <p:spPr>
          <a:xfrm rot="20995017">
            <a:off x="4585478" y="2844703"/>
            <a:ext cx="1983583" cy="116859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6E4A415D-AD42-1941-82CC-D551C7A9F83D}"/>
              </a:ext>
            </a:extLst>
          </p:cNvPr>
          <p:cNvCxnSpPr>
            <a:cxnSpLocks/>
          </p:cNvCxnSpPr>
          <p:nvPr/>
        </p:nvCxnSpPr>
        <p:spPr>
          <a:xfrm flipV="1">
            <a:off x="6117715" y="3083197"/>
            <a:ext cx="1324305" cy="3684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1ADEBF0-EE04-CA4C-A826-08C65FA270CE}"/>
              </a:ext>
            </a:extLst>
          </p:cNvPr>
          <p:cNvSpPr txBox="1"/>
          <p:nvPr/>
        </p:nvSpPr>
        <p:spPr>
          <a:xfrm>
            <a:off x="7411758" y="2936697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Vascular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tissues</a:t>
            </a:r>
            <a:endParaRPr kumimoji="1" lang="zh-CN" altLang="en-US" dirty="0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322E691D-ACA4-8C4D-B858-C89E25D0C3B3}"/>
              </a:ext>
            </a:extLst>
          </p:cNvPr>
          <p:cNvCxnSpPr>
            <a:cxnSpLocks/>
          </p:cNvCxnSpPr>
          <p:nvPr/>
        </p:nvCxnSpPr>
        <p:spPr>
          <a:xfrm flipV="1">
            <a:off x="6416047" y="3704293"/>
            <a:ext cx="1004313" cy="3289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B2ED3E3-50CC-D243-83E5-7747B382A356}"/>
              </a:ext>
            </a:extLst>
          </p:cNvPr>
          <p:cNvSpPr txBox="1"/>
          <p:nvPr/>
        </p:nvSpPr>
        <p:spPr>
          <a:xfrm>
            <a:off x="7292940" y="3388006"/>
            <a:ext cx="174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epidermis</a:t>
            </a:r>
            <a:endParaRPr kumimoji="1" lang="zh-CN" altLang="en-US" dirty="0"/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CBDC7D65-4A65-A445-B5E5-FB3CB6B2E0BE}"/>
              </a:ext>
            </a:extLst>
          </p:cNvPr>
          <p:cNvSpPr/>
          <p:nvPr/>
        </p:nvSpPr>
        <p:spPr>
          <a:xfrm rot="20995017">
            <a:off x="6575221" y="2473353"/>
            <a:ext cx="710343" cy="6535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005459B3-BC38-E845-9054-C5983461F572}"/>
              </a:ext>
            </a:extLst>
          </p:cNvPr>
          <p:cNvCxnSpPr>
            <a:cxnSpLocks/>
          </p:cNvCxnSpPr>
          <p:nvPr/>
        </p:nvCxnSpPr>
        <p:spPr>
          <a:xfrm flipV="1">
            <a:off x="7008642" y="2688581"/>
            <a:ext cx="449782" cy="84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730B1F2F-D2AF-2F4C-91EF-2A58103DBB4C}"/>
              </a:ext>
            </a:extLst>
          </p:cNvPr>
          <p:cNvSpPr txBox="1"/>
          <p:nvPr/>
        </p:nvSpPr>
        <p:spPr>
          <a:xfrm>
            <a:off x="7439353" y="2494115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Spongy</a:t>
            </a:r>
            <a:r>
              <a:rPr kumimoji="1" lang="zh-CN" altLang="en-US" dirty="0"/>
              <a:t> </a:t>
            </a:r>
            <a:r>
              <a:rPr kumimoji="1" lang="en-US" altLang="zh-CN" dirty="0"/>
              <a:t>tissues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5E7BCC1-EA2F-5944-9DF1-1733D8576811}"/>
              </a:ext>
            </a:extLst>
          </p:cNvPr>
          <p:cNvSpPr txBox="1"/>
          <p:nvPr/>
        </p:nvSpPr>
        <p:spPr>
          <a:xfrm>
            <a:off x="6873228" y="5846814"/>
            <a:ext cx="218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C8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3" grpId="0"/>
      <p:bldP spid="25" grpId="0"/>
      <p:bldP spid="32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70237-A3BD-E145-B724-542D9B88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tissues</a:t>
            </a:r>
            <a:endParaRPr kumimoji="1"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072E3F99-13B1-2346-8EF9-DB8EAA943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04579"/>
            <a:ext cx="3779912" cy="3022334"/>
          </a:xfrm>
          <a:prstGeom prst="rect">
            <a:avLst/>
          </a:prstGeom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14BD6A8C-C8B8-344F-B801-942F0D293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719"/>
            <a:ext cx="3923928" cy="2334489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F95EAAE1-92ED-6047-B1EC-1BFAF99AE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592" y="3952608"/>
            <a:ext cx="3940360" cy="2905392"/>
          </a:xfrm>
          <a:prstGeom prst="rect">
            <a:avLst/>
          </a:prstGeom>
        </p:spPr>
      </p:pic>
      <p:pic>
        <p:nvPicPr>
          <p:cNvPr id="15" name="图片 14" descr="图示, 地图&#10;&#10;描述已自动生成">
            <a:extLst>
              <a:ext uri="{FF2B5EF4-FFF2-40B4-BE49-F238E27FC236}">
                <a16:creationId xmlns:a16="http://schemas.microsoft.com/office/drawing/2014/main" id="{6EB8C514-8829-0B42-AB9F-85986D072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016" y="1281689"/>
            <a:ext cx="2942288" cy="1961525"/>
          </a:xfrm>
          <a:prstGeom prst="rect">
            <a:avLst/>
          </a:prstGeom>
        </p:spPr>
      </p:pic>
      <p:pic>
        <p:nvPicPr>
          <p:cNvPr id="11" name="图片 10" descr="图片包含 图示&#10;&#10;描述已自动生成">
            <a:extLst>
              <a:ext uri="{FF2B5EF4-FFF2-40B4-BE49-F238E27FC236}">
                <a16:creationId xmlns:a16="http://schemas.microsoft.com/office/drawing/2014/main" id="{1B6648FC-B4D6-3649-80FE-39AB584C41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15" y="2052717"/>
            <a:ext cx="2560580" cy="192043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5E06909-E2CB-F24A-867A-96DA55CC8269}"/>
              </a:ext>
            </a:extLst>
          </p:cNvPr>
          <p:cNvSpPr/>
          <p:nvPr/>
        </p:nvSpPr>
        <p:spPr>
          <a:xfrm rot="19436128">
            <a:off x="3914947" y="1896198"/>
            <a:ext cx="3151920" cy="574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78985A98-BB85-6540-94A4-C8ED3964B509}"/>
              </a:ext>
            </a:extLst>
          </p:cNvPr>
          <p:cNvCxnSpPr>
            <a:cxnSpLocks/>
          </p:cNvCxnSpPr>
          <p:nvPr/>
        </p:nvCxnSpPr>
        <p:spPr>
          <a:xfrm>
            <a:off x="6554915" y="1556792"/>
            <a:ext cx="60937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FE4E3A6-85C8-2B44-A77F-3893DBEB81B1}"/>
              </a:ext>
            </a:extLst>
          </p:cNvPr>
          <p:cNvSpPr txBox="1"/>
          <p:nvPr/>
        </p:nvSpPr>
        <p:spPr>
          <a:xfrm>
            <a:off x="7104778" y="1129387"/>
            <a:ext cx="211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lining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trachea/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respiratory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passage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27A0B6-5DD8-4D4F-9761-AF2CBAA74EE5}"/>
              </a:ext>
            </a:extLst>
          </p:cNvPr>
          <p:cNvSpPr/>
          <p:nvPr/>
        </p:nvSpPr>
        <p:spPr>
          <a:xfrm rot="1798475">
            <a:off x="7063783" y="2415679"/>
            <a:ext cx="487282" cy="1443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EA592A30-99F6-BF4D-B1BA-8DFC18561347}"/>
              </a:ext>
            </a:extLst>
          </p:cNvPr>
          <p:cNvCxnSpPr>
            <a:cxnSpLocks/>
          </p:cNvCxnSpPr>
          <p:nvPr/>
        </p:nvCxnSpPr>
        <p:spPr>
          <a:xfrm flipV="1">
            <a:off x="7470915" y="2262451"/>
            <a:ext cx="177805" cy="1608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6837FF1-5480-8B4D-8BA2-97F293797BA6}"/>
              </a:ext>
            </a:extLst>
          </p:cNvPr>
          <p:cNvSpPr txBox="1"/>
          <p:nvPr/>
        </p:nvSpPr>
        <p:spPr>
          <a:xfrm>
            <a:off x="7630125" y="2121032"/>
            <a:ext cx="125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Ciliated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</a:t>
            </a:r>
            <a:endParaRPr kumimoji="1" lang="zh-CN" altLang="en-US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86BC3C0E-EE60-9646-9583-CD7D896A22ED}"/>
              </a:ext>
            </a:extLst>
          </p:cNvPr>
          <p:cNvSpPr/>
          <p:nvPr/>
        </p:nvSpPr>
        <p:spPr>
          <a:xfrm rot="1411943">
            <a:off x="8108625" y="3033830"/>
            <a:ext cx="655559" cy="418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06E651EA-A05E-9749-BF05-FF327507AA30}"/>
              </a:ext>
            </a:extLst>
          </p:cNvPr>
          <p:cNvCxnSpPr>
            <a:stCxn id="28" idx="0"/>
          </p:cNvCxnSpPr>
          <p:nvPr/>
        </p:nvCxnSpPr>
        <p:spPr>
          <a:xfrm flipV="1">
            <a:off x="8519953" y="2852936"/>
            <a:ext cx="12487" cy="1982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965D90C-0D2A-9B45-B380-28EB84F2CD1B}"/>
              </a:ext>
            </a:extLst>
          </p:cNvPr>
          <p:cNvSpPr txBox="1"/>
          <p:nvPr/>
        </p:nvSpPr>
        <p:spPr>
          <a:xfrm>
            <a:off x="8300113" y="254864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cilia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4BE4D3D-19BD-5D44-94A6-5B1017D63805}"/>
              </a:ext>
            </a:extLst>
          </p:cNvPr>
          <p:cNvSpPr txBox="1"/>
          <p:nvPr/>
        </p:nvSpPr>
        <p:spPr>
          <a:xfrm>
            <a:off x="6483456" y="5934670"/>
            <a:ext cx="2608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human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respiratory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2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1" grpId="0" animBg="1"/>
      <p:bldP spid="26" grpId="0"/>
      <p:bldP spid="28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6115A0-08ED-414E-819B-033A8815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Blip>
                <a:blip r:embed="rId2"/>
              </a:buBlip>
            </a:pP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tissues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 </a:t>
            </a:r>
            <a:r>
              <a:rPr lang="en-US" altLang="zh-CN" dirty="0"/>
              <a:t>animals/</a:t>
            </a:r>
            <a:r>
              <a:rPr lang="zh-CN" altLang="en-US" dirty="0"/>
              <a:t> </a:t>
            </a:r>
            <a:r>
              <a:rPr lang="en-US" altLang="zh-CN" dirty="0"/>
              <a:t>human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F3E319-8D9D-0540-99B1-67C58FE2C1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1061" y="3429000"/>
            <a:ext cx="8229600" cy="3515328"/>
          </a:xfrm>
        </p:spPr>
        <p:txBody>
          <a:bodyPr/>
          <a:lstStyle/>
          <a:p>
            <a:r>
              <a:rPr lang="en-US" altLang="zh-CN" sz="1800" dirty="0">
                <a:hlinkClick r:id="rId3"/>
              </a:rPr>
              <a:t>https://www.thoughtco.com/connective-tissue-anatomy-373207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r>
              <a:rPr lang="en-US" altLang="zh-CN" sz="2000" dirty="0"/>
              <a:t>As the name implies, connective tissue serves a connecting function: It supports and binds other tissues in the body. </a:t>
            </a:r>
          </a:p>
          <a:p>
            <a:r>
              <a:rPr lang="en-US" altLang="zh-CN" sz="2000" dirty="0"/>
              <a:t>Unlike epithelial tissue, which has cells that are closely packed together, connective tissue typically has </a:t>
            </a:r>
            <a:r>
              <a:rPr lang="en-US" altLang="zh-CN" sz="2000" b="1" dirty="0"/>
              <a:t>cells scattered</a:t>
            </a:r>
            <a:r>
              <a:rPr lang="en-US" altLang="zh-CN" sz="2000" dirty="0"/>
              <a:t> throughout an extracellular matrix of fibrous proteins and glycoproteins attached to a basement membrane. </a:t>
            </a:r>
          </a:p>
          <a:p>
            <a:r>
              <a:rPr lang="en-US" altLang="zh-CN" sz="2000" dirty="0"/>
              <a:t>The primary elements of connective tissue include a </a:t>
            </a:r>
            <a:r>
              <a:rPr lang="en-US" altLang="zh-CN" sz="2000" b="1" dirty="0"/>
              <a:t>ground substance</a:t>
            </a:r>
            <a:r>
              <a:rPr lang="en-US" altLang="zh-CN" sz="2000" dirty="0"/>
              <a:t>, </a:t>
            </a:r>
            <a:r>
              <a:rPr lang="en-US" altLang="zh-CN" sz="2000" b="1" dirty="0"/>
              <a:t>fibers</a:t>
            </a:r>
            <a:r>
              <a:rPr lang="en-US" altLang="zh-CN" sz="2000" dirty="0"/>
              <a:t>, and </a:t>
            </a:r>
            <a:r>
              <a:rPr lang="en-US" altLang="zh-CN" sz="2000" b="1" dirty="0"/>
              <a:t>cells</a:t>
            </a:r>
            <a:r>
              <a:rPr lang="en-US" altLang="zh-CN" sz="2000" dirty="0"/>
              <a:t>. 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752E96-76B8-704B-B679-12DB9282791A}"/>
              </a:ext>
            </a:extLst>
          </p:cNvPr>
          <p:cNvSpPr txBox="1"/>
          <p:nvPr/>
        </p:nvSpPr>
        <p:spPr>
          <a:xfrm>
            <a:off x="473714" y="1756663"/>
            <a:ext cx="24482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Nervous</a:t>
            </a:r>
            <a:r>
              <a:rPr lang="zh-CN" altLang="en-US" sz="2400" dirty="0"/>
              <a:t> </a:t>
            </a:r>
            <a:r>
              <a:rPr lang="en-US" altLang="zh-CN" sz="2400" dirty="0"/>
              <a:t>tissue</a:t>
            </a:r>
          </a:p>
          <a:p>
            <a:r>
              <a:rPr lang="en-US" altLang="zh-CN" sz="2400" dirty="0"/>
              <a:t>Epithelial</a:t>
            </a:r>
            <a:r>
              <a:rPr lang="zh-CN" altLang="en-US" sz="2400" dirty="0"/>
              <a:t> </a:t>
            </a:r>
            <a:r>
              <a:rPr lang="en-US" altLang="zh-CN" sz="2400" dirty="0"/>
              <a:t>tissue</a:t>
            </a:r>
          </a:p>
          <a:p>
            <a:r>
              <a:rPr lang="en-US" altLang="zh-CN" sz="2400" dirty="0"/>
              <a:t>Muscular</a:t>
            </a:r>
            <a:r>
              <a:rPr lang="zh-CN" altLang="en-US" sz="2400" dirty="0"/>
              <a:t> </a:t>
            </a:r>
            <a:r>
              <a:rPr lang="en-US" altLang="zh-CN" sz="2400" dirty="0"/>
              <a:t>tissue</a:t>
            </a:r>
          </a:p>
          <a:p>
            <a:r>
              <a:rPr lang="en-US" altLang="zh-CN" sz="2400" dirty="0"/>
              <a:t>Connective</a:t>
            </a:r>
            <a:r>
              <a:rPr lang="zh-CN" altLang="en-US" sz="2400" dirty="0"/>
              <a:t> </a:t>
            </a:r>
            <a:r>
              <a:rPr lang="en-US" altLang="zh-CN" sz="2400" dirty="0"/>
              <a:t>tissue</a:t>
            </a:r>
            <a:r>
              <a:rPr lang="zh-CN" altLang="en-US" sz="2400" dirty="0"/>
              <a:t>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4605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5119" y="3710406"/>
            <a:ext cx="3096344" cy="1143000"/>
          </a:xfrm>
        </p:spPr>
        <p:txBody>
          <a:bodyPr/>
          <a:lstStyle/>
          <a:p>
            <a:r>
              <a:rPr lang="en-US" altLang="zh-CN" dirty="0"/>
              <a:t>Organs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187624" y="4869160"/>
            <a:ext cx="6408712" cy="1812944"/>
          </a:xfrm>
        </p:spPr>
        <p:txBody>
          <a:bodyPr/>
          <a:lstStyle/>
          <a:p>
            <a:r>
              <a:rPr lang="en-US" altLang="zh-CN" dirty="0"/>
              <a:t>Made of different types of tissues that work together to perform a specific function.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36187A-67A0-CC43-9D57-5C00A66EE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12576"/>
            <a:ext cx="7061200" cy="416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Organs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Animal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Tongues</a:t>
            </a:r>
          </a:p>
          <a:p>
            <a:r>
              <a:rPr lang="en-US" altLang="zh-CN" dirty="0"/>
              <a:t>Eyes</a:t>
            </a:r>
          </a:p>
          <a:p>
            <a:r>
              <a:rPr lang="en-US" altLang="zh-CN" dirty="0"/>
              <a:t>Fingers</a:t>
            </a:r>
          </a:p>
          <a:p>
            <a:r>
              <a:rPr lang="en-US" altLang="zh-CN" dirty="0"/>
              <a:t>Kidneys</a:t>
            </a:r>
          </a:p>
          <a:p>
            <a:r>
              <a:rPr lang="en-US" altLang="zh-CN" dirty="0"/>
              <a:t>Small intestine</a:t>
            </a:r>
          </a:p>
          <a:p>
            <a:r>
              <a:rPr lang="en-US" altLang="zh-CN" dirty="0"/>
              <a:t>Skin</a:t>
            </a:r>
          </a:p>
          <a:p>
            <a:r>
              <a:rPr lang="en-US" altLang="zh-CN" dirty="0"/>
              <a:t>Brain</a:t>
            </a:r>
          </a:p>
          <a:p>
            <a:r>
              <a:rPr lang="en-US" altLang="zh-CN" dirty="0"/>
              <a:t>fingers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Plant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Root</a:t>
            </a:r>
          </a:p>
          <a:p>
            <a:r>
              <a:rPr lang="en-US" altLang="zh-CN" dirty="0"/>
              <a:t>Stem</a:t>
            </a:r>
          </a:p>
          <a:p>
            <a:r>
              <a:rPr lang="en-US" altLang="zh-CN" dirty="0"/>
              <a:t>Leaves</a:t>
            </a:r>
          </a:p>
          <a:p>
            <a:r>
              <a:rPr lang="en-US" altLang="zh-CN" dirty="0"/>
              <a:t>Flowers</a:t>
            </a:r>
          </a:p>
          <a:p>
            <a:r>
              <a:rPr lang="en-US" altLang="zh-CN" dirty="0"/>
              <a:t>Fruits</a:t>
            </a:r>
          </a:p>
          <a:p>
            <a:r>
              <a:rPr lang="en-US" altLang="zh-CN" dirty="0"/>
              <a:t>Seeds</a:t>
            </a:r>
          </a:p>
          <a:p>
            <a:r>
              <a:rPr lang="en-US" altLang="zh-CN" dirty="0"/>
              <a:t>Stamens</a:t>
            </a:r>
          </a:p>
          <a:p>
            <a:r>
              <a:rPr lang="en-US" altLang="zh-CN" dirty="0"/>
              <a:t>petals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40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FBD0BF5A998E4FBF3D7F1E0E7141BA" ma:contentTypeVersion="11" ma:contentTypeDescription="Create a new document." ma:contentTypeScope="" ma:versionID="2900167372ef891b9543ccdbe48d3a46">
  <xsd:schema xmlns:xsd="http://www.w3.org/2001/XMLSchema" xmlns:xs="http://www.w3.org/2001/XMLSchema" xmlns:p="http://schemas.microsoft.com/office/2006/metadata/properties" xmlns:ns2="638b3d8b-b976-4de6-b921-0ae678ab4705" xmlns:ns3="dae67ecd-5e24-42a2-8771-e1145e54c48e" targetNamespace="http://schemas.microsoft.com/office/2006/metadata/properties" ma:root="true" ma:fieldsID="c6d5648b3e5fdd31bca91684134b5e19" ns2:_="" ns3:_="">
    <xsd:import namespace="638b3d8b-b976-4de6-b921-0ae678ab4705"/>
    <xsd:import namespace="dae67ecd-5e24-42a2-8771-e1145e54c4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b3d8b-b976-4de6-b921-0ae678ab47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67ecd-5e24-42a2-8771-e1145e54c48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848069-D1E7-4242-8621-1C037781A886}"/>
</file>

<file path=customXml/itemProps2.xml><?xml version="1.0" encoding="utf-8"?>
<ds:datastoreItem xmlns:ds="http://schemas.openxmlformats.org/officeDocument/2006/customXml" ds:itemID="{B68B005C-75E0-4E5D-8EF5-E61678CF5E34}"/>
</file>

<file path=customXml/itemProps3.xml><?xml version="1.0" encoding="utf-8"?>
<ds:datastoreItem xmlns:ds="http://schemas.openxmlformats.org/officeDocument/2006/customXml" ds:itemID="{BBBA95F5-42F2-4084-BFDF-DFEDAD4BD15B}"/>
</file>

<file path=docProps/app.xml><?xml version="1.0" encoding="utf-8"?>
<Properties xmlns="http://schemas.openxmlformats.org/officeDocument/2006/extended-properties" xmlns:vt="http://schemas.openxmlformats.org/officeDocument/2006/docPropsVTypes">
  <TotalTime>16260</TotalTime>
  <Words>437</Words>
  <Application>Microsoft Macintosh PowerPoint</Application>
  <PresentationFormat>全屏显示(4:3)</PresentationFormat>
  <Paragraphs>74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主题</vt:lpstr>
      <vt:lpstr>Levels of organisation</vt:lpstr>
      <vt:lpstr>Levels of organization</vt:lpstr>
      <vt:lpstr>PowerPoint 演示文稿</vt:lpstr>
      <vt:lpstr>Tissues</vt:lpstr>
      <vt:lpstr>Some examples of plant tissues</vt:lpstr>
      <vt:lpstr>Some examples of animal tissues</vt:lpstr>
      <vt:lpstr>Four basic types of tissues in  animals/ human</vt:lpstr>
      <vt:lpstr>Organs</vt:lpstr>
      <vt:lpstr>Organs</vt:lpstr>
      <vt:lpstr>Organ systems</vt:lpstr>
      <vt:lpstr>PowerPoint 演示文稿</vt:lpstr>
      <vt:lpstr>PowerPoint 演示文稿</vt:lpstr>
      <vt:lpstr>PowerPoint 演示文稿</vt:lpstr>
      <vt:lpstr>Practice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4- tissues</dc:title>
  <dc:creator>Windows7</dc:creator>
  <cp:lastModifiedBy>柴 文婷</cp:lastModifiedBy>
  <cp:revision>48</cp:revision>
  <dcterms:created xsi:type="dcterms:W3CDTF">2015-09-21T12:44:47Z</dcterms:created>
  <dcterms:modified xsi:type="dcterms:W3CDTF">2020-11-10T01:52:51Z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0x01010002FBD0BF5A998E4FBF3D7F1E0E7141BA</vt:lpwstr>
  </property>
</Properties>
</file>