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9" r:id="rId1"/>
  </p:sldMasterIdLst>
  <p:notesMasterIdLst>
    <p:notesMasterId r:id="rId26"/>
  </p:notesMasterIdLst>
  <p:sldIdLst>
    <p:sldId id="256" r:id="rId2"/>
    <p:sldId id="323" r:id="rId3"/>
    <p:sldId id="260" r:id="rId4"/>
    <p:sldId id="270" r:id="rId5"/>
    <p:sldId id="258" r:id="rId6"/>
    <p:sldId id="305" r:id="rId7"/>
    <p:sldId id="325" r:id="rId8"/>
    <p:sldId id="264" r:id="rId9"/>
    <p:sldId id="278" r:id="rId10"/>
    <p:sldId id="273" r:id="rId11"/>
    <p:sldId id="315" r:id="rId12"/>
    <p:sldId id="326" r:id="rId13"/>
    <p:sldId id="314" r:id="rId14"/>
    <p:sldId id="317" r:id="rId15"/>
    <p:sldId id="281" r:id="rId16"/>
    <p:sldId id="300" r:id="rId17"/>
    <p:sldId id="284" r:id="rId18"/>
    <p:sldId id="324" r:id="rId19"/>
    <p:sldId id="318" r:id="rId20"/>
    <p:sldId id="298" r:id="rId21"/>
    <p:sldId id="319" r:id="rId22"/>
    <p:sldId id="320" r:id="rId23"/>
    <p:sldId id="322" r:id="rId24"/>
    <p:sldId id="32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955EA-1D62-5041-AD81-444AE8525A07}" v="1074" dt="2020-12-31T10:20:42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 autoAdjust="0"/>
    <p:restoredTop sz="83146"/>
  </p:normalViewPr>
  <p:slideViewPr>
    <p:cSldViewPr snapToGrid="0">
      <p:cViewPr varScale="1">
        <p:scale>
          <a:sx n="97" d="100"/>
          <a:sy n="97" d="100"/>
        </p:scale>
        <p:origin x="156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婷 柴" userId="cc3e45de-2f49-4c89-aeff-00e7b5b5da7e" providerId="ADAL" clId="{A37955EA-1D62-5041-AD81-444AE8525A07}"/>
    <pc:docChg chg="undo custSel addSld delSld modSld">
      <pc:chgData name="文婷 柴" userId="cc3e45de-2f49-4c89-aeff-00e7b5b5da7e" providerId="ADAL" clId="{A37955EA-1D62-5041-AD81-444AE8525A07}" dt="2021-01-05T08:22:51.241" v="2810" actId="20577"/>
      <pc:docMkLst>
        <pc:docMk/>
      </pc:docMkLst>
      <pc:sldChg chg="modSp mod chgLayout">
        <pc:chgData name="文婷 柴" userId="cc3e45de-2f49-4c89-aeff-00e7b5b5da7e" providerId="ADAL" clId="{A37955EA-1D62-5041-AD81-444AE8525A07}" dt="2020-12-18T09:15:55.763" v="422" actId="700"/>
        <pc:sldMkLst>
          <pc:docMk/>
          <pc:sldMk cId="322110990" sldId="256"/>
        </pc:sldMkLst>
        <pc:spChg chg="mod ord">
          <ac:chgData name="文婷 柴" userId="cc3e45de-2f49-4c89-aeff-00e7b5b5da7e" providerId="ADAL" clId="{A37955EA-1D62-5041-AD81-444AE8525A07}" dt="2020-12-18T09:15:55.763" v="422" actId="700"/>
          <ac:spMkLst>
            <pc:docMk/>
            <pc:sldMk cId="322110990" sldId="256"/>
            <ac:spMk id="2" creationId="{00000000-0000-0000-0000-000000000000}"/>
          </ac:spMkLst>
        </pc:spChg>
        <pc:spChg chg="mod ord">
          <ac:chgData name="文婷 柴" userId="cc3e45de-2f49-4c89-aeff-00e7b5b5da7e" providerId="ADAL" clId="{A37955EA-1D62-5041-AD81-444AE8525A07}" dt="2020-12-18T09:15:55.763" v="422" actId="700"/>
          <ac:spMkLst>
            <pc:docMk/>
            <pc:sldMk cId="322110990" sldId="256"/>
            <ac:spMk id="3" creationId="{00000000-0000-0000-0000-000000000000}"/>
          </ac:spMkLst>
        </pc:spChg>
      </pc:sldChg>
      <pc:sldChg chg="modSp">
        <pc:chgData name="文婷 柴" userId="cc3e45de-2f49-4c89-aeff-00e7b5b5da7e" providerId="ADAL" clId="{A37955EA-1D62-5041-AD81-444AE8525A07}" dt="2020-12-23T00:56:56.525" v="596" actId="20577"/>
        <pc:sldMkLst>
          <pc:docMk/>
          <pc:sldMk cId="2019647756" sldId="258"/>
        </pc:sldMkLst>
        <pc:spChg chg="mod">
          <ac:chgData name="文婷 柴" userId="cc3e45de-2f49-4c89-aeff-00e7b5b5da7e" providerId="ADAL" clId="{A37955EA-1D62-5041-AD81-444AE8525A07}" dt="2020-12-23T00:56:56.525" v="596" actId="20577"/>
          <ac:spMkLst>
            <pc:docMk/>
            <pc:sldMk cId="2019647756" sldId="258"/>
            <ac:spMk id="7" creationId="{C42B4BEB-FBCF-A940-B101-1F47F40A60A1}"/>
          </ac:spMkLst>
        </pc:spChg>
      </pc:sldChg>
      <pc:sldChg chg="modSp">
        <pc:chgData name="文婷 柴" userId="cc3e45de-2f49-4c89-aeff-00e7b5b5da7e" providerId="ADAL" clId="{A37955EA-1D62-5041-AD81-444AE8525A07}" dt="2020-12-18T08:46:04.628" v="0" actId="255"/>
        <pc:sldMkLst>
          <pc:docMk/>
          <pc:sldMk cId="0" sldId="260"/>
        </pc:sldMkLst>
        <pc:spChg chg="mod">
          <ac:chgData name="文婷 柴" userId="cc3e45de-2f49-4c89-aeff-00e7b5b5da7e" providerId="ADAL" clId="{A37955EA-1D62-5041-AD81-444AE8525A07}" dt="2020-12-18T08:46:04.628" v="0" actId="255"/>
          <ac:spMkLst>
            <pc:docMk/>
            <pc:sldMk cId="0" sldId="260"/>
            <ac:spMk id="3" creationId="{00000000-0000-0000-0000-000000000000}"/>
          </ac:spMkLst>
        </pc:spChg>
      </pc:sldChg>
      <pc:sldChg chg="addSp modSp mod">
        <pc:chgData name="文婷 柴" userId="cc3e45de-2f49-4c89-aeff-00e7b5b5da7e" providerId="ADAL" clId="{A37955EA-1D62-5041-AD81-444AE8525A07}" dt="2020-12-18T08:48:53.986" v="11" actId="1076"/>
        <pc:sldMkLst>
          <pc:docMk/>
          <pc:sldMk cId="0" sldId="264"/>
        </pc:sldMkLst>
        <pc:spChg chg="add mod">
          <ac:chgData name="文婷 柴" userId="cc3e45de-2f49-4c89-aeff-00e7b5b5da7e" providerId="ADAL" clId="{A37955EA-1D62-5041-AD81-444AE8525A07}" dt="2020-12-18T08:48:53.986" v="11" actId="1076"/>
          <ac:spMkLst>
            <pc:docMk/>
            <pc:sldMk cId="0" sldId="264"/>
            <ac:spMk id="2" creationId="{1E7DC1E8-778F-8541-BFF5-5DFFD5640E65}"/>
          </ac:spMkLst>
        </pc:spChg>
        <pc:picChg chg="mod">
          <ac:chgData name="文婷 柴" userId="cc3e45de-2f49-4c89-aeff-00e7b5b5da7e" providerId="ADAL" clId="{A37955EA-1D62-5041-AD81-444AE8525A07}" dt="2020-12-18T08:46:33.508" v="1" actId="1076"/>
          <ac:picMkLst>
            <pc:docMk/>
            <pc:sldMk cId="0" sldId="264"/>
            <ac:picMk id="26629" creationId="{00000000-0000-0000-0000-000000000000}"/>
          </ac:picMkLst>
        </pc:picChg>
      </pc:sldChg>
      <pc:sldChg chg="addSp delSp modSp mod modAnim">
        <pc:chgData name="文婷 柴" userId="cc3e45de-2f49-4c89-aeff-00e7b5b5da7e" providerId="ADAL" clId="{A37955EA-1D62-5041-AD81-444AE8525A07}" dt="2020-12-22T08:46:59.339" v="551"/>
        <pc:sldMkLst>
          <pc:docMk/>
          <pc:sldMk cId="0" sldId="270"/>
        </pc:sldMkLst>
        <pc:spChg chg="add del">
          <ac:chgData name="文婷 柴" userId="cc3e45de-2f49-4c89-aeff-00e7b5b5da7e" providerId="ADAL" clId="{A37955EA-1D62-5041-AD81-444AE8525A07}" dt="2020-12-22T08:45:29.715" v="545" actId="478"/>
          <ac:spMkLst>
            <pc:docMk/>
            <pc:sldMk cId="0" sldId="270"/>
            <ac:spMk id="2" creationId="{6DA987E1-1B1E-5743-B2C6-F061E1F0910E}"/>
          </ac:spMkLst>
        </pc:spChg>
        <pc:spChg chg="add mod">
          <ac:chgData name="文婷 柴" userId="cc3e45de-2f49-4c89-aeff-00e7b5b5da7e" providerId="ADAL" clId="{A37955EA-1D62-5041-AD81-444AE8525A07}" dt="2020-12-22T08:45:51.195" v="547" actId="207"/>
          <ac:spMkLst>
            <pc:docMk/>
            <pc:sldMk cId="0" sldId="270"/>
            <ac:spMk id="3" creationId="{9FCDDF31-7CFB-DD43-9990-136361508F52}"/>
          </ac:spMkLst>
        </pc:spChg>
        <pc:spChg chg="add mod">
          <ac:chgData name="文婷 柴" userId="cc3e45de-2f49-4c89-aeff-00e7b5b5da7e" providerId="ADAL" clId="{A37955EA-1D62-5041-AD81-444AE8525A07}" dt="2020-12-22T08:46:02.942" v="549" actId="1076"/>
          <ac:spMkLst>
            <pc:docMk/>
            <pc:sldMk cId="0" sldId="270"/>
            <ac:spMk id="5" creationId="{610AE7E6-05CF-7F4E-90F0-C395162E41A1}"/>
          </ac:spMkLst>
        </pc:spChg>
      </pc:sldChg>
      <pc:sldChg chg="addSp modSp mod">
        <pc:chgData name="文婷 柴" userId="cc3e45de-2f49-4c89-aeff-00e7b5b5da7e" providerId="ADAL" clId="{A37955EA-1D62-5041-AD81-444AE8525A07}" dt="2020-12-18T09:02:48.451" v="413" actId="1076"/>
        <pc:sldMkLst>
          <pc:docMk/>
          <pc:sldMk cId="0" sldId="278"/>
        </pc:sldMkLst>
        <pc:spChg chg="add mod">
          <ac:chgData name="文婷 柴" userId="cc3e45de-2f49-4c89-aeff-00e7b5b5da7e" providerId="ADAL" clId="{A37955EA-1D62-5041-AD81-444AE8525A07}" dt="2020-12-18T08:54:37.512" v="210" actId="948"/>
          <ac:spMkLst>
            <pc:docMk/>
            <pc:sldMk cId="0" sldId="278"/>
            <ac:spMk id="2" creationId="{E8F3619B-53A5-8942-AE0E-965A27B2444A}"/>
          </ac:spMkLst>
        </pc:spChg>
        <pc:spChg chg="add mod">
          <ac:chgData name="文婷 柴" userId="cc3e45de-2f49-4c89-aeff-00e7b5b5da7e" providerId="ADAL" clId="{A37955EA-1D62-5041-AD81-444AE8525A07}" dt="2020-12-18T09:02:48.451" v="413" actId="1076"/>
          <ac:spMkLst>
            <pc:docMk/>
            <pc:sldMk cId="0" sldId="278"/>
            <ac:spMk id="3" creationId="{D16B9CAC-9103-0349-987F-6CB1744A7717}"/>
          </ac:spMkLst>
        </pc:spChg>
        <pc:spChg chg="mod">
          <ac:chgData name="文婷 柴" userId="cc3e45de-2f49-4c89-aeff-00e7b5b5da7e" providerId="ADAL" clId="{A37955EA-1D62-5041-AD81-444AE8525A07}" dt="2020-12-18T08:53:52.923" v="198" actId="1076"/>
          <ac:spMkLst>
            <pc:docMk/>
            <pc:sldMk cId="0" sldId="278"/>
            <ac:spMk id="3075" creationId="{00000000-0000-0000-0000-000000000000}"/>
          </ac:spMkLst>
        </pc:spChg>
        <pc:picChg chg="mod">
          <ac:chgData name="文婷 柴" userId="cc3e45de-2f49-4c89-aeff-00e7b5b5da7e" providerId="ADAL" clId="{A37955EA-1D62-5041-AD81-444AE8525A07}" dt="2020-12-18T09:02:44.760" v="412" actId="1076"/>
          <ac:picMkLst>
            <pc:docMk/>
            <pc:sldMk cId="0" sldId="278"/>
            <ac:picMk id="5" creationId="{00000000-0000-0000-0000-000000000000}"/>
          </ac:picMkLst>
        </pc:picChg>
        <pc:picChg chg="mod">
          <ac:chgData name="文婷 柴" userId="cc3e45de-2f49-4c89-aeff-00e7b5b5da7e" providerId="ADAL" clId="{A37955EA-1D62-5041-AD81-444AE8525A07}" dt="2020-12-18T08:52:22.665" v="122" actId="1076"/>
          <ac:picMkLst>
            <pc:docMk/>
            <pc:sldMk cId="0" sldId="278"/>
            <ac:picMk id="3074" creationId="{00000000-0000-0000-0000-000000000000}"/>
          </ac:picMkLst>
        </pc:picChg>
      </pc:sldChg>
      <pc:sldChg chg="modSp">
        <pc:chgData name="文婷 柴" userId="cc3e45de-2f49-4c89-aeff-00e7b5b5da7e" providerId="ADAL" clId="{A37955EA-1D62-5041-AD81-444AE8525A07}" dt="2020-12-28T10:31:19.518" v="1308" actId="20577"/>
        <pc:sldMkLst>
          <pc:docMk/>
          <pc:sldMk cId="2461272832" sldId="281"/>
        </pc:sldMkLst>
        <pc:spChg chg="mod">
          <ac:chgData name="文婷 柴" userId="cc3e45de-2f49-4c89-aeff-00e7b5b5da7e" providerId="ADAL" clId="{A37955EA-1D62-5041-AD81-444AE8525A07}" dt="2020-12-28T10:31:19.518" v="1308" actId="20577"/>
          <ac:spMkLst>
            <pc:docMk/>
            <pc:sldMk cId="2461272832" sldId="281"/>
            <ac:spMk id="6" creationId="{AE523FEF-4B48-3940-8077-CA3BE47704BC}"/>
          </ac:spMkLst>
        </pc:spChg>
      </pc:sldChg>
      <pc:sldChg chg="addSp modSp mod modAnim">
        <pc:chgData name="文婷 柴" userId="cc3e45de-2f49-4c89-aeff-00e7b5b5da7e" providerId="ADAL" clId="{A37955EA-1D62-5041-AD81-444AE8525A07}" dt="2020-12-31T02:14:25.952" v="1953" actId="1037"/>
        <pc:sldMkLst>
          <pc:docMk/>
          <pc:sldMk cId="2807782498" sldId="284"/>
        </pc:sldMkLst>
        <pc:spChg chg="mod">
          <ac:chgData name="文婷 柴" userId="cc3e45de-2f49-4c89-aeff-00e7b5b5da7e" providerId="ADAL" clId="{A37955EA-1D62-5041-AD81-444AE8525A07}" dt="2020-12-31T02:14:25.952" v="1953" actId="1037"/>
          <ac:spMkLst>
            <pc:docMk/>
            <pc:sldMk cId="2807782498" sldId="284"/>
            <ac:spMk id="2" creationId="{5C8259DB-3F4A-B046-8462-A61FF6AE180E}"/>
          </ac:spMkLst>
        </pc:spChg>
        <pc:spChg chg="add mod">
          <ac:chgData name="文婷 柴" userId="cc3e45de-2f49-4c89-aeff-00e7b5b5da7e" providerId="ADAL" clId="{A37955EA-1D62-5041-AD81-444AE8525A07}" dt="2020-12-31T02:14:25.952" v="1953" actId="1037"/>
          <ac:spMkLst>
            <pc:docMk/>
            <pc:sldMk cId="2807782498" sldId="284"/>
            <ac:spMk id="3" creationId="{B4C2C9C3-27B6-9841-BF9B-B6ABFA7A141F}"/>
          </ac:spMkLst>
        </pc:spChg>
        <pc:spChg chg="mod">
          <ac:chgData name="文婷 柴" userId="cc3e45de-2f49-4c89-aeff-00e7b5b5da7e" providerId="ADAL" clId="{A37955EA-1D62-5041-AD81-444AE8525A07}" dt="2020-12-31T02:14:25.952" v="1953" actId="1037"/>
          <ac:spMkLst>
            <pc:docMk/>
            <pc:sldMk cId="2807782498" sldId="284"/>
            <ac:spMk id="8" creationId="{00000000-0000-0000-0000-000000000000}"/>
          </ac:spMkLst>
        </pc:spChg>
        <pc:spChg chg="mod">
          <ac:chgData name="文婷 柴" userId="cc3e45de-2f49-4c89-aeff-00e7b5b5da7e" providerId="ADAL" clId="{A37955EA-1D62-5041-AD81-444AE8525A07}" dt="2020-12-31T02:14:25.952" v="1953" actId="1037"/>
          <ac:spMkLst>
            <pc:docMk/>
            <pc:sldMk cId="2807782498" sldId="284"/>
            <ac:spMk id="9" creationId="{00000000-0000-0000-0000-000000000000}"/>
          </ac:spMkLst>
        </pc:spChg>
        <pc:spChg chg="mod">
          <ac:chgData name="文婷 柴" userId="cc3e45de-2f49-4c89-aeff-00e7b5b5da7e" providerId="ADAL" clId="{A37955EA-1D62-5041-AD81-444AE8525A07}" dt="2020-12-31T02:14:25.952" v="1953" actId="1037"/>
          <ac:spMkLst>
            <pc:docMk/>
            <pc:sldMk cId="2807782498" sldId="284"/>
            <ac:spMk id="17414" creationId="{00000000-0000-0000-0000-000000000000}"/>
          </ac:spMkLst>
        </pc:spChg>
        <pc:picChg chg="mod">
          <ac:chgData name="文婷 柴" userId="cc3e45de-2f49-4c89-aeff-00e7b5b5da7e" providerId="ADAL" clId="{A37955EA-1D62-5041-AD81-444AE8525A07}" dt="2020-12-31T02:14:25.952" v="1953" actId="1037"/>
          <ac:picMkLst>
            <pc:docMk/>
            <pc:sldMk cId="2807782498" sldId="284"/>
            <ac:picMk id="17412" creationId="{00000000-0000-0000-0000-000000000000}"/>
          </ac:picMkLst>
        </pc:picChg>
        <pc:picChg chg="mod">
          <ac:chgData name="文婷 柴" userId="cc3e45de-2f49-4c89-aeff-00e7b5b5da7e" providerId="ADAL" clId="{A37955EA-1D62-5041-AD81-444AE8525A07}" dt="2020-12-31T02:14:25.952" v="1953" actId="1037"/>
          <ac:picMkLst>
            <pc:docMk/>
            <pc:sldMk cId="2807782498" sldId="284"/>
            <ac:picMk id="17413" creationId="{00000000-0000-0000-0000-000000000000}"/>
          </ac:picMkLst>
        </pc:picChg>
      </pc:sldChg>
      <pc:sldChg chg="modSp mod modAnim">
        <pc:chgData name="文婷 柴" userId="cc3e45de-2f49-4c89-aeff-00e7b5b5da7e" providerId="ADAL" clId="{A37955EA-1D62-5041-AD81-444AE8525A07}" dt="2020-12-31T00:43:01.569" v="1509" actId="27636"/>
        <pc:sldMkLst>
          <pc:docMk/>
          <pc:sldMk cId="1761351889" sldId="298"/>
        </pc:sldMkLst>
        <pc:spChg chg="mod">
          <ac:chgData name="文婷 柴" userId="cc3e45de-2f49-4c89-aeff-00e7b5b5da7e" providerId="ADAL" clId="{A37955EA-1D62-5041-AD81-444AE8525A07}" dt="2020-12-18T08:59:48.145" v="314" actId="1076"/>
          <ac:spMkLst>
            <pc:docMk/>
            <pc:sldMk cId="1761351889" sldId="298"/>
            <ac:spMk id="2" creationId="{00000000-0000-0000-0000-000000000000}"/>
          </ac:spMkLst>
        </pc:spChg>
        <pc:spChg chg="mod">
          <ac:chgData name="文婷 柴" userId="cc3e45de-2f49-4c89-aeff-00e7b5b5da7e" providerId="ADAL" clId="{A37955EA-1D62-5041-AD81-444AE8525A07}" dt="2020-12-31T00:43:01.569" v="1509" actId="27636"/>
          <ac:spMkLst>
            <pc:docMk/>
            <pc:sldMk cId="1761351889" sldId="298"/>
            <ac:spMk id="3" creationId="{00000000-0000-0000-0000-000000000000}"/>
          </ac:spMkLst>
        </pc:spChg>
        <pc:spChg chg="mod">
          <ac:chgData name="文婷 柴" userId="cc3e45de-2f49-4c89-aeff-00e7b5b5da7e" providerId="ADAL" clId="{A37955EA-1D62-5041-AD81-444AE8525A07}" dt="2020-12-18T08:56:45.101" v="245" actId="1076"/>
          <ac:spMkLst>
            <pc:docMk/>
            <pc:sldMk cId="1761351889" sldId="298"/>
            <ac:spMk id="7" creationId="{00000000-0000-0000-0000-000000000000}"/>
          </ac:spMkLst>
        </pc:spChg>
        <pc:spChg chg="mod">
          <ac:chgData name="文婷 柴" userId="cc3e45de-2f49-4c89-aeff-00e7b5b5da7e" providerId="ADAL" clId="{A37955EA-1D62-5041-AD81-444AE8525A07}" dt="2020-12-29T06:44:45.179" v="1451" actId="1076"/>
          <ac:spMkLst>
            <pc:docMk/>
            <pc:sldMk cId="1761351889" sldId="298"/>
            <ac:spMk id="8" creationId="{293D0303-E1EA-7047-AB55-470763984EED}"/>
          </ac:spMkLst>
        </pc:spChg>
        <pc:picChg chg="mod">
          <ac:chgData name="文婷 柴" userId="cc3e45de-2f49-4c89-aeff-00e7b5b5da7e" providerId="ADAL" clId="{A37955EA-1D62-5041-AD81-444AE8525A07}" dt="2020-12-18T08:56:40.586" v="244" actId="1076"/>
          <ac:picMkLst>
            <pc:docMk/>
            <pc:sldMk cId="1761351889" sldId="298"/>
            <ac:picMk id="4" creationId="{00000000-0000-0000-0000-000000000000}"/>
          </ac:picMkLst>
        </pc:picChg>
        <pc:cxnChg chg="mod">
          <ac:chgData name="文婷 柴" userId="cc3e45de-2f49-4c89-aeff-00e7b5b5da7e" providerId="ADAL" clId="{A37955EA-1D62-5041-AD81-444AE8525A07}" dt="2020-12-18T08:56:40.586" v="244" actId="1076"/>
          <ac:cxnSpMkLst>
            <pc:docMk/>
            <pc:sldMk cId="1761351889" sldId="298"/>
            <ac:cxnSpMk id="6" creationId="{00000000-0000-0000-0000-000000000000}"/>
          </ac:cxnSpMkLst>
        </pc:cxnChg>
        <pc:cxnChg chg="mod">
          <ac:chgData name="文婷 柴" userId="cc3e45de-2f49-4c89-aeff-00e7b5b5da7e" providerId="ADAL" clId="{A37955EA-1D62-5041-AD81-444AE8525A07}" dt="2020-12-18T08:56:40.586" v="244" actId="1076"/>
          <ac:cxnSpMkLst>
            <pc:docMk/>
            <pc:sldMk cId="1761351889" sldId="298"/>
            <ac:cxnSpMk id="9" creationId="{00000000-0000-0000-0000-000000000000}"/>
          </ac:cxnSpMkLst>
        </pc:cxnChg>
      </pc:sldChg>
      <pc:sldChg chg="modSp mod">
        <pc:chgData name="文婷 柴" userId="cc3e45de-2f49-4c89-aeff-00e7b5b5da7e" providerId="ADAL" clId="{A37955EA-1D62-5041-AD81-444AE8525A07}" dt="2020-12-23T00:59:53.476" v="691" actId="14100"/>
        <pc:sldMkLst>
          <pc:docMk/>
          <pc:sldMk cId="0" sldId="305"/>
        </pc:sldMkLst>
        <pc:spChg chg="mod">
          <ac:chgData name="文婷 柴" userId="cc3e45de-2f49-4c89-aeff-00e7b5b5da7e" providerId="ADAL" clId="{A37955EA-1D62-5041-AD81-444AE8525A07}" dt="2020-12-23T00:59:53.476" v="691" actId="14100"/>
          <ac:spMkLst>
            <pc:docMk/>
            <pc:sldMk cId="0" sldId="305"/>
            <ac:spMk id="3" creationId="{00000000-0000-0000-0000-000000000000}"/>
          </ac:spMkLst>
        </pc:spChg>
        <pc:picChg chg="mod">
          <ac:chgData name="文婷 柴" userId="cc3e45de-2f49-4c89-aeff-00e7b5b5da7e" providerId="ADAL" clId="{A37955EA-1D62-5041-AD81-444AE8525A07}" dt="2020-12-23T00:58:54.202" v="683" actId="1076"/>
          <ac:picMkLst>
            <pc:docMk/>
            <pc:sldMk cId="0" sldId="305"/>
            <ac:picMk id="5" creationId="{00000000-0000-0000-0000-000000000000}"/>
          </ac:picMkLst>
        </pc:picChg>
        <pc:picChg chg="mod">
          <ac:chgData name="文婷 柴" userId="cc3e45de-2f49-4c89-aeff-00e7b5b5da7e" providerId="ADAL" clId="{A37955EA-1D62-5041-AD81-444AE8525A07}" dt="2020-12-23T00:59:20.373" v="689" actId="1076"/>
          <ac:picMkLst>
            <pc:docMk/>
            <pc:sldMk cId="0" sldId="305"/>
            <ac:picMk id="6" creationId="{00000000-0000-0000-0000-000000000000}"/>
          </ac:picMkLst>
        </pc:picChg>
      </pc:sldChg>
      <pc:sldChg chg="modSp mod modAnim">
        <pc:chgData name="文婷 柴" userId="cc3e45de-2f49-4c89-aeff-00e7b5b5da7e" providerId="ADAL" clId="{A37955EA-1D62-5041-AD81-444AE8525A07}" dt="2020-12-23T02:15:52.340" v="1225" actId="1076"/>
        <pc:sldMkLst>
          <pc:docMk/>
          <pc:sldMk cId="0" sldId="314"/>
        </pc:sldMkLst>
        <pc:spChg chg="mod">
          <ac:chgData name="文婷 柴" userId="cc3e45de-2f49-4c89-aeff-00e7b5b5da7e" providerId="ADAL" clId="{A37955EA-1D62-5041-AD81-444AE8525A07}" dt="2020-12-23T02:15:52.340" v="1225" actId="1076"/>
          <ac:spMkLst>
            <pc:docMk/>
            <pc:sldMk cId="0" sldId="314"/>
            <ac:spMk id="4" creationId="{00000000-0000-0000-0000-000000000000}"/>
          </ac:spMkLst>
        </pc:spChg>
        <pc:spChg chg="mod">
          <ac:chgData name="文婷 柴" userId="cc3e45de-2f49-4c89-aeff-00e7b5b5da7e" providerId="ADAL" clId="{A37955EA-1D62-5041-AD81-444AE8525A07}" dt="2020-12-23T02:15:48.199" v="1224" actId="1036"/>
          <ac:spMkLst>
            <pc:docMk/>
            <pc:sldMk cId="0" sldId="314"/>
            <ac:spMk id="5124" creationId="{00000000-0000-0000-0000-000000000000}"/>
          </ac:spMkLst>
        </pc:spChg>
      </pc:sldChg>
      <pc:sldChg chg="addSp modSp mod modAnim modNotesTx">
        <pc:chgData name="文婷 柴" userId="cc3e45de-2f49-4c89-aeff-00e7b5b5da7e" providerId="ADAL" clId="{A37955EA-1D62-5041-AD81-444AE8525A07}" dt="2020-12-31T10:20:43.887" v="2199" actId="20577"/>
        <pc:sldMkLst>
          <pc:docMk/>
          <pc:sldMk cId="0" sldId="315"/>
        </pc:sldMkLst>
        <pc:spChg chg="mod">
          <ac:chgData name="文婷 柴" userId="cc3e45de-2f49-4c89-aeff-00e7b5b5da7e" providerId="ADAL" clId="{A37955EA-1D62-5041-AD81-444AE8525A07}" dt="2020-12-31T10:08:47.685" v="2197" actId="14100"/>
          <ac:spMkLst>
            <pc:docMk/>
            <pc:sldMk cId="0" sldId="315"/>
            <ac:spMk id="2" creationId="{7351FBB6-3EAF-DC4E-8C04-2A3FB7671898}"/>
          </ac:spMkLst>
        </pc:spChg>
        <pc:spChg chg="add mod">
          <ac:chgData name="文婷 柴" userId="cc3e45de-2f49-4c89-aeff-00e7b5b5da7e" providerId="ADAL" clId="{A37955EA-1D62-5041-AD81-444AE8525A07}" dt="2020-12-31T10:06:14.050" v="2143" actId="20577"/>
          <ac:spMkLst>
            <pc:docMk/>
            <pc:sldMk cId="0" sldId="315"/>
            <ac:spMk id="3" creationId="{00AA5C85-8B60-1D40-B477-DCE88F2D4FBD}"/>
          </ac:spMkLst>
        </pc:spChg>
        <pc:spChg chg="mod">
          <ac:chgData name="文婷 柴" userId="cc3e45de-2f49-4c89-aeff-00e7b5b5da7e" providerId="ADAL" clId="{A37955EA-1D62-5041-AD81-444AE8525A07}" dt="2020-12-31T10:06:23.573" v="2160" actId="20577"/>
          <ac:spMkLst>
            <pc:docMk/>
            <pc:sldMk cId="0" sldId="315"/>
            <ac:spMk id="5" creationId="{B5E0AF35-A998-A345-A0BA-F33BA0DE4419}"/>
          </ac:spMkLst>
        </pc:spChg>
        <pc:spChg chg="add mod">
          <ac:chgData name="文婷 柴" userId="cc3e45de-2f49-4c89-aeff-00e7b5b5da7e" providerId="ADAL" clId="{A37955EA-1D62-5041-AD81-444AE8525A07}" dt="2020-12-31T10:08:42.497" v="2196" actId="1076"/>
          <ac:spMkLst>
            <pc:docMk/>
            <pc:sldMk cId="0" sldId="315"/>
            <ac:spMk id="6" creationId="{D5967F80-38B6-D34E-9655-15EF27E88690}"/>
          </ac:spMkLst>
        </pc:spChg>
        <pc:picChg chg="mod">
          <ac:chgData name="文婷 柴" userId="cc3e45de-2f49-4c89-aeff-00e7b5b5da7e" providerId="ADAL" clId="{A37955EA-1D62-5041-AD81-444AE8525A07}" dt="2020-12-31T10:00:14.212" v="2073" actId="14100"/>
          <ac:picMkLst>
            <pc:docMk/>
            <pc:sldMk cId="0" sldId="315"/>
            <ac:picMk id="4" creationId="{00000000-0000-0000-0000-000000000000}"/>
          </ac:picMkLst>
        </pc:picChg>
      </pc:sldChg>
      <pc:sldChg chg="del">
        <pc:chgData name="文婷 柴" userId="cc3e45de-2f49-4c89-aeff-00e7b5b5da7e" providerId="ADAL" clId="{A37955EA-1D62-5041-AD81-444AE8525A07}" dt="2020-12-18T09:01:19.701" v="316" actId="2696"/>
        <pc:sldMkLst>
          <pc:docMk/>
          <pc:sldMk cId="3553309817" sldId="316"/>
        </pc:sldMkLst>
      </pc:sldChg>
      <pc:sldChg chg="modSp mod">
        <pc:chgData name="文婷 柴" userId="cc3e45de-2f49-4c89-aeff-00e7b5b5da7e" providerId="ADAL" clId="{A37955EA-1D62-5041-AD81-444AE8525A07}" dt="2020-12-18T09:15:16.774" v="417" actId="20577"/>
        <pc:sldMkLst>
          <pc:docMk/>
          <pc:sldMk cId="3344240781" sldId="318"/>
        </pc:sldMkLst>
        <pc:spChg chg="mod">
          <ac:chgData name="文婷 柴" userId="cc3e45de-2f49-4c89-aeff-00e7b5b5da7e" providerId="ADAL" clId="{A37955EA-1D62-5041-AD81-444AE8525A07}" dt="2020-12-18T09:15:16.774" v="417" actId="20577"/>
          <ac:spMkLst>
            <pc:docMk/>
            <pc:sldMk cId="3344240781" sldId="318"/>
            <ac:spMk id="3" creationId="{00000000-0000-0000-0000-000000000000}"/>
          </ac:spMkLst>
        </pc:spChg>
      </pc:sldChg>
      <pc:sldChg chg="addSp modSp mod modAnim">
        <pc:chgData name="文婷 柴" userId="cc3e45de-2f49-4c89-aeff-00e7b5b5da7e" providerId="ADAL" clId="{A37955EA-1D62-5041-AD81-444AE8525A07}" dt="2020-12-23T01:56:26.820" v="1151" actId="20577"/>
        <pc:sldMkLst>
          <pc:docMk/>
          <pc:sldMk cId="515323158" sldId="319"/>
        </pc:sldMkLst>
        <pc:spChg chg="mod">
          <ac:chgData name="文婷 柴" userId="cc3e45de-2f49-4c89-aeff-00e7b5b5da7e" providerId="ADAL" clId="{A37955EA-1D62-5041-AD81-444AE8525A07}" dt="2020-12-23T01:22:11.708" v="1096" actId="1076"/>
          <ac:spMkLst>
            <pc:docMk/>
            <pc:sldMk cId="515323158" sldId="319"/>
            <ac:spMk id="4" creationId="{00000000-0000-0000-0000-000000000000}"/>
          </ac:spMkLst>
        </pc:spChg>
        <pc:spChg chg="add mod">
          <ac:chgData name="文婷 柴" userId="cc3e45de-2f49-4c89-aeff-00e7b5b5da7e" providerId="ADAL" clId="{A37955EA-1D62-5041-AD81-444AE8525A07}" dt="2020-12-23T01:54:25.922" v="1119" actId="1076"/>
          <ac:spMkLst>
            <pc:docMk/>
            <pc:sldMk cId="515323158" sldId="319"/>
            <ac:spMk id="6" creationId="{BBEC65DC-2EF8-E545-97E5-75045E2A13ED}"/>
          </ac:spMkLst>
        </pc:spChg>
        <pc:spChg chg="add mod">
          <ac:chgData name="文婷 柴" userId="cc3e45de-2f49-4c89-aeff-00e7b5b5da7e" providerId="ADAL" clId="{A37955EA-1D62-5041-AD81-444AE8525A07}" dt="2020-12-23T01:56:26.820" v="1151" actId="20577"/>
          <ac:spMkLst>
            <pc:docMk/>
            <pc:sldMk cId="515323158" sldId="319"/>
            <ac:spMk id="7" creationId="{7A82AE51-9039-8544-810A-87A19A7506F1}"/>
          </ac:spMkLst>
        </pc:spChg>
        <pc:spChg chg="add mod">
          <ac:chgData name="文婷 柴" userId="cc3e45de-2f49-4c89-aeff-00e7b5b5da7e" providerId="ADAL" clId="{A37955EA-1D62-5041-AD81-444AE8525A07}" dt="2020-12-23T01:55:00.051" v="1123" actId="1076"/>
          <ac:spMkLst>
            <pc:docMk/>
            <pc:sldMk cId="515323158" sldId="319"/>
            <ac:spMk id="8" creationId="{56E5EBE4-51B1-7045-8E7B-3902599F92FB}"/>
          </ac:spMkLst>
        </pc:spChg>
        <pc:picChg chg="mod">
          <ac:chgData name="文婷 柴" userId="cc3e45de-2f49-4c89-aeff-00e7b5b5da7e" providerId="ADAL" clId="{A37955EA-1D62-5041-AD81-444AE8525A07}" dt="2020-12-23T01:54:53.586" v="1121" actId="1076"/>
          <ac:picMkLst>
            <pc:docMk/>
            <pc:sldMk cId="515323158" sldId="319"/>
            <ac:picMk id="2" creationId="{00000000-0000-0000-0000-000000000000}"/>
          </ac:picMkLst>
        </pc:picChg>
        <pc:picChg chg="mod modCrop">
          <ac:chgData name="文婷 柴" userId="cc3e45de-2f49-4c89-aeff-00e7b5b5da7e" providerId="ADAL" clId="{A37955EA-1D62-5041-AD81-444AE8525A07}" dt="2020-12-23T01:54:55.321" v="1122" actId="1076"/>
          <ac:picMkLst>
            <pc:docMk/>
            <pc:sldMk cId="515323158" sldId="319"/>
            <ac:picMk id="3" creationId="{00000000-0000-0000-0000-000000000000}"/>
          </ac:picMkLst>
        </pc:picChg>
        <pc:picChg chg="mod">
          <ac:chgData name="文婷 柴" userId="cc3e45de-2f49-4c89-aeff-00e7b5b5da7e" providerId="ADAL" clId="{A37955EA-1D62-5041-AD81-444AE8525A07}" dt="2020-12-23T01:22:19.517" v="1097" actId="1076"/>
          <ac:picMkLst>
            <pc:docMk/>
            <pc:sldMk cId="515323158" sldId="319"/>
            <ac:picMk id="5" creationId="{00000000-0000-0000-0000-000000000000}"/>
          </ac:picMkLst>
        </pc:picChg>
      </pc:sldChg>
      <pc:sldChg chg="modSp mod">
        <pc:chgData name="文婷 柴" userId="cc3e45de-2f49-4c89-aeff-00e7b5b5da7e" providerId="ADAL" clId="{A37955EA-1D62-5041-AD81-444AE8525A07}" dt="2020-12-23T02:26:43.137" v="1243" actId="1076"/>
        <pc:sldMkLst>
          <pc:docMk/>
          <pc:sldMk cId="2983835025" sldId="320"/>
        </pc:sldMkLst>
        <pc:spChg chg="mod">
          <ac:chgData name="文婷 柴" userId="cc3e45de-2f49-4c89-aeff-00e7b5b5da7e" providerId="ADAL" clId="{A37955EA-1D62-5041-AD81-444AE8525A07}" dt="2020-12-23T02:17:28.692" v="1228" actId="14100"/>
          <ac:spMkLst>
            <pc:docMk/>
            <pc:sldMk cId="2983835025" sldId="320"/>
            <ac:spMk id="2" creationId="{00000000-0000-0000-0000-000000000000}"/>
          </ac:spMkLst>
        </pc:spChg>
        <pc:spChg chg="mod">
          <ac:chgData name="文婷 柴" userId="cc3e45de-2f49-4c89-aeff-00e7b5b5da7e" providerId="ADAL" clId="{A37955EA-1D62-5041-AD81-444AE8525A07}" dt="2020-12-23T02:26:33.916" v="1242" actId="20577"/>
          <ac:spMkLst>
            <pc:docMk/>
            <pc:sldMk cId="2983835025" sldId="320"/>
            <ac:spMk id="5" creationId="{00000000-0000-0000-0000-000000000000}"/>
          </ac:spMkLst>
        </pc:spChg>
        <pc:spChg chg="mod">
          <ac:chgData name="文婷 柴" userId="cc3e45de-2f49-4c89-aeff-00e7b5b5da7e" providerId="ADAL" clId="{A37955EA-1D62-5041-AD81-444AE8525A07}" dt="2020-12-23T02:26:43.137" v="1243" actId="1076"/>
          <ac:spMkLst>
            <pc:docMk/>
            <pc:sldMk cId="2983835025" sldId="320"/>
            <ac:spMk id="6" creationId="{00000000-0000-0000-0000-000000000000}"/>
          </ac:spMkLst>
        </pc:spChg>
      </pc:sldChg>
      <pc:sldChg chg="modSp new mod">
        <pc:chgData name="文婷 柴" userId="cc3e45de-2f49-4c89-aeff-00e7b5b5da7e" providerId="ADAL" clId="{A37955EA-1D62-5041-AD81-444AE8525A07}" dt="2020-12-22T06:28:29.398" v="543" actId="207"/>
        <pc:sldMkLst>
          <pc:docMk/>
          <pc:sldMk cId="2993609313" sldId="323"/>
        </pc:sldMkLst>
        <pc:spChg chg="mod">
          <ac:chgData name="文婷 柴" userId="cc3e45de-2f49-4c89-aeff-00e7b5b5da7e" providerId="ADAL" clId="{A37955EA-1D62-5041-AD81-444AE8525A07}" dt="2020-12-18T09:16:08.890" v="442" actId="20577"/>
          <ac:spMkLst>
            <pc:docMk/>
            <pc:sldMk cId="2993609313" sldId="323"/>
            <ac:spMk id="2" creationId="{140C96AD-456B-614D-8436-9C1F8B02DF3A}"/>
          </ac:spMkLst>
        </pc:spChg>
        <pc:spChg chg="mod">
          <ac:chgData name="文婷 柴" userId="cc3e45de-2f49-4c89-aeff-00e7b5b5da7e" providerId="ADAL" clId="{A37955EA-1D62-5041-AD81-444AE8525A07}" dt="2020-12-22T06:28:29.398" v="543" actId="207"/>
          <ac:spMkLst>
            <pc:docMk/>
            <pc:sldMk cId="2993609313" sldId="323"/>
            <ac:spMk id="3" creationId="{69157ECD-6688-F749-9A0E-DF23BEB3BDF1}"/>
          </ac:spMkLst>
        </pc:spChg>
      </pc:sldChg>
      <pc:sldChg chg="addSp modSp new mod modClrScheme chgLayout modNotesTx">
        <pc:chgData name="文婷 柴" userId="cc3e45de-2f49-4c89-aeff-00e7b5b5da7e" providerId="ADAL" clId="{A37955EA-1D62-5041-AD81-444AE8525A07}" dt="2020-12-31T08:05:43.798" v="1968" actId="20577"/>
        <pc:sldMkLst>
          <pc:docMk/>
          <pc:sldMk cId="3252207551" sldId="324"/>
        </pc:sldMkLst>
        <pc:spChg chg="add mod">
          <ac:chgData name="文婷 柴" userId="cc3e45de-2f49-4c89-aeff-00e7b5b5da7e" providerId="ADAL" clId="{A37955EA-1D62-5041-AD81-444AE8525A07}" dt="2020-12-31T02:48:39.587" v="1959" actId="207"/>
          <ac:spMkLst>
            <pc:docMk/>
            <pc:sldMk cId="3252207551" sldId="324"/>
            <ac:spMk id="2" creationId="{2A39C26F-95C6-DD40-BB55-BD5625825E67}"/>
          </ac:spMkLst>
        </pc:spChg>
        <pc:spChg chg="add mod ord">
          <ac:chgData name="文婷 柴" userId="cc3e45de-2f49-4c89-aeff-00e7b5b5da7e" providerId="ADAL" clId="{A37955EA-1D62-5041-AD81-444AE8525A07}" dt="2020-12-31T01:48:05.234" v="1866" actId="1076"/>
          <ac:spMkLst>
            <pc:docMk/>
            <pc:sldMk cId="3252207551" sldId="324"/>
            <ac:spMk id="3" creationId="{3C923F8B-13A4-B34F-96E7-2CD3224D70D5}"/>
          </ac:spMkLst>
        </pc:spChg>
        <pc:picChg chg="add mod">
          <ac:chgData name="文婷 柴" userId="cc3e45de-2f49-4c89-aeff-00e7b5b5da7e" providerId="ADAL" clId="{A37955EA-1D62-5041-AD81-444AE8525A07}" dt="2020-12-31T01:48:01.238" v="1865" actId="14100"/>
          <ac:picMkLst>
            <pc:docMk/>
            <pc:sldMk cId="3252207551" sldId="324"/>
            <ac:picMk id="1026" creationId="{F078BCBB-697B-6140-AF66-F6BBA79703F1}"/>
          </ac:picMkLst>
        </pc:picChg>
      </pc:sldChg>
      <pc:sldChg chg="addSp modSp new mod">
        <pc:chgData name="文婷 柴" userId="cc3e45de-2f49-4c89-aeff-00e7b5b5da7e" providerId="ADAL" clId="{A37955EA-1D62-5041-AD81-444AE8525A07}" dt="2020-12-31T09:59:27.848" v="2072" actId="14100"/>
        <pc:sldMkLst>
          <pc:docMk/>
          <pc:sldMk cId="857758439" sldId="325"/>
        </pc:sldMkLst>
        <pc:spChg chg="mod">
          <ac:chgData name="文婷 柴" userId="cc3e45de-2f49-4c89-aeff-00e7b5b5da7e" providerId="ADAL" clId="{A37955EA-1D62-5041-AD81-444AE8525A07}" dt="2020-12-31T09:56:35.755" v="2019" actId="27636"/>
          <ac:spMkLst>
            <pc:docMk/>
            <pc:sldMk cId="857758439" sldId="325"/>
            <ac:spMk id="2" creationId="{7F468439-30AB-314B-85ED-9AD2D7B66B55}"/>
          </ac:spMkLst>
        </pc:spChg>
        <pc:spChg chg="add mod">
          <ac:chgData name="文婷 柴" userId="cc3e45de-2f49-4c89-aeff-00e7b5b5da7e" providerId="ADAL" clId="{A37955EA-1D62-5041-AD81-444AE8525A07}" dt="2020-12-31T09:59:22.398" v="2070" actId="1076"/>
          <ac:spMkLst>
            <pc:docMk/>
            <pc:sldMk cId="857758439" sldId="325"/>
            <ac:spMk id="3" creationId="{F69CFEBF-FA46-FA42-8E14-B8EC5B4E3EE5}"/>
          </ac:spMkLst>
        </pc:spChg>
        <pc:picChg chg="add mod">
          <ac:chgData name="文婷 柴" userId="cc3e45de-2f49-4c89-aeff-00e7b5b5da7e" providerId="ADAL" clId="{A37955EA-1D62-5041-AD81-444AE8525A07}" dt="2020-12-31T09:59:27.848" v="2072" actId="14100"/>
          <ac:picMkLst>
            <pc:docMk/>
            <pc:sldMk cId="857758439" sldId="325"/>
            <ac:picMk id="2050" creationId="{6CEFC360-3C0E-F243-BF8D-A591D2EBACFE}"/>
          </ac:picMkLst>
        </pc:picChg>
      </pc:sldChg>
      <pc:sldChg chg="addSp modSp new mod">
        <pc:chgData name="文婷 柴" userId="cc3e45de-2f49-4c89-aeff-00e7b5b5da7e" providerId="ADAL" clId="{A37955EA-1D62-5041-AD81-444AE8525A07}" dt="2020-12-31T10:05:35.226" v="2129" actId="12"/>
        <pc:sldMkLst>
          <pc:docMk/>
          <pc:sldMk cId="1247233391" sldId="326"/>
        </pc:sldMkLst>
        <pc:spChg chg="mod">
          <ac:chgData name="文婷 柴" userId="cc3e45de-2f49-4c89-aeff-00e7b5b5da7e" providerId="ADAL" clId="{A37955EA-1D62-5041-AD81-444AE8525A07}" dt="2020-12-31T10:05:35.226" v="2129" actId="12"/>
          <ac:spMkLst>
            <pc:docMk/>
            <pc:sldMk cId="1247233391" sldId="326"/>
            <ac:spMk id="2" creationId="{F602886B-840C-3246-8228-E32560455A53}"/>
          </ac:spMkLst>
        </pc:spChg>
        <pc:spChg chg="add mod">
          <ac:chgData name="文婷 柴" userId="cc3e45de-2f49-4c89-aeff-00e7b5b5da7e" providerId="ADAL" clId="{A37955EA-1D62-5041-AD81-444AE8525A07}" dt="2020-12-31T10:05:06.003" v="2111" actId="20577"/>
          <ac:spMkLst>
            <pc:docMk/>
            <pc:sldMk cId="1247233391" sldId="326"/>
            <ac:spMk id="3" creationId="{749B4926-F624-6347-9361-11D4E85F4233}"/>
          </ac:spMkLst>
        </pc:spChg>
      </pc:sldChg>
      <pc:sldChg chg="modSp new mod">
        <pc:chgData name="文婷 柴" userId="cc3e45de-2f49-4c89-aeff-00e7b5b5da7e" providerId="ADAL" clId="{A37955EA-1D62-5041-AD81-444AE8525A07}" dt="2021-01-05T08:22:51.241" v="2810" actId="20577"/>
        <pc:sldMkLst>
          <pc:docMk/>
          <pc:sldMk cId="4077365345" sldId="327"/>
        </pc:sldMkLst>
        <pc:spChg chg="mod">
          <ac:chgData name="文婷 柴" userId="cc3e45de-2f49-4c89-aeff-00e7b5b5da7e" providerId="ADAL" clId="{A37955EA-1D62-5041-AD81-444AE8525A07}" dt="2021-01-05T06:19:45.359" v="2212" actId="20577"/>
          <ac:spMkLst>
            <pc:docMk/>
            <pc:sldMk cId="4077365345" sldId="327"/>
            <ac:spMk id="2" creationId="{166FB1CB-EDA9-DC4A-9AF0-EECD7FBF243B}"/>
          </ac:spMkLst>
        </pc:spChg>
        <pc:spChg chg="mod">
          <ac:chgData name="文婷 柴" userId="cc3e45de-2f49-4c89-aeff-00e7b5b5da7e" providerId="ADAL" clId="{A37955EA-1D62-5041-AD81-444AE8525A07}" dt="2021-01-05T08:22:51.241" v="2810" actId="20577"/>
          <ac:spMkLst>
            <pc:docMk/>
            <pc:sldMk cId="4077365345" sldId="327"/>
            <ac:spMk id="3" creationId="{16793697-F0C0-6247-8025-5CED9A3C9FC6}"/>
          </ac:spMkLst>
        </pc:spChg>
      </pc:sldChg>
    </pc:docChg>
  </pc:docChgLst>
  <pc:docChgLst>
    <pc:chgData name="文婷 柴" userId="cc3e45de-2f49-4c89-aeff-00e7b5b5da7e" providerId="ADAL" clId="{A11EB2A2-1A89-C940-9F68-3ABDE2882480}"/>
    <pc:docChg chg="custSel addSld modSld">
      <pc:chgData name="文婷 柴" userId="cc3e45de-2f49-4c89-aeff-00e7b5b5da7e" providerId="ADAL" clId="{A11EB2A2-1A89-C940-9F68-3ABDE2882480}" dt="2020-12-18T08:45:18.277" v="649"/>
      <pc:docMkLst>
        <pc:docMk/>
      </pc:docMkLst>
      <pc:sldChg chg="addSp modSp mod modAnim">
        <pc:chgData name="文婷 柴" userId="cc3e45de-2f49-4c89-aeff-00e7b5b5da7e" providerId="ADAL" clId="{A11EB2A2-1A89-C940-9F68-3ABDE2882480}" dt="2020-12-18T08:14:17.439" v="323"/>
        <pc:sldMkLst>
          <pc:docMk/>
          <pc:sldMk cId="2019647756" sldId="258"/>
        </pc:sldMkLst>
        <pc:spChg chg="mod">
          <ac:chgData name="文婷 柴" userId="cc3e45de-2f49-4c89-aeff-00e7b5b5da7e" providerId="ADAL" clId="{A11EB2A2-1A89-C940-9F68-3ABDE2882480}" dt="2020-12-18T08:10:23.276" v="202" actId="14100"/>
          <ac:spMkLst>
            <pc:docMk/>
            <pc:sldMk cId="2019647756" sldId="258"/>
            <ac:spMk id="2" creationId="{00000000-0000-0000-0000-000000000000}"/>
          </ac:spMkLst>
        </pc:spChg>
        <pc:spChg chg="add mod">
          <ac:chgData name="文婷 柴" userId="cc3e45de-2f49-4c89-aeff-00e7b5b5da7e" providerId="ADAL" clId="{A11EB2A2-1A89-C940-9F68-3ABDE2882480}" dt="2020-12-18T08:12:17.723" v="281" actId="1076"/>
          <ac:spMkLst>
            <pc:docMk/>
            <pc:sldMk cId="2019647756" sldId="258"/>
            <ac:spMk id="3" creationId="{711958C2-C656-5D4B-859B-7E489027E7DC}"/>
          </ac:spMkLst>
        </pc:spChg>
        <pc:spChg chg="add mod">
          <ac:chgData name="文婷 柴" userId="cc3e45de-2f49-4c89-aeff-00e7b5b5da7e" providerId="ADAL" clId="{A11EB2A2-1A89-C940-9F68-3ABDE2882480}" dt="2020-12-18T08:12:54.932" v="286" actId="20577"/>
          <ac:spMkLst>
            <pc:docMk/>
            <pc:sldMk cId="2019647756" sldId="258"/>
            <ac:spMk id="4" creationId="{DAC74DDC-58DF-8B4E-9500-1ABCF7EF5727}"/>
          </ac:spMkLst>
        </pc:spChg>
        <pc:spChg chg="add mod">
          <ac:chgData name="文婷 柴" userId="cc3e45de-2f49-4c89-aeff-00e7b5b5da7e" providerId="ADAL" clId="{A11EB2A2-1A89-C940-9F68-3ABDE2882480}" dt="2020-12-18T08:13:35.649" v="300" actId="20577"/>
          <ac:spMkLst>
            <pc:docMk/>
            <pc:sldMk cId="2019647756" sldId="258"/>
            <ac:spMk id="7" creationId="{C42B4BEB-FBCF-A940-B101-1F47F40A60A1}"/>
          </ac:spMkLst>
        </pc:spChg>
        <pc:spChg chg="add mod">
          <ac:chgData name="文婷 柴" userId="cc3e45de-2f49-4c89-aeff-00e7b5b5da7e" providerId="ADAL" clId="{A11EB2A2-1A89-C940-9F68-3ABDE2882480}" dt="2020-12-18T08:13:46.962" v="318" actId="1076"/>
          <ac:spMkLst>
            <pc:docMk/>
            <pc:sldMk cId="2019647756" sldId="258"/>
            <ac:spMk id="8" creationId="{63219655-74EC-914D-9CEE-3E80865B74AC}"/>
          </ac:spMkLst>
        </pc:spChg>
        <pc:picChg chg="mod">
          <ac:chgData name="文婷 柴" userId="cc3e45de-2f49-4c89-aeff-00e7b5b5da7e" providerId="ADAL" clId="{A11EB2A2-1A89-C940-9F68-3ABDE2882480}" dt="2020-12-18T08:11:51.071" v="277" actId="1076"/>
          <ac:picMkLst>
            <pc:docMk/>
            <pc:sldMk cId="2019647756" sldId="258"/>
            <ac:picMk id="1026" creationId="{00000000-0000-0000-0000-000000000000}"/>
          </ac:picMkLst>
        </pc:picChg>
        <pc:picChg chg="mod">
          <ac:chgData name="文婷 柴" userId="cc3e45de-2f49-4c89-aeff-00e7b5b5da7e" providerId="ADAL" clId="{A11EB2A2-1A89-C940-9F68-3ABDE2882480}" dt="2020-12-18T08:11:51.071" v="277" actId="1076"/>
          <ac:picMkLst>
            <pc:docMk/>
            <pc:sldMk cId="2019647756" sldId="258"/>
            <ac:picMk id="1027" creationId="{00000000-0000-0000-0000-000000000000}"/>
          </ac:picMkLst>
        </pc:picChg>
        <pc:cxnChg chg="add mod">
          <ac:chgData name="文婷 柴" userId="cc3e45de-2f49-4c89-aeff-00e7b5b5da7e" providerId="ADAL" clId="{A11EB2A2-1A89-C940-9F68-3ABDE2882480}" dt="2020-12-18T08:13:13.722" v="288" actId="13822"/>
          <ac:cxnSpMkLst>
            <pc:docMk/>
            <pc:sldMk cId="2019647756" sldId="258"/>
            <ac:cxnSpMk id="6" creationId="{E6DDF6EB-B706-1847-B13F-35A18C9757A1}"/>
          </ac:cxnSpMkLst>
        </pc:cxnChg>
      </pc:sldChg>
      <pc:sldChg chg="modSp mod modAnim">
        <pc:chgData name="文婷 柴" userId="cc3e45de-2f49-4c89-aeff-00e7b5b5da7e" providerId="ADAL" clId="{A11EB2A2-1A89-C940-9F68-3ABDE2882480}" dt="2020-12-18T08:09:25.932" v="127" actId="20577"/>
        <pc:sldMkLst>
          <pc:docMk/>
          <pc:sldMk cId="0" sldId="260"/>
        </pc:sldMkLst>
        <pc:spChg chg="mod">
          <ac:chgData name="文婷 柴" userId="cc3e45de-2f49-4c89-aeff-00e7b5b5da7e" providerId="ADAL" clId="{A11EB2A2-1A89-C940-9F68-3ABDE2882480}" dt="2020-12-18T08:09:25.932" v="127" actId="20577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mod modClrScheme modAnim chgLayout">
        <pc:chgData name="文婷 柴" userId="cc3e45de-2f49-4c89-aeff-00e7b5b5da7e" providerId="ADAL" clId="{A11EB2A2-1A89-C940-9F68-3ABDE2882480}" dt="2020-12-18T08:20:59.729" v="490" actId="20577"/>
        <pc:sldMkLst>
          <pc:docMk/>
          <pc:sldMk cId="0" sldId="273"/>
        </pc:sldMkLst>
        <pc:spChg chg="add del mod">
          <ac:chgData name="文婷 柴" userId="cc3e45de-2f49-4c89-aeff-00e7b5b5da7e" providerId="ADAL" clId="{A11EB2A2-1A89-C940-9F68-3ABDE2882480}" dt="2020-12-18T08:20:04.454" v="466"/>
          <ac:spMkLst>
            <pc:docMk/>
            <pc:sldMk cId="0" sldId="273"/>
            <ac:spMk id="2" creationId="{212D1E2F-7E1D-8B47-8E82-46494676FAE8}"/>
          </ac:spMkLst>
        </pc:spChg>
        <pc:spChg chg="add mod">
          <ac:chgData name="文婷 柴" userId="cc3e45de-2f49-4c89-aeff-00e7b5b5da7e" providerId="ADAL" clId="{A11EB2A2-1A89-C940-9F68-3ABDE2882480}" dt="2020-12-18T08:20:03.498" v="464" actId="1076"/>
          <ac:spMkLst>
            <pc:docMk/>
            <pc:sldMk cId="0" sldId="273"/>
            <ac:spMk id="3" creationId="{D5425C8A-3259-C84A-BB46-98671115F831}"/>
          </ac:spMkLst>
        </pc:spChg>
        <pc:spChg chg="mod ord">
          <ac:chgData name="文婷 柴" userId="cc3e45de-2f49-4c89-aeff-00e7b5b5da7e" providerId="ADAL" clId="{A11EB2A2-1A89-C940-9F68-3ABDE2882480}" dt="2020-12-18T08:20:59.729" v="490" actId="20577"/>
          <ac:spMkLst>
            <pc:docMk/>
            <pc:sldMk cId="0" sldId="273"/>
            <ac:spMk id="71682" creationId="{00000000-0000-0000-0000-000000000000}"/>
          </ac:spMkLst>
        </pc:spChg>
        <pc:spChg chg="mod">
          <ac:chgData name="文婷 柴" userId="cc3e45de-2f49-4c89-aeff-00e7b5b5da7e" providerId="ADAL" clId="{A11EB2A2-1A89-C940-9F68-3ABDE2882480}" dt="2020-12-18T08:19:40.610" v="451" actId="1076"/>
          <ac:spMkLst>
            <pc:docMk/>
            <pc:sldMk cId="0" sldId="273"/>
            <ac:spMk id="71685" creationId="{00000000-0000-0000-0000-000000000000}"/>
          </ac:spMkLst>
        </pc:spChg>
        <pc:spChg chg="mod">
          <ac:chgData name="文婷 柴" userId="cc3e45de-2f49-4c89-aeff-00e7b5b5da7e" providerId="ADAL" clId="{A11EB2A2-1A89-C940-9F68-3ABDE2882480}" dt="2020-12-18T08:19:40.610" v="451" actId="1076"/>
          <ac:spMkLst>
            <pc:docMk/>
            <pc:sldMk cId="0" sldId="273"/>
            <ac:spMk id="71686" creationId="{00000000-0000-0000-0000-000000000000}"/>
          </ac:spMkLst>
        </pc:spChg>
        <pc:spChg chg="mod">
          <ac:chgData name="文婷 柴" userId="cc3e45de-2f49-4c89-aeff-00e7b5b5da7e" providerId="ADAL" clId="{A11EB2A2-1A89-C940-9F68-3ABDE2882480}" dt="2020-12-18T08:19:40.610" v="451" actId="1076"/>
          <ac:spMkLst>
            <pc:docMk/>
            <pc:sldMk cId="0" sldId="273"/>
            <ac:spMk id="71687" creationId="{00000000-0000-0000-0000-000000000000}"/>
          </ac:spMkLst>
        </pc:spChg>
        <pc:picChg chg="add del mod">
          <ac:chgData name="文婷 柴" userId="cc3e45de-2f49-4c89-aeff-00e7b5b5da7e" providerId="ADAL" clId="{A11EB2A2-1A89-C940-9F68-3ABDE2882480}" dt="2020-12-18T08:19:30.191" v="449" actId="478"/>
          <ac:picMkLst>
            <pc:docMk/>
            <pc:sldMk cId="0" sldId="273"/>
            <ac:picMk id="7" creationId="{D91C0795-68E4-7947-9DEB-559E92F38231}"/>
          </ac:picMkLst>
        </pc:picChg>
        <pc:picChg chg="mod ord">
          <ac:chgData name="文婷 柴" userId="cc3e45de-2f49-4c89-aeff-00e7b5b5da7e" providerId="ADAL" clId="{A11EB2A2-1A89-C940-9F68-3ABDE2882480}" dt="2020-12-18T08:20:23.542" v="468" actId="700"/>
          <ac:picMkLst>
            <pc:docMk/>
            <pc:sldMk cId="0" sldId="273"/>
            <ac:picMk id="71684" creationId="{00000000-0000-0000-0000-000000000000}"/>
          </ac:picMkLst>
        </pc:picChg>
      </pc:sldChg>
      <pc:sldChg chg="add">
        <pc:chgData name="文婷 柴" userId="cc3e45de-2f49-4c89-aeff-00e7b5b5da7e" providerId="ADAL" clId="{A11EB2A2-1A89-C940-9F68-3ABDE2882480}" dt="2020-12-18T08:45:18.277" v="649"/>
        <pc:sldMkLst>
          <pc:docMk/>
          <pc:sldMk cId="2461272832" sldId="281"/>
        </pc:sldMkLst>
      </pc:sldChg>
      <pc:sldChg chg="add">
        <pc:chgData name="文婷 柴" userId="cc3e45de-2f49-4c89-aeff-00e7b5b5da7e" providerId="ADAL" clId="{A11EB2A2-1A89-C940-9F68-3ABDE2882480}" dt="2020-12-18T08:45:18.277" v="649"/>
        <pc:sldMkLst>
          <pc:docMk/>
          <pc:sldMk cId="2807782498" sldId="284"/>
        </pc:sldMkLst>
      </pc:sldChg>
      <pc:sldChg chg="add">
        <pc:chgData name="文婷 柴" userId="cc3e45de-2f49-4c89-aeff-00e7b5b5da7e" providerId="ADAL" clId="{A11EB2A2-1A89-C940-9F68-3ABDE2882480}" dt="2020-12-18T08:45:18.277" v="649"/>
        <pc:sldMkLst>
          <pc:docMk/>
          <pc:sldMk cId="1761351889" sldId="298"/>
        </pc:sldMkLst>
      </pc:sldChg>
      <pc:sldChg chg="add">
        <pc:chgData name="文婷 柴" userId="cc3e45de-2f49-4c89-aeff-00e7b5b5da7e" providerId="ADAL" clId="{A11EB2A2-1A89-C940-9F68-3ABDE2882480}" dt="2020-12-18T08:45:18.277" v="649"/>
        <pc:sldMkLst>
          <pc:docMk/>
          <pc:sldMk cId="2007900626" sldId="300"/>
        </pc:sldMkLst>
      </pc:sldChg>
      <pc:sldChg chg="modSp mod modAnim">
        <pc:chgData name="文婷 柴" userId="cc3e45de-2f49-4c89-aeff-00e7b5b5da7e" providerId="ADAL" clId="{A11EB2A2-1A89-C940-9F68-3ABDE2882480}" dt="2020-12-18T08:16:37.811" v="446" actId="948"/>
        <pc:sldMkLst>
          <pc:docMk/>
          <pc:sldMk cId="0" sldId="305"/>
        </pc:sldMkLst>
        <pc:spChg chg="mod">
          <ac:chgData name="文婷 柴" userId="cc3e45de-2f49-4c89-aeff-00e7b5b5da7e" providerId="ADAL" clId="{A11EB2A2-1A89-C940-9F68-3ABDE2882480}" dt="2020-12-18T08:16:37.811" v="446" actId="948"/>
          <ac:spMkLst>
            <pc:docMk/>
            <pc:sldMk cId="0" sldId="305"/>
            <ac:spMk id="3" creationId="{00000000-0000-0000-0000-000000000000}"/>
          </ac:spMkLst>
        </pc:spChg>
      </pc:sldChg>
      <pc:sldChg chg="modSp mod">
        <pc:chgData name="文婷 柴" userId="cc3e45de-2f49-4c89-aeff-00e7b5b5da7e" providerId="ADAL" clId="{A11EB2A2-1A89-C940-9F68-3ABDE2882480}" dt="2020-12-18T08:24:15.647" v="647" actId="207"/>
        <pc:sldMkLst>
          <pc:docMk/>
          <pc:sldMk cId="0" sldId="314"/>
        </pc:sldMkLst>
        <pc:spChg chg="mod">
          <ac:chgData name="文婷 柴" userId="cc3e45de-2f49-4c89-aeff-00e7b5b5da7e" providerId="ADAL" clId="{A11EB2A2-1A89-C940-9F68-3ABDE2882480}" dt="2020-12-18T08:24:15.647" v="647" actId="207"/>
          <ac:spMkLst>
            <pc:docMk/>
            <pc:sldMk cId="0" sldId="314"/>
            <ac:spMk id="4" creationId="{00000000-0000-0000-0000-000000000000}"/>
          </ac:spMkLst>
        </pc:spChg>
        <pc:spChg chg="mod">
          <ac:chgData name="文婷 柴" userId="cc3e45de-2f49-4c89-aeff-00e7b5b5da7e" providerId="ADAL" clId="{A11EB2A2-1A89-C940-9F68-3ABDE2882480}" dt="2020-12-18T08:23:43.057" v="645" actId="12"/>
          <ac:spMkLst>
            <pc:docMk/>
            <pc:sldMk cId="0" sldId="314"/>
            <ac:spMk id="5124" creationId="{00000000-0000-0000-0000-000000000000}"/>
          </ac:spMkLst>
        </pc:spChg>
      </pc:sldChg>
      <pc:sldChg chg="addSp modSp mod">
        <pc:chgData name="文婷 柴" userId="cc3e45de-2f49-4c89-aeff-00e7b5b5da7e" providerId="ADAL" clId="{A11EB2A2-1A89-C940-9F68-3ABDE2882480}" dt="2020-12-18T08:23:19.755" v="644"/>
        <pc:sldMkLst>
          <pc:docMk/>
          <pc:sldMk cId="0" sldId="315"/>
        </pc:sldMkLst>
        <pc:spChg chg="add mod">
          <ac:chgData name="文婷 柴" userId="cc3e45de-2f49-4c89-aeff-00e7b5b5da7e" providerId="ADAL" clId="{A11EB2A2-1A89-C940-9F68-3ABDE2882480}" dt="2020-12-18T08:22:26.442" v="643" actId="20577"/>
          <ac:spMkLst>
            <pc:docMk/>
            <pc:sldMk cId="0" sldId="315"/>
            <ac:spMk id="2" creationId="{7351FBB6-3EAF-DC4E-8C04-2A3FB7671898}"/>
          </ac:spMkLst>
        </pc:spChg>
        <pc:spChg chg="add mod">
          <ac:chgData name="文婷 柴" userId="cc3e45de-2f49-4c89-aeff-00e7b5b5da7e" providerId="ADAL" clId="{A11EB2A2-1A89-C940-9F68-3ABDE2882480}" dt="2020-12-18T08:23:19.755" v="644"/>
          <ac:spMkLst>
            <pc:docMk/>
            <pc:sldMk cId="0" sldId="315"/>
            <ac:spMk id="5" creationId="{B5E0AF35-A998-A345-A0BA-F33BA0DE4419}"/>
          </ac:spMkLst>
        </pc:spChg>
        <pc:picChg chg="mod">
          <ac:chgData name="文婷 柴" userId="cc3e45de-2f49-4c89-aeff-00e7b5b5da7e" providerId="ADAL" clId="{A11EB2A2-1A89-C940-9F68-3ABDE2882480}" dt="2020-12-18T08:22:12.861" v="640" actId="1076"/>
          <ac:picMkLst>
            <pc:docMk/>
            <pc:sldMk cId="0" sldId="315"/>
            <ac:picMk id="4" creationId="{00000000-0000-0000-0000-000000000000}"/>
          </ac:picMkLst>
        </pc:picChg>
      </pc:sldChg>
      <pc:sldChg chg="new">
        <pc:chgData name="文婷 柴" userId="cc3e45de-2f49-4c89-aeff-00e7b5b5da7e" providerId="ADAL" clId="{A11EB2A2-1A89-C940-9F68-3ABDE2882480}" dt="2020-12-18T08:45:06.247" v="648" actId="680"/>
        <pc:sldMkLst>
          <pc:docMk/>
          <pc:sldMk cId="3553309817" sldId="316"/>
        </pc:sldMkLst>
      </pc:sldChg>
      <pc:sldChg chg="add">
        <pc:chgData name="文婷 柴" userId="cc3e45de-2f49-4c89-aeff-00e7b5b5da7e" providerId="ADAL" clId="{A11EB2A2-1A89-C940-9F68-3ABDE2882480}" dt="2020-12-18T08:45:18.277" v="649"/>
        <pc:sldMkLst>
          <pc:docMk/>
          <pc:sldMk cId="2615065601" sldId="317"/>
        </pc:sldMkLst>
      </pc:sldChg>
      <pc:sldChg chg="add">
        <pc:chgData name="文婷 柴" userId="cc3e45de-2f49-4c89-aeff-00e7b5b5da7e" providerId="ADAL" clId="{A11EB2A2-1A89-C940-9F68-3ABDE2882480}" dt="2020-12-18T08:45:18.277" v="649"/>
        <pc:sldMkLst>
          <pc:docMk/>
          <pc:sldMk cId="3344240781" sldId="318"/>
        </pc:sldMkLst>
      </pc:sldChg>
      <pc:sldChg chg="add">
        <pc:chgData name="文婷 柴" userId="cc3e45de-2f49-4c89-aeff-00e7b5b5da7e" providerId="ADAL" clId="{A11EB2A2-1A89-C940-9F68-3ABDE2882480}" dt="2020-12-18T08:45:18.277" v="649"/>
        <pc:sldMkLst>
          <pc:docMk/>
          <pc:sldMk cId="515323158" sldId="319"/>
        </pc:sldMkLst>
      </pc:sldChg>
      <pc:sldChg chg="add">
        <pc:chgData name="文婷 柴" userId="cc3e45de-2f49-4c89-aeff-00e7b5b5da7e" providerId="ADAL" clId="{A11EB2A2-1A89-C940-9F68-3ABDE2882480}" dt="2020-12-18T08:45:18.277" v="649"/>
        <pc:sldMkLst>
          <pc:docMk/>
          <pc:sldMk cId="2983835025" sldId="320"/>
        </pc:sldMkLst>
      </pc:sldChg>
      <pc:sldChg chg="add">
        <pc:chgData name="文婷 柴" userId="cc3e45de-2f49-4c89-aeff-00e7b5b5da7e" providerId="ADAL" clId="{A11EB2A2-1A89-C940-9F68-3ABDE2882480}" dt="2020-12-18T08:45:18.277" v="649"/>
        <pc:sldMkLst>
          <pc:docMk/>
          <pc:sldMk cId="536136253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A5076-89D2-4E8E-A357-789852EF9496}" type="datetimeFigureOut">
              <a:rPr lang="zh-CN" altLang="en-US" smtClean="0"/>
              <a:pPr/>
              <a:t>2021/1/5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5BFA-D027-4088-A952-2F7F38C8CA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8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A777A5-806F-4752-BDF4-4CC05837F5E7}" type="slidenum">
              <a:rPr lang="en-GB"/>
              <a:pPr/>
              <a:t>4</a:t>
            </a:fld>
            <a:endParaRPr lang="en-GB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524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EFE17-41ED-4ECA-A14E-74F02861FF27}" type="slidenum">
              <a:rPr lang="en-GB" altLang="zh-CN"/>
              <a:pPr/>
              <a:t>17</a:t>
            </a:fld>
            <a:endParaRPr lang="en-GB" altLang="zh-CN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36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Protein denaturation is also a consequence of cell death. Denatured proteins can exhibit a wide range of characteristics, from conformational change and loss of solubility to aggregation due to the exposure of hydrophobic groups. Denatured proteins lose their 3D structure and therefore cannot function.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 many cases, denaturation is reversible (the proteins can regain their native state when the denaturing influence is removed). This process can be called renaturation.[14] This understanding has led to the notion that all the information needed for proteins to assume their native state was encoded in the primary structure of the protein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Denaturation of DNA occurs when the weak hydrogen bonds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 the double strands are disrupted and the molecule becomes single stranded.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5BFA-D027-4088-A952-2F7F38C8CAB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5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5BFA-D027-4088-A952-2F7F38C8CAB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6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E366D-A7AC-4D21-B138-1778A97CB0BE}" type="slidenum">
              <a:rPr lang="en-GB" altLang="zh-CN"/>
              <a:pPr/>
              <a:t>8</a:t>
            </a:fld>
            <a:endParaRPr lang="en-GB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1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79CAA-C69E-45DC-A8E7-D850ABEC18D8}" type="slidenum">
              <a:rPr lang="en-GB" altLang="zh-CN"/>
              <a:pPr/>
              <a:t>9</a:t>
            </a:fld>
            <a:endParaRPr lang="en-GB" altLang="zh-CN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90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AB682-E437-471E-8429-FDB3FB842A8A}" type="slidenum">
              <a:rPr lang="en-GB"/>
              <a:pPr/>
              <a:t>10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88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Transition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Activation energy, in chemistry, the minimum amount of energy that is required to activate atoms or molecules to a condition in which they can undergo chemical transformation.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5BFA-D027-4088-A952-2F7F38C8CAB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020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E469A-F6CF-4802-AB04-62F35A5F690F}" type="slidenum">
              <a:rPr lang="en-GB"/>
              <a:pPr/>
              <a:t>13</a:t>
            </a:fld>
            <a:endParaRPr lang="en-GB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76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032FA-E372-4A70-83D6-89FDBE50A0DE}" type="slidenum">
              <a:rPr lang="en-GB" altLang="zh-CN"/>
              <a:pPr/>
              <a:t>15</a:t>
            </a:fld>
            <a:endParaRPr lang="en-GB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20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5BFA-D027-4088-A952-2F7F38C8CAB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8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4" y="228600"/>
            <a:ext cx="8015287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3E74C4-5692-4128-87D7-0D296AA4BC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505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io.libretexts.org/Courses/University_of_California_Davis/BIS_2A%3A_Introductory_Biology_-_Molecules_to_Cell/MASTER_RESOURCES/Activation_Energy" TargetMode="Externa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condary_structure" TargetMode="External"/><Relationship Id="rId13" Type="http://schemas.openxmlformats.org/officeDocument/2006/relationships/hyperlink" Target="https://en.wikipedia.org/wiki/Organic_compound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en.wikipedia.org/wiki/Tertiary_structure" TargetMode="External"/><Relationship Id="rId12" Type="http://schemas.openxmlformats.org/officeDocument/2006/relationships/hyperlink" Target="https://en.wikipedia.org/wiki/Inorganic" TargetMode="External"/><Relationship Id="rId17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en.wikipedia.org/wiki/Hea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Quaternary_structure" TargetMode="External"/><Relationship Id="rId11" Type="http://schemas.openxmlformats.org/officeDocument/2006/relationships/hyperlink" Target="https://en.wikipedia.org/wiki/Base_(chemistry)" TargetMode="External"/><Relationship Id="rId5" Type="http://schemas.openxmlformats.org/officeDocument/2006/relationships/hyperlink" Target="https://en.wikipedia.org/wiki/Nucleic_acid" TargetMode="External"/><Relationship Id="rId15" Type="http://schemas.openxmlformats.org/officeDocument/2006/relationships/hyperlink" Target="https://en.wikipedia.org/wiki/Chloroform" TargetMode="External"/><Relationship Id="rId10" Type="http://schemas.openxmlformats.org/officeDocument/2006/relationships/hyperlink" Target="https://en.wikipedia.org/wiki/Acid" TargetMode="External"/><Relationship Id="rId4" Type="http://schemas.openxmlformats.org/officeDocument/2006/relationships/hyperlink" Target="https://en.wikipedia.org/wiki/Protein" TargetMode="External"/><Relationship Id="rId9" Type="http://schemas.openxmlformats.org/officeDocument/2006/relationships/hyperlink" Target="https://en.wikipedia.org/wiki/Native_state" TargetMode="External"/><Relationship Id="rId14" Type="http://schemas.openxmlformats.org/officeDocument/2006/relationships/hyperlink" Target="https://en.wikipedia.org/wiki/Alcoho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science.co.uk/animations/model.swf" TargetMode="External"/><Relationship Id="rId2" Type="http://schemas.openxmlformats.org/officeDocument/2006/relationships/hyperlink" Target="http://www.abpischools.org.uk/page/modules/enzymes/enzymes1.cf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0300" y="1704142"/>
            <a:ext cx="7194834" cy="123472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C5 Topic1-What is enzyme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700" dirty="0"/>
              <a:t>Wendy Chai</a:t>
            </a:r>
            <a:endParaRPr lang="zh-CN" altLang="en-US" sz="2700" dirty="0"/>
          </a:p>
        </p:txBody>
      </p:sp>
      <p:pic>
        <p:nvPicPr>
          <p:cNvPr id="4" name="Picture 8" descr="lock and key - induced fit 2.jpg"/>
          <p:cNvPicPr>
            <a:picLocks noChangeAspect="1"/>
          </p:cNvPicPr>
          <p:nvPr/>
        </p:nvPicPr>
        <p:blipFill>
          <a:blip r:embed="rId2" cstate="print"/>
          <a:srcRect l="1667" t="36667" r="53333" b="32222"/>
          <a:stretch>
            <a:fillRect/>
          </a:stretch>
        </p:blipFill>
        <p:spPr>
          <a:xfrm>
            <a:off x="5586565" y="5022376"/>
            <a:ext cx="3380014" cy="1314450"/>
          </a:xfrm>
          <a:prstGeom prst="rect">
            <a:avLst/>
          </a:prstGeom>
        </p:spPr>
      </p:pic>
      <p:pic>
        <p:nvPicPr>
          <p:cNvPr id="5" name="Picture 7" descr="3_46.gif"/>
          <p:cNvPicPr>
            <a:picLocks noChangeAspect="1"/>
          </p:cNvPicPr>
          <p:nvPr/>
        </p:nvPicPr>
        <p:blipFill>
          <a:blip r:embed="rId3" cstate="print"/>
          <a:srcRect l="6250" r="16250" b="6667"/>
          <a:stretch>
            <a:fillRect/>
          </a:stretch>
        </p:blipFill>
        <p:spPr>
          <a:xfrm>
            <a:off x="2736375" y="4822779"/>
            <a:ext cx="2514600" cy="1703439"/>
          </a:xfrm>
          <a:prstGeom prst="rect">
            <a:avLst/>
          </a:prstGeom>
        </p:spPr>
      </p:pic>
      <p:pic>
        <p:nvPicPr>
          <p:cNvPr id="6" name="Picture 3" descr="17973_AAN12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6688" y="4780981"/>
            <a:ext cx="1968677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mic Sans MS" pitchFamily="66" charset="0"/>
              </a:rPr>
              <a:t>An</a:t>
            </a:r>
            <a:r>
              <a:rPr lang="zh-CN" alt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omic Sans MS" pitchFamily="66" charset="0"/>
              </a:rPr>
              <a:t>example</a:t>
            </a:r>
            <a:r>
              <a:rPr lang="zh-CN" alt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GB" sz="2400" dirty="0">
                <a:solidFill>
                  <a:schemeClr val="tx1"/>
                </a:solidFill>
                <a:latin typeface="Comic Sans MS" pitchFamily="66" charset="0"/>
              </a:rPr>
              <a:t>Degradation reactions</a:t>
            </a:r>
            <a:r>
              <a:rPr lang="en-US" altLang="zh-CN" sz="2400" dirty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Comic Sans MS" pitchFamily="66" charset="0"/>
              <a:ea typeface="宋体" charset="-122"/>
            </a:endParaRPr>
          </a:p>
        </p:txBody>
      </p:sp>
      <p:pic>
        <p:nvPicPr>
          <p:cNvPr id="71684" name="Picture 4" descr="Ferns009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lum bright="-48000" contrast="72000"/>
          </a:blip>
          <a:srcRect l="10080" t="22813" r="44960" b="40828"/>
          <a:stretch>
            <a:fillRect/>
          </a:stretch>
        </p:blipFill>
        <p:spPr>
          <a:xfrm>
            <a:off x="0" y="2057400"/>
            <a:ext cx="6613525" cy="4638675"/>
          </a:xfrm>
          <a:noFill/>
          <a:ln/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972095" y="3307466"/>
            <a:ext cx="15553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>
                <a:solidFill>
                  <a:srgbClr val="000066"/>
                </a:solidFill>
              </a:rPr>
              <a:t>Starch</a:t>
            </a:r>
            <a:endParaRPr lang="en-US" altLang="zh-CN" sz="2800" dirty="0">
              <a:solidFill>
                <a:srgbClr val="000066"/>
              </a:solidFill>
              <a:ea typeface="宋体" charset="-122"/>
            </a:endParaRPr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7590659" y="3909222"/>
            <a:ext cx="0" cy="148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7048295" y="5493221"/>
            <a:ext cx="1573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>
                <a:solidFill>
                  <a:srgbClr val="000066"/>
                </a:solidFill>
              </a:rPr>
              <a:t>Maltose</a:t>
            </a:r>
            <a:endParaRPr lang="en-US" altLang="zh-CN" sz="2800" dirty="0">
              <a:solidFill>
                <a:srgbClr val="000066"/>
              </a:solidFill>
              <a:ea typeface="宋体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425C8A-3259-C84A-BB46-98671115F831}"/>
              </a:ext>
            </a:extLst>
          </p:cNvPr>
          <p:cNvSpPr txBox="1"/>
          <p:nvPr/>
        </p:nvSpPr>
        <p:spPr>
          <a:xfrm>
            <a:off x="7626782" y="4683517"/>
            <a:ext cx="98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amylase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  <p:bldP spid="71686" grpId="0" animBg="1"/>
      <p:bldP spid="7168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21229"/>
            <a:ext cx="6400800" cy="479794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51FBB6-3EAF-DC4E-8C04-2A3FB7671898}"/>
              </a:ext>
            </a:extLst>
          </p:cNvPr>
          <p:cNvSpPr txBox="1"/>
          <p:nvPr/>
        </p:nvSpPr>
        <p:spPr>
          <a:xfrm>
            <a:off x="6573078" y="2021229"/>
            <a:ext cx="2332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Enzymes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lowering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activation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energy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needed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chemical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occur,</a:t>
            </a:r>
            <a:r>
              <a:rPr kumimoji="1" lang="zh-CN" altLang="en-US" dirty="0"/>
              <a:t> </a:t>
            </a:r>
            <a:r>
              <a:rPr kumimoji="1" lang="en-US" altLang="zh-CN" dirty="0"/>
              <a:t>i.e.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chemical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easier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E0AF35-A998-A345-A0BA-F33BA0DE4419}"/>
              </a:ext>
            </a:extLst>
          </p:cNvPr>
          <p:cNvSpPr txBox="1">
            <a:spLocks/>
          </p:cNvSpPr>
          <p:nvPr/>
        </p:nvSpPr>
        <p:spPr>
          <a:xfrm>
            <a:off x="457200" y="44859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685800" indent="-685800" defTabSz="914400">
              <a:buBlip>
                <a:blip r:embed="rId4"/>
              </a:buBlip>
            </a:pPr>
            <a:r>
              <a:rPr lang="en-US" altLang="zh-CN" dirty="0"/>
              <a:t>Activation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endParaRPr lang="en-GB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AA5C85-8B60-1D40-B477-DCE88F2D4FBD}"/>
              </a:ext>
            </a:extLst>
          </p:cNvPr>
          <p:cNvSpPr txBox="1"/>
          <p:nvPr/>
        </p:nvSpPr>
        <p:spPr>
          <a:xfrm>
            <a:off x="457199" y="1445822"/>
            <a:ext cx="844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The oxidation of gasoline is highly exergonic. Despite this, why do cars not spontaneously explode in parking lots?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967F80-38B6-D34E-9655-15EF27E88690}"/>
              </a:ext>
            </a:extLst>
          </p:cNvPr>
          <p:cNvSpPr txBox="1"/>
          <p:nvPr/>
        </p:nvSpPr>
        <p:spPr>
          <a:xfrm>
            <a:off x="6480312" y="4420202"/>
            <a:ext cx="2425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hlinkClick r:id="rId5"/>
              </a:rPr>
              <a:t>https://bio.libretexts.org/Courses/University_of_California_Davis/BIS_2A%3A_Introductory_Biology_-_Molecules_to_Cell/MASTER_RESOURCES/Activation_Energy</a:t>
            </a:r>
            <a:r>
              <a:rPr kumimoji="1" lang="zh-CN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2886B-840C-3246-8228-E325604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Blip>
                <a:blip r:embed="rId2"/>
              </a:buBlip>
            </a:pPr>
            <a:r>
              <a:rPr kumimoji="1" lang="en-US" altLang="zh-CN" dirty="0"/>
              <a:t>Activation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energy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9B4926-F624-6347-9361-11D4E85F4233}"/>
              </a:ext>
            </a:extLst>
          </p:cNvPr>
          <p:cNvSpPr txBox="1"/>
          <p:nvPr/>
        </p:nvSpPr>
        <p:spPr>
          <a:xfrm>
            <a:off x="457200" y="2650435"/>
            <a:ext cx="818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If no activation energy were required to break down sucrose (table sugar), would you be able to store it in a sugar bowl?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23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98143" y="617886"/>
            <a:ext cx="8229600" cy="1143000"/>
          </a:xfrm>
        </p:spPr>
        <p:txBody>
          <a:bodyPr>
            <a:normAutofit/>
          </a:bodyPr>
          <a:lstStyle/>
          <a:p>
            <a:pPr marL="685800" indent="-685800">
              <a:buBlip>
                <a:blip r:embed="rId3"/>
              </a:buBlip>
            </a:pPr>
            <a:r>
              <a:rPr lang="en-GB" dirty="0"/>
              <a:t>Enzyme facts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98143" y="2054897"/>
            <a:ext cx="8229600" cy="4392202"/>
          </a:xfrm>
        </p:spPr>
        <p:txBody>
          <a:bodyPr>
            <a:noAutofit/>
          </a:bodyPr>
          <a:lstStyle/>
          <a:p>
            <a:pPr marL="357188" lvl="1" indent="-311150">
              <a:lnSpc>
                <a:spcPct val="120000"/>
              </a:lnSpc>
              <a:spcBef>
                <a:spcPts val="0"/>
              </a:spcBef>
            </a:pPr>
            <a:r>
              <a:rPr lang="en-GB" altLang="zh-CN" sz="2000" dirty="0">
                <a:latin typeface="+mj-lt"/>
              </a:rPr>
              <a:t>Usually end in ‘…</a:t>
            </a:r>
            <a:r>
              <a:rPr lang="en-GB" altLang="zh-CN" sz="2000" dirty="0" err="1">
                <a:latin typeface="+mj-lt"/>
              </a:rPr>
              <a:t>ase</a:t>
            </a:r>
            <a:r>
              <a:rPr lang="en-GB" altLang="zh-CN" sz="2000" dirty="0">
                <a:latin typeface="+mj-lt"/>
              </a:rPr>
              <a:t>’. </a:t>
            </a:r>
          </a:p>
          <a:p>
            <a:pPr marL="357188" lvl="1" indent="-311150">
              <a:lnSpc>
                <a:spcPct val="120000"/>
              </a:lnSpc>
              <a:spcBef>
                <a:spcPts val="0"/>
              </a:spcBef>
            </a:pPr>
            <a:r>
              <a:rPr lang="en-GB" altLang="zh-CN" sz="2000" dirty="0">
                <a:latin typeface="+mj-lt"/>
              </a:rPr>
              <a:t>Discovered in 1900 in yeasts</a:t>
            </a:r>
            <a:r>
              <a:rPr lang="en-US" altLang="zh-CN" sz="2000" dirty="0">
                <a:latin typeface="+mj-lt"/>
              </a:rPr>
              <a:t>.</a:t>
            </a:r>
            <a:endParaRPr lang="en-GB" altLang="zh-CN" sz="2000" dirty="0">
              <a:latin typeface="+mj-lt"/>
            </a:endParaRPr>
          </a:p>
          <a:p>
            <a:pPr marL="357188" lvl="1" indent="-311150">
              <a:lnSpc>
                <a:spcPct val="120000"/>
              </a:lnSpc>
              <a:spcBef>
                <a:spcPts val="0"/>
              </a:spcBef>
            </a:pPr>
            <a:r>
              <a:rPr lang="en-GB" altLang="zh-CN" sz="2000" dirty="0">
                <a:latin typeface="+mj-lt"/>
              </a:rPr>
              <a:t>Control almost every metabolic reaction in living organisms</a:t>
            </a:r>
            <a:r>
              <a:rPr lang="en-US" altLang="zh-CN" sz="2000" dirty="0">
                <a:latin typeface="+mj-lt"/>
              </a:rPr>
              <a:t>.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E.g.</a:t>
            </a:r>
          </a:p>
          <a:p>
            <a:pPr marL="357188" lvl="1" indent="-311150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/>
              <a:t>CO2(g)+H2O(l)⟶HCO3−(</a:t>
            </a:r>
            <a:r>
              <a:rPr lang="en-US" altLang="zh-CN" sz="2000" dirty="0" err="1"/>
              <a:t>aq</a:t>
            </a:r>
            <a:r>
              <a:rPr lang="en-US" altLang="zh-CN" sz="2000" dirty="0"/>
              <a:t>)+H</a:t>
            </a:r>
            <a:r>
              <a:rPr lang="en-US" altLang="zh-CN" sz="2000" baseline="30000" dirty="0"/>
              <a:t>+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aq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(carbonic</a:t>
            </a:r>
            <a:r>
              <a:rPr lang="zh-CN" altLang="en-US" sz="2000" dirty="0"/>
              <a:t> </a:t>
            </a:r>
            <a:r>
              <a:rPr lang="en-US" altLang="zh-CN" sz="2000" dirty="0"/>
              <a:t>anhydrase)</a:t>
            </a:r>
            <a:endParaRPr lang="en-GB" altLang="zh-CN" sz="2000" dirty="0">
              <a:latin typeface="+mj-lt"/>
            </a:endParaRPr>
          </a:p>
          <a:p>
            <a:pPr marL="357188" lvl="1" indent="-311150">
              <a:lnSpc>
                <a:spcPct val="120000"/>
              </a:lnSpc>
              <a:spcBef>
                <a:spcPts val="0"/>
              </a:spcBef>
            </a:pPr>
            <a:r>
              <a:rPr lang="en-GB" altLang="zh-CN" sz="2000" dirty="0">
                <a:latin typeface="+mj-lt"/>
              </a:rPr>
              <a:t>Are </a:t>
            </a:r>
            <a:r>
              <a:rPr lang="en-GB" altLang="zh-CN" sz="2000" dirty="0">
                <a:solidFill>
                  <a:srgbClr val="FF0000"/>
                </a:solidFill>
                <a:latin typeface="+mj-lt"/>
              </a:rPr>
              <a:t>globular</a:t>
            </a:r>
            <a:r>
              <a:rPr lang="en-GB" altLang="zh-CN" sz="2000" dirty="0">
                <a:latin typeface="+mj-lt"/>
              </a:rPr>
              <a:t> </a:t>
            </a:r>
            <a:r>
              <a:rPr lang="en-GB" altLang="zh-CN" sz="2000" dirty="0">
                <a:solidFill>
                  <a:srgbClr val="FF0000"/>
                </a:solidFill>
                <a:latin typeface="+mj-lt"/>
              </a:rPr>
              <a:t>proteins</a:t>
            </a:r>
            <a:r>
              <a:rPr lang="en-GB" altLang="zh-CN" sz="2000" dirty="0">
                <a:latin typeface="+mj-lt"/>
              </a:rPr>
              <a:t> coiled into a very precise 3-dimentional shape</a:t>
            </a:r>
          </a:p>
          <a:p>
            <a:pPr marL="357188" lvl="1" indent="-311150">
              <a:lnSpc>
                <a:spcPct val="120000"/>
              </a:lnSpc>
              <a:spcBef>
                <a:spcPts val="0"/>
              </a:spcBef>
            </a:pPr>
            <a:r>
              <a:rPr lang="en-GB" altLang="zh-CN" sz="2000" dirty="0">
                <a:latin typeface="+mj-lt"/>
              </a:rPr>
              <a:t>Possess an </a:t>
            </a:r>
            <a:r>
              <a:rPr lang="en-GB" altLang="zh-CN" sz="2000" i="1" dirty="0">
                <a:solidFill>
                  <a:srgbClr val="FF0000"/>
                </a:solidFill>
                <a:latin typeface="+mj-lt"/>
              </a:rPr>
              <a:t>active site</a:t>
            </a:r>
            <a:r>
              <a:rPr lang="en-GB" altLang="zh-CN" sz="2000" dirty="0">
                <a:latin typeface="+mj-lt"/>
              </a:rPr>
              <a:t> such as a cleft in the molecule onto which other </a:t>
            </a:r>
            <a:r>
              <a:rPr lang="en-GB" altLang="zh-CN" sz="2000" i="1" dirty="0">
                <a:solidFill>
                  <a:srgbClr val="FF0000"/>
                </a:solidFill>
                <a:latin typeface="+mj-lt"/>
              </a:rPr>
              <a:t>substrate</a:t>
            </a:r>
            <a:r>
              <a:rPr lang="en-GB" altLang="zh-CN" sz="2000" dirty="0">
                <a:latin typeface="+mj-lt"/>
              </a:rPr>
              <a:t> molecules can bind to form an </a:t>
            </a:r>
            <a:r>
              <a:rPr lang="en-GB" altLang="zh-CN" sz="2000" i="1" dirty="0">
                <a:solidFill>
                  <a:srgbClr val="FF0000"/>
                </a:solidFill>
                <a:latin typeface="+mj-lt"/>
              </a:rPr>
              <a:t>enzyme-substrate complex</a:t>
            </a:r>
          </a:p>
          <a:p>
            <a:pPr marL="357188" lvl="1" indent="-311150">
              <a:lnSpc>
                <a:spcPct val="120000"/>
              </a:lnSpc>
              <a:spcBef>
                <a:spcPts val="0"/>
              </a:spcBef>
            </a:pPr>
            <a:r>
              <a:rPr lang="en-GB" altLang="zh-CN" sz="2000" dirty="0">
                <a:latin typeface="+mj-lt"/>
              </a:rPr>
              <a:t>Once the substrate has been either synthesised or split, enzymes can be </a:t>
            </a:r>
            <a:r>
              <a:rPr lang="en-GB" altLang="zh-CN" sz="2000" b="1" dirty="0">
                <a:solidFill>
                  <a:srgbClr val="FF0000"/>
                </a:solidFill>
                <a:latin typeface="+mj-lt"/>
              </a:rPr>
              <a:t>re-used </a:t>
            </a:r>
            <a:r>
              <a:rPr lang="en-GB" altLang="zh-CN" sz="2000" dirty="0">
                <a:latin typeface="+mj-lt"/>
              </a:rPr>
              <a:t>over and over again.</a:t>
            </a:r>
          </a:p>
          <a:p>
            <a:pPr marL="357188" lvl="1" indent="-311150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latin typeface="+mj-lt"/>
              </a:rPr>
              <a:t>Require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</a:rPr>
              <a:t>optimum conditions </a:t>
            </a:r>
            <a:r>
              <a:rPr lang="en-US" altLang="zh-CN" sz="2000" dirty="0">
                <a:latin typeface="+mj-lt"/>
              </a:rPr>
              <a:t>at which they work best.</a:t>
            </a:r>
          </a:p>
          <a:p>
            <a:pPr marL="357188" lvl="1" indent="-311150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latin typeface="+mj-lt"/>
              </a:rPr>
              <a:t>At high temperature they become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</a:rPr>
              <a:t>denatured</a:t>
            </a:r>
            <a:r>
              <a:rPr lang="en-US" altLang="zh-CN" sz="2000" dirty="0">
                <a:latin typeface="+mj-lt"/>
              </a:rPr>
              <a:t>.</a:t>
            </a:r>
            <a:endParaRPr lang="en-GB" altLang="zh-CN" sz="20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0300" y="1704142"/>
            <a:ext cx="7194834" cy="123472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C5 Topic2- Enzyme activity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700" dirty="0"/>
              <a:t>Wendy Chai</a:t>
            </a:r>
            <a:endParaRPr lang="zh-CN" altLang="en-US" sz="2700" dirty="0"/>
          </a:p>
        </p:txBody>
      </p:sp>
      <p:pic>
        <p:nvPicPr>
          <p:cNvPr id="4" name="Picture 8" descr="lock and key - induced fit 2.jpg"/>
          <p:cNvPicPr>
            <a:picLocks noChangeAspect="1"/>
          </p:cNvPicPr>
          <p:nvPr/>
        </p:nvPicPr>
        <p:blipFill>
          <a:blip r:embed="rId2" cstate="print"/>
          <a:srcRect l="1667" t="36667" r="53333" b="32222"/>
          <a:stretch>
            <a:fillRect/>
          </a:stretch>
        </p:blipFill>
        <p:spPr>
          <a:xfrm>
            <a:off x="4562982" y="4926841"/>
            <a:ext cx="3941521" cy="1532814"/>
          </a:xfrm>
          <a:prstGeom prst="rect">
            <a:avLst/>
          </a:prstGeom>
        </p:spPr>
      </p:pic>
      <p:pic>
        <p:nvPicPr>
          <p:cNvPr id="5" name="Picture 7" descr="3_46.gif"/>
          <p:cNvPicPr>
            <a:picLocks noChangeAspect="1"/>
          </p:cNvPicPr>
          <p:nvPr/>
        </p:nvPicPr>
        <p:blipFill>
          <a:blip r:embed="rId3" cstate="print"/>
          <a:srcRect l="6250" r="16250" b="6667"/>
          <a:stretch>
            <a:fillRect/>
          </a:stretch>
        </p:blipFill>
        <p:spPr>
          <a:xfrm>
            <a:off x="457196" y="4176216"/>
            <a:ext cx="3388465" cy="22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6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8" y="2267033"/>
            <a:ext cx="4133850" cy="276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12323" y="1761627"/>
            <a:ext cx="88089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Q: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GB" altLang="zh-CN" sz="2000" dirty="0">
                <a:ea typeface="宋体" charset="-122"/>
              </a:rPr>
              <a:t>How to determine the rate of a chemical reaction?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Can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you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sketch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a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graph?</a:t>
            </a:r>
            <a:endParaRPr lang="en-GB" altLang="zh-CN" sz="2000" dirty="0">
              <a:ea typeface="宋体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3161" y="5034046"/>
            <a:ext cx="394621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altLang="zh-CN" sz="2000" b="1" dirty="0">
                <a:ea typeface="宋体" charset="-122"/>
              </a:rPr>
              <a:t>Rate of Reaction</a:t>
            </a:r>
            <a:r>
              <a:rPr lang="en-GB" altLang="zh-CN" sz="2000" dirty="0">
                <a:ea typeface="宋体" charset="-122"/>
              </a:rPr>
              <a:t> = Amount of substrate </a:t>
            </a:r>
            <a:r>
              <a:rPr lang="en-US" altLang="zh-CN" sz="2000" dirty="0">
                <a:ea typeface="宋体" charset="-122"/>
              </a:rPr>
              <a:t>consumed</a:t>
            </a:r>
            <a:r>
              <a:rPr lang="en-GB" altLang="zh-CN" sz="2000" dirty="0">
                <a:ea typeface="宋体" charset="-122"/>
              </a:rPr>
              <a:t> </a:t>
            </a:r>
          </a:p>
          <a:p>
            <a:r>
              <a:rPr lang="en-GB" altLang="zh-CN" sz="2000" dirty="0">
                <a:ea typeface="宋体" charset="-122"/>
              </a:rPr>
              <a:t>(or amount </a:t>
            </a:r>
            <a:r>
              <a:rPr lang="en-US" altLang="zh-CN" sz="2000" dirty="0">
                <a:ea typeface="宋体" charset="-122"/>
              </a:rPr>
              <a:t>of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GB" altLang="zh-CN" sz="2000" dirty="0">
                <a:ea typeface="宋体" charset="-122"/>
              </a:rPr>
              <a:t>product</a:t>
            </a:r>
            <a:r>
              <a:rPr lang="en-US" altLang="zh-CN" sz="2000" dirty="0">
                <a:ea typeface="宋体" charset="-122"/>
              </a:rPr>
              <a:t>s</a:t>
            </a:r>
            <a:r>
              <a:rPr lang="en-GB" altLang="zh-CN" sz="2000" dirty="0">
                <a:ea typeface="宋体" charset="-122"/>
              </a:rPr>
              <a:t> formed) </a:t>
            </a:r>
          </a:p>
          <a:p>
            <a:r>
              <a:rPr lang="en-GB" altLang="zh-CN" sz="2000" dirty="0">
                <a:ea typeface="宋体" charset="-122"/>
              </a:rPr>
              <a:t>in a given period of time.</a:t>
            </a:r>
          </a:p>
        </p:txBody>
      </p:sp>
      <p:sp>
        <p:nvSpPr>
          <p:cNvPr id="11" name="标题 13"/>
          <p:cNvSpPr txBox="1">
            <a:spLocks/>
          </p:cNvSpPr>
          <p:nvPr/>
        </p:nvSpPr>
        <p:spPr>
          <a:xfrm>
            <a:off x="470847" y="191066"/>
            <a:ext cx="8305800" cy="1464951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50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Enzyme activity</a:t>
            </a:r>
            <a:endParaRPr kumimoji="0" lang="zh-CN" altLang="en-US" sz="5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E523FEF-4B48-3940-8077-CA3BE47704BC}"/>
              </a:ext>
            </a:extLst>
          </p:cNvPr>
          <p:cNvSpPr txBox="1"/>
          <p:nvPr/>
        </p:nvSpPr>
        <p:spPr>
          <a:xfrm>
            <a:off x="4572000" y="2584815"/>
            <a:ext cx="4634228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000" dirty="0"/>
              <a:t>Q:</a:t>
            </a:r>
            <a:r>
              <a:rPr lang="zh-CN" altLang="en-US" sz="2000" dirty="0"/>
              <a:t> </a:t>
            </a:r>
            <a:r>
              <a:rPr lang="en-US" altLang="zh-CN" sz="2000" dirty="0"/>
              <a:t>What</a:t>
            </a:r>
            <a:r>
              <a:rPr lang="zh-CN" altLang="en-US" sz="2000" dirty="0"/>
              <a:t> </a:t>
            </a:r>
            <a:r>
              <a:rPr lang="en-US" altLang="zh-CN" sz="2000" dirty="0"/>
              <a:t>factors affect the activity of an enzyme</a:t>
            </a:r>
            <a:r>
              <a:rPr lang="zh-CN" altLang="en-US" sz="2000" dirty="0"/>
              <a:t> </a:t>
            </a:r>
            <a:r>
              <a:rPr lang="en-US" altLang="zh-CN" sz="2000" dirty="0"/>
              <a:t>(how</a:t>
            </a:r>
            <a:r>
              <a:rPr lang="zh-CN" altLang="en-US" sz="2000" dirty="0"/>
              <a:t> </a:t>
            </a:r>
            <a:r>
              <a:rPr lang="en-US" altLang="zh-CN" sz="2000" dirty="0"/>
              <a:t>much</a:t>
            </a:r>
            <a:r>
              <a:rPr lang="zh-CN" altLang="en-US" sz="2000" dirty="0"/>
              <a:t> </a:t>
            </a:r>
            <a:r>
              <a:rPr lang="en-US" altLang="zh-CN" sz="2000" dirty="0"/>
              <a:t>substrates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changed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products</a:t>
            </a:r>
            <a:r>
              <a:rPr lang="zh-CN" altLang="en-US" sz="2000" dirty="0"/>
              <a:t> </a:t>
            </a:r>
            <a:r>
              <a:rPr lang="en-US" altLang="zh-CN" sz="2000" dirty="0"/>
              <a:t>at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time)?</a:t>
            </a:r>
          </a:p>
          <a:p>
            <a:pPr marL="449263" indent="358775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altLang="zh-CN" sz="2000" dirty="0">
                <a:ea typeface="宋体" charset="-122"/>
              </a:rPr>
              <a:t>Temperature</a:t>
            </a:r>
          </a:p>
          <a:p>
            <a:pPr marL="449263" indent="358775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altLang="zh-CN" sz="2000" dirty="0">
                <a:ea typeface="宋体" charset="-122"/>
              </a:rPr>
              <a:t>pH</a:t>
            </a:r>
          </a:p>
          <a:p>
            <a:pPr marL="449263" indent="358775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altLang="zh-CN" sz="2000" dirty="0">
                <a:ea typeface="宋体" charset="-122"/>
              </a:rPr>
              <a:t>Enzyme Concentration</a:t>
            </a:r>
          </a:p>
          <a:p>
            <a:pPr marL="449263" indent="358775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altLang="zh-CN" sz="2000" dirty="0">
                <a:ea typeface="宋体" charset="-122"/>
              </a:rPr>
              <a:t>Substrate Concentration</a:t>
            </a:r>
          </a:p>
          <a:p>
            <a:pPr>
              <a:spcBef>
                <a:spcPts val="1000"/>
              </a:spcBef>
            </a:pPr>
            <a:r>
              <a:rPr lang="en-GB" altLang="zh-CN" sz="2000" dirty="0"/>
              <a:t>They work best at a certain</a:t>
            </a:r>
            <a:r>
              <a:rPr lang="zh-CN" altLang="en-US" sz="2000" dirty="0"/>
              <a:t> </a:t>
            </a:r>
            <a:r>
              <a:rPr lang="en-GB" altLang="zh-CN" sz="2000" b="1" dirty="0"/>
              <a:t>temperature</a:t>
            </a:r>
            <a:r>
              <a:rPr lang="en-GB" altLang="zh-CN" sz="2000" dirty="0"/>
              <a:t> and </a:t>
            </a:r>
            <a:r>
              <a:rPr lang="en-GB" altLang="zh-CN" sz="2000" b="1" dirty="0" err="1"/>
              <a:t>pH</a:t>
            </a:r>
            <a:r>
              <a:rPr lang="en-GB" altLang="zh-CN" sz="2000" dirty="0" err="1"/>
              <a:t>.</a:t>
            </a:r>
            <a:endParaRPr lang="en-GB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6127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53" y="569617"/>
            <a:ext cx="8229600" cy="1143000"/>
          </a:xfrm>
        </p:spPr>
        <p:txBody>
          <a:bodyPr/>
          <a:lstStyle/>
          <a:p>
            <a:r>
              <a:rPr lang="en-GB" dirty="0"/>
              <a:t>Temperature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3" y="1892058"/>
            <a:ext cx="5515337" cy="9840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Q: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b="1" dirty="0"/>
              <a:t>describe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b="1" dirty="0"/>
              <a:t>explain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temperature</a:t>
            </a:r>
            <a:r>
              <a:rPr lang="zh-CN" altLang="en-US" sz="2000" dirty="0"/>
              <a:t> </a:t>
            </a:r>
            <a:r>
              <a:rPr lang="en-US" altLang="zh-CN" sz="2000" dirty="0"/>
              <a:t>affect</a:t>
            </a:r>
            <a:r>
              <a:rPr lang="zh-CN" altLang="en-US" sz="2000" dirty="0"/>
              <a:t> </a:t>
            </a:r>
            <a:r>
              <a:rPr lang="en-US" altLang="zh-CN" sz="2000" dirty="0"/>
              <a:t>enzyme</a:t>
            </a:r>
            <a:r>
              <a:rPr lang="zh-CN" altLang="en-US" sz="2000" dirty="0"/>
              <a:t> </a:t>
            </a:r>
            <a:r>
              <a:rPr lang="en-US" altLang="zh-CN" sz="2000" dirty="0"/>
              <a:t>activity?</a:t>
            </a:r>
            <a:endParaRPr lang="en-GB" sz="2000" dirty="0"/>
          </a:p>
        </p:txBody>
      </p:sp>
      <p:pic>
        <p:nvPicPr>
          <p:cNvPr id="4" name="Picture 3" descr="enzyme2.gif"/>
          <p:cNvPicPr>
            <a:picLocks noChangeAspect="1"/>
          </p:cNvPicPr>
          <p:nvPr/>
        </p:nvPicPr>
        <p:blipFill>
          <a:blip r:embed="rId3" cstate="print"/>
          <a:srcRect r="2273"/>
          <a:stretch>
            <a:fillRect/>
          </a:stretch>
        </p:blipFill>
        <p:spPr>
          <a:xfrm>
            <a:off x="162270" y="3142396"/>
            <a:ext cx="5300981" cy="3398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5870" y="3256695"/>
            <a:ext cx="2743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maximum rate of reaction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3270" y="3428145"/>
            <a:ext cx="1676400" cy="204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812760" y="4305890"/>
            <a:ext cx="947300" cy="19824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C11D9C-1A45-AA4B-B0EF-9B4EC361BED4}"/>
              </a:ext>
            </a:extLst>
          </p:cNvPr>
          <p:cNvSpPr txBox="1">
            <a:spLocks/>
          </p:cNvSpPr>
          <p:nvPr/>
        </p:nvSpPr>
        <p:spPr>
          <a:xfrm>
            <a:off x="5657183" y="998054"/>
            <a:ext cx="3397170" cy="521177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500"/>
              </a:spcBef>
              <a:buNone/>
            </a:pPr>
            <a:r>
              <a:rPr lang="en-US" altLang="zh-CN" sz="2000" dirty="0"/>
              <a:t>Description:</a:t>
            </a:r>
            <a:endParaRPr lang="en-GB" sz="2000" dirty="0"/>
          </a:p>
          <a:p>
            <a:pPr marL="0" indent="-428625" defTabSz="914400">
              <a:spcBef>
                <a:spcPts val="1500"/>
              </a:spcBef>
              <a:buFont typeface="+mj-lt"/>
              <a:buAutoNum type="romanLcPeriod"/>
            </a:pPr>
            <a:r>
              <a:rPr lang="en-GB" sz="2000" dirty="0"/>
              <a:t>At low temperatures the rate of reaction is slow.</a:t>
            </a:r>
          </a:p>
          <a:p>
            <a:pPr marL="0" indent="-428625" defTabSz="914400">
              <a:spcBef>
                <a:spcPts val="1500"/>
              </a:spcBef>
              <a:buFont typeface="+mj-lt"/>
              <a:buAutoNum type="romanLcPeriod"/>
            </a:pPr>
            <a:r>
              <a:rPr lang="en-GB" sz="2000" dirty="0"/>
              <a:t>As the temperature increases, the rate of reaction also increases.</a:t>
            </a:r>
          </a:p>
          <a:p>
            <a:pPr marL="0" indent="-428625" defTabSz="914400">
              <a:spcBef>
                <a:spcPts val="1500"/>
              </a:spcBef>
              <a:buFont typeface="+mj-lt"/>
              <a:buAutoNum type="romanLcPeriod"/>
            </a:pPr>
            <a:r>
              <a:rPr lang="en-GB" sz="2000" dirty="0"/>
              <a:t>At the </a:t>
            </a:r>
            <a:r>
              <a:rPr lang="en-GB" sz="2000" b="1" dirty="0"/>
              <a:t>optimum temperature</a:t>
            </a:r>
            <a:r>
              <a:rPr lang="en-GB" sz="2000" dirty="0"/>
              <a:t> the rate of reaction reaches a </a:t>
            </a:r>
            <a:r>
              <a:rPr lang="en-GB" sz="2000" b="1" dirty="0"/>
              <a:t>maximum</a:t>
            </a:r>
            <a:r>
              <a:rPr lang="en-GB" sz="2000" dirty="0"/>
              <a:t>.</a:t>
            </a:r>
          </a:p>
          <a:p>
            <a:pPr marL="0" indent="-428625" defTabSz="914400">
              <a:spcBef>
                <a:spcPts val="1500"/>
              </a:spcBef>
              <a:buFont typeface="+mj-lt"/>
              <a:buAutoNum type="romanLcPeriod"/>
            </a:pPr>
            <a:r>
              <a:rPr lang="en-GB" sz="2000" dirty="0"/>
              <a:t>Above the optimum temperature the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reaction</a:t>
            </a:r>
            <a:r>
              <a:rPr lang="zh-CN" altLang="en-US" sz="2000" dirty="0"/>
              <a:t> </a:t>
            </a:r>
            <a:r>
              <a:rPr lang="en-US" altLang="zh-CN" sz="2000" dirty="0"/>
              <a:t>decrease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en-GB" sz="2000" dirty="0"/>
              <a:t> the temperature</a:t>
            </a:r>
            <a:r>
              <a:rPr lang="zh-CN" altLang="en-US" sz="2000" dirty="0"/>
              <a:t> </a:t>
            </a:r>
            <a:r>
              <a:rPr lang="en-US" altLang="zh-CN" sz="2000" dirty="0"/>
              <a:t>increases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90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ribozy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099" y="3602098"/>
            <a:ext cx="3097212" cy="1669256"/>
          </a:xfrm>
          <a:prstGeom prst="rect">
            <a:avLst/>
          </a:prstGeom>
          <a:noFill/>
        </p:spPr>
      </p:pic>
      <p:pic>
        <p:nvPicPr>
          <p:cNvPr id="17413" name="Picture 5" descr="polypeptid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69312" y="3817601"/>
            <a:ext cx="2089150" cy="1325165"/>
          </a:xfrm>
          <a:prstGeom prst="rect">
            <a:avLst/>
          </a:prstGeom>
          <a:noFill/>
        </p:spPr>
      </p:pic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124625" y="4466490"/>
            <a:ext cx="15843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161769" y="4751850"/>
            <a:ext cx="29715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 sz="2400" dirty="0" err="1">
                <a:solidFill>
                  <a:srgbClr val="FF0000"/>
                </a:solidFill>
                <a:ea typeface="宋体" charset="-122"/>
              </a:rPr>
              <a:t>Denatur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e</a:t>
            </a:r>
            <a:r>
              <a:rPr lang="en-GB" altLang="zh-CN" sz="2400" dirty="0">
                <a:solidFill>
                  <a:srgbClr val="FF0000"/>
                </a:solidFill>
                <a:ea typeface="宋体" charset="-122"/>
              </a:rPr>
              <a:t> the protein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94660" y="431336"/>
            <a:ext cx="8305800" cy="134771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GB" altLang="zh-CN" sz="5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  <a:t>Effect of heat on enzyme activity</a:t>
            </a:r>
            <a:br>
              <a:rPr lang="en-GB" altLang="zh-CN" sz="5400" dirty="0">
                <a:solidFill>
                  <a:schemeClr val="accent2">
                    <a:lumMod val="75000"/>
                  </a:schemeClr>
                </a:solidFill>
                <a:ea typeface="宋体" charset="-122"/>
              </a:rPr>
            </a:b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8259DB-3F4A-B046-8462-A61FF6AE180E}"/>
              </a:ext>
            </a:extLst>
          </p:cNvPr>
          <p:cNvSpPr txBox="1"/>
          <p:nvPr/>
        </p:nvSpPr>
        <p:spPr>
          <a:xfrm>
            <a:off x="751701" y="1410410"/>
            <a:ext cx="83058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enzymes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heated/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denatured?</a:t>
            </a:r>
          </a:p>
          <a:p>
            <a:pPr>
              <a:spcBef>
                <a:spcPts val="1000"/>
              </a:spcBef>
            </a:pPr>
            <a:r>
              <a:rPr kumimoji="1" lang="en-US" altLang="zh-CN" dirty="0"/>
              <a:t>A:</a:t>
            </a:r>
            <a:r>
              <a:rPr kumimoji="1" lang="zh-CN" altLang="en-US" dirty="0"/>
              <a:t> </a:t>
            </a:r>
            <a:r>
              <a:rPr kumimoji="1" lang="en-US" altLang="zh-CN" dirty="0"/>
              <a:t>Enzymes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3D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shape,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site’s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substrates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chemical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catalysed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more.</a:t>
            </a:r>
          </a:p>
          <a:p>
            <a:pPr>
              <a:spcBef>
                <a:spcPts val="1000"/>
              </a:spcBef>
            </a:pPr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enzymes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temperature?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enzymes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denatured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temperature?</a:t>
            </a:r>
          </a:p>
          <a:p>
            <a:pPr>
              <a:spcBef>
                <a:spcPts val="1000"/>
              </a:spcBef>
            </a:pPr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say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“enzyme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killed”?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C2C9C3-27B6-9841-BF9B-B6ABFA7A141F}"/>
              </a:ext>
            </a:extLst>
          </p:cNvPr>
          <p:cNvSpPr txBox="1"/>
          <p:nvPr/>
        </p:nvSpPr>
        <p:spPr>
          <a:xfrm>
            <a:off x="637390" y="5468407"/>
            <a:ext cx="8518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food is cooked, some of its proteins become denatured. This is why boiled eggs become hard and cooked meat becomes firm.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proteins in a living cell are denatured, this results in disruption of cell activity and possibly cell death.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8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8" grpId="0"/>
      <p:bldP spid="2" grpId="0" uiExpand="1" build="p" bldLvl="2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078BCBB-697B-6140-AF66-F6BBA7970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218"/>
            <a:ext cx="5140411" cy="601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A39C26F-95C6-DD40-BB55-BD5625825E67}"/>
              </a:ext>
            </a:extLst>
          </p:cNvPr>
          <p:cNvSpPr txBox="1"/>
          <p:nvPr/>
        </p:nvSpPr>
        <p:spPr>
          <a:xfrm>
            <a:off x="5587444" y="958599"/>
            <a:ext cx="3556556" cy="588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Denaturation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in which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Prote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proteins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Nucleic aci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nucleic acids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lose the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Quaternary structu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quaternary structure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Tertiary structu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tertiary structure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8" tooltip="Secondary structu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secondary structure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which is present in their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9" tooltip="Native st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application of some external stress or compound such as a strong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10" tooltip="Aci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11" tooltip="Base (chemistr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 a concentrated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12" tooltip="Inorgani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inorganic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salt, an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13" tooltip="Organic compoun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organic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solvent (e.g.,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14" tooltip="Alcoh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alcohol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15" tooltip="Chlorofor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chloroform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radiation or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16" tooltip="He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>
              <a:spcBef>
                <a:spcPts val="1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cases, denaturation is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reversible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proteins can regain their native state when the denaturing influence is removed). This process can be called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renaturation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en-US" altLang="zh-CN" dirty="0"/>
              <a:t>Denaturation can also be </a:t>
            </a:r>
            <a:r>
              <a:rPr lang="en-US" altLang="zh-CN" dirty="0">
                <a:solidFill>
                  <a:srgbClr val="FF0000"/>
                </a:solidFill>
              </a:rPr>
              <a:t>irreversible</a:t>
            </a:r>
            <a:r>
              <a:rPr lang="en-US" altLang="zh-CN" dirty="0"/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923F8B-13A4-B34F-96E7-2CD3224D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02" y="-299782"/>
            <a:ext cx="8305800" cy="1143000"/>
          </a:xfrm>
        </p:spPr>
        <p:txBody>
          <a:bodyPr>
            <a:normAutofit fontScale="90000"/>
          </a:bodyPr>
          <a:lstStyle/>
          <a:p>
            <a:pPr marL="685800" indent="-685800">
              <a:buBlip>
                <a:blip r:embed="rId17"/>
              </a:buBlip>
            </a:pPr>
            <a:r>
              <a:rPr lang="en-US" altLang="zh-CN" dirty="0"/>
              <a:t>Denaturation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renaturation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20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Did you know?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3411" y="2338892"/>
            <a:ext cx="8229600" cy="3604708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US" altLang="zh-CN" sz="2000" dirty="0"/>
              <a:t>Different enzymes have different optimum temperatures.</a:t>
            </a:r>
          </a:p>
          <a:p>
            <a:pPr>
              <a:spcBef>
                <a:spcPts val="1500"/>
              </a:spcBef>
            </a:pPr>
            <a:r>
              <a:rPr lang="en-US" altLang="zh-CN" sz="2000" dirty="0"/>
              <a:t>Enzymes from </a:t>
            </a:r>
            <a:r>
              <a:rPr lang="en-US" altLang="zh-CN" sz="2000" b="1" dirty="0"/>
              <a:t>human digestive system</a:t>
            </a:r>
            <a:r>
              <a:rPr lang="en-US" altLang="zh-CN" sz="2000" dirty="0"/>
              <a:t> generally have an optimum of around 37 ℃.</a:t>
            </a:r>
          </a:p>
          <a:p>
            <a:pPr>
              <a:spcBef>
                <a:spcPts val="1500"/>
              </a:spcBef>
            </a:pPr>
            <a:r>
              <a:rPr lang="en-US" altLang="zh-CN" sz="2000" dirty="0"/>
              <a:t>Enzymes from bacteria that live in </a:t>
            </a:r>
            <a:r>
              <a:rPr lang="en-US" altLang="zh-CN" sz="2000" b="1" dirty="0"/>
              <a:t>hot springs </a:t>
            </a:r>
            <a:r>
              <a:rPr lang="en-US" altLang="zh-CN" sz="2000" dirty="0"/>
              <a:t>may have optimum as high as 75℃.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424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C96AD-456B-614D-8436-9C1F8B02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objectives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57ECD-6688-F749-9A0E-DF23BEB3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kumimoji="1" lang="en-US" altLang="zh-CN" sz="1800" dirty="0"/>
              <a:t>Define</a:t>
            </a:r>
            <a:r>
              <a:rPr kumimoji="1" lang="zh-CN" altLang="en-US" sz="1800" dirty="0"/>
              <a:t> </a:t>
            </a:r>
            <a:r>
              <a:rPr kumimoji="1" lang="en-US" altLang="zh-CN" sz="1800" i="1" dirty="0"/>
              <a:t>catalyst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</a:t>
            </a:r>
            <a:r>
              <a:rPr kumimoji="1" lang="en-US" altLang="zh-CN" sz="1800" i="1" dirty="0"/>
              <a:t>enzyme</a:t>
            </a:r>
            <a:r>
              <a:rPr kumimoji="1" lang="en-US" altLang="zh-CN" sz="1800" dirty="0"/>
              <a:t>.</a:t>
            </a:r>
          </a:p>
          <a:p>
            <a:pPr>
              <a:spcBef>
                <a:spcPts val="1500"/>
              </a:spcBef>
            </a:pPr>
            <a:r>
              <a:rPr kumimoji="1" lang="en-US" altLang="zh-CN" sz="1800" dirty="0"/>
              <a:t>Explain enzyme action </a:t>
            </a:r>
            <a:r>
              <a:rPr kumimoji="1" lang="en-US" altLang="zh-CN" sz="1800" dirty="0">
                <a:solidFill>
                  <a:schemeClr val="bg1">
                    <a:lumMod val="75000"/>
                  </a:schemeClr>
                </a:solidFill>
              </a:rPr>
              <a:t>(with reference to the</a:t>
            </a:r>
            <a:r>
              <a:rPr kumimoji="1" lang="zh-CN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bg1">
                    <a:lumMod val="75000"/>
                  </a:schemeClr>
                </a:solidFill>
              </a:rPr>
              <a:t>active site, enzyme-substrate complex, substrate</a:t>
            </a:r>
            <a:r>
              <a:rPr kumimoji="1" lang="zh-CN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bg1">
                    <a:lumMod val="75000"/>
                  </a:schemeClr>
                </a:solidFill>
              </a:rPr>
              <a:t>and product).</a:t>
            </a:r>
          </a:p>
          <a:p>
            <a:pPr>
              <a:spcBef>
                <a:spcPts val="1500"/>
              </a:spcBef>
            </a:pPr>
            <a:r>
              <a:rPr kumimoji="1" lang="en-US" altLang="zh-CN" sz="1800" dirty="0"/>
              <a:t>Explain the specificity of enzymes </a:t>
            </a:r>
            <a:r>
              <a:rPr kumimoji="1" lang="en-US" altLang="zh-CN" sz="1800" dirty="0">
                <a:solidFill>
                  <a:schemeClr val="bg1">
                    <a:lumMod val="75000"/>
                  </a:schemeClr>
                </a:solidFill>
              </a:rPr>
              <a:t>(in terms of the</a:t>
            </a:r>
            <a:r>
              <a:rPr kumimoji="1" lang="zh-CN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bg1">
                    <a:lumMod val="75000"/>
                  </a:schemeClr>
                </a:solidFill>
              </a:rPr>
              <a:t>complementary shape and fit of the active site</a:t>
            </a:r>
            <a:r>
              <a:rPr kumimoji="1" lang="zh-CN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bg1">
                    <a:lumMod val="75000"/>
                  </a:schemeClr>
                </a:solidFill>
              </a:rPr>
              <a:t>with the substrate).</a:t>
            </a:r>
          </a:p>
          <a:p>
            <a:pPr>
              <a:spcBef>
                <a:spcPts val="1500"/>
              </a:spcBef>
            </a:pPr>
            <a:r>
              <a:rPr kumimoji="1" lang="en-US" altLang="zh-CN" sz="1800" dirty="0"/>
              <a:t>Investigate and describe the effect of changes in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temperature and pH on enzyme activity.</a:t>
            </a:r>
          </a:p>
          <a:p>
            <a:pPr>
              <a:spcBef>
                <a:spcPts val="1500"/>
              </a:spcBef>
            </a:pPr>
            <a:r>
              <a:rPr kumimoji="1" lang="en-US" altLang="zh-CN" sz="1800" dirty="0"/>
              <a:t>Explain the effect of changes in temperature 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enzyme activity </a:t>
            </a:r>
            <a:r>
              <a:rPr kumimoji="1" lang="en-US" altLang="zh-CN" sz="1800" dirty="0">
                <a:solidFill>
                  <a:schemeClr val="bg1">
                    <a:lumMod val="75000"/>
                  </a:schemeClr>
                </a:solidFill>
              </a:rPr>
              <a:t>(in terms of kinetic energy, shape</a:t>
            </a:r>
            <a:r>
              <a:rPr kumimoji="1" lang="zh-CN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bg1">
                    <a:lumMod val="75000"/>
                  </a:schemeClr>
                </a:solidFill>
              </a:rPr>
              <a:t>and fit, frequency of effective collisions and</a:t>
            </a:r>
            <a:r>
              <a:rPr kumimoji="1" lang="zh-CN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bg1">
                    <a:lumMod val="75000"/>
                  </a:schemeClr>
                </a:solidFill>
              </a:rPr>
              <a:t>denaturation).</a:t>
            </a:r>
          </a:p>
          <a:p>
            <a:pPr>
              <a:spcBef>
                <a:spcPts val="1500"/>
              </a:spcBef>
            </a:pPr>
            <a:r>
              <a:rPr kumimoji="1" lang="en-US" altLang="zh-CN" sz="1800" dirty="0"/>
              <a:t>Explain the effect of changes in pH 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enzyme activity </a:t>
            </a:r>
            <a:r>
              <a:rPr kumimoji="1" lang="en-US" altLang="zh-CN" sz="1800" dirty="0">
                <a:solidFill>
                  <a:schemeClr val="bg1">
                    <a:lumMod val="75000"/>
                  </a:schemeClr>
                </a:solidFill>
              </a:rPr>
              <a:t>(in terms of shape and fit and</a:t>
            </a:r>
            <a:r>
              <a:rPr kumimoji="1" lang="zh-CN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bg1">
                    <a:lumMod val="75000"/>
                  </a:schemeClr>
                </a:solidFill>
              </a:rPr>
              <a:t>denaturation).</a:t>
            </a:r>
            <a:endParaRPr kumimoji="1" lang="zh-CN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609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094"/>
            <a:ext cx="8229600" cy="1143000"/>
          </a:xfrm>
        </p:spPr>
        <p:txBody>
          <a:bodyPr/>
          <a:lstStyle/>
          <a:p>
            <a:r>
              <a:rPr lang="en-US" altLang="zh-CN" dirty="0"/>
              <a:t>pH and enzyme 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536"/>
            <a:ext cx="8229600" cy="1842918"/>
          </a:xfrm>
        </p:spPr>
        <p:txBody>
          <a:bodyPr>
            <a:normAutofit fontScale="92500" lnSpcReduction="10000"/>
          </a:bodyPr>
          <a:lstStyle/>
          <a:p>
            <a:pPr marL="0" indent="-385763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dirty="0"/>
              <a:t>Q: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b="1" dirty="0"/>
              <a:t>describe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b="1" dirty="0"/>
              <a:t>explain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pH</a:t>
            </a:r>
            <a:r>
              <a:rPr lang="zh-CN" altLang="en-US" sz="2000" dirty="0"/>
              <a:t> </a:t>
            </a:r>
            <a:r>
              <a:rPr lang="en-US" altLang="zh-CN" sz="2000" dirty="0"/>
              <a:t>affect</a:t>
            </a:r>
            <a:r>
              <a:rPr lang="zh-CN" altLang="en-US" sz="2000" dirty="0"/>
              <a:t> </a:t>
            </a:r>
            <a:r>
              <a:rPr lang="en-US" altLang="zh-CN" sz="2000" dirty="0"/>
              <a:t>enzyme</a:t>
            </a:r>
            <a:r>
              <a:rPr lang="zh-CN" altLang="en-US" sz="2000" dirty="0"/>
              <a:t> </a:t>
            </a:r>
            <a:r>
              <a:rPr lang="en-US" altLang="zh-CN" sz="2000" dirty="0"/>
              <a:t>activity?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-385763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dirty="0"/>
              <a:t>Hint: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might</a:t>
            </a:r>
            <a:r>
              <a:rPr lang="zh-CN" altLang="en-US" sz="2000" dirty="0"/>
              <a:t> </a:t>
            </a:r>
            <a:r>
              <a:rPr lang="en-US" altLang="zh-CN" sz="2000" dirty="0"/>
              <a:t>describe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overall</a:t>
            </a:r>
            <a:r>
              <a:rPr lang="zh-CN" altLang="en-US" sz="2000" dirty="0"/>
              <a:t> </a:t>
            </a:r>
            <a:r>
              <a:rPr lang="en-US" altLang="zh-CN" sz="2000" dirty="0"/>
              <a:t>trend,</a:t>
            </a:r>
            <a:r>
              <a:rPr lang="zh-CN" altLang="en-US" sz="2000" dirty="0"/>
              <a:t> </a:t>
            </a:r>
            <a:r>
              <a:rPr lang="en-US" altLang="zh-CN" sz="2000" dirty="0"/>
              <a:t>peak</a:t>
            </a:r>
            <a:r>
              <a:rPr lang="zh-CN" altLang="en-US" sz="2000" dirty="0"/>
              <a:t> </a:t>
            </a:r>
            <a:r>
              <a:rPr lang="en-US" altLang="zh-CN" sz="2000" dirty="0"/>
              <a:t>value,</a:t>
            </a:r>
            <a:r>
              <a:rPr lang="zh-CN" altLang="en-US" sz="2000" dirty="0"/>
              <a:t> </a:t>
            </a:r>
            <a:r>
              <a:rPr lang="en-US" altLang="zh-CN" sz="2000" dirty="0"/>
              <a:t>low</a:t>
            </a:r>
            <a:r>
              <a:rPr lang="zh-CN" altLang="en-US" sz="2000" dirty="0"/>
              <a:t> </a:t>
            </a:r>
            <a:r>
              <a:rPr lang="en-US" altLang="zh-CN" sz="2000" dirty="0"/>
              <a:t>value,</a:t>
            </a:r>
            <a:r>
              <a:rPr lang="zh-CN" altLang="en-US" sz="2000" dirty="0"/>
              <a:t> </a:t>
            </a: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decrease/</a:t>
            </a:r>
            <a:r>
              <a:rPr lang="zh-CN" altLang="en-US" sz="2000" dirty="0"/>
              <a:t> </a:t>
            </a:r>
            <a:r>
              <a:rPr lang="en-US" altLang="zh-CN" sz="2000" dirty="0"/>
              <a:t>increase</a:t>
            </a:r>
            <a:r>
              <a:rPr lang="zh-CN" altLang="en-US" sz="2000" dirty="0"/>
              <a:t> </a:t>
            </a:r>
            <a:r>
              <a:rPr lang="en-US" altLang="zh-CN" sz="2000" dirty="0"/>
              <a:t>slowly/</a:t>
            </a:r>
            <a:r>
              <a:rPr lang="zh-CN" altLang="en-US" sz="2000" dirty="0"/>
              <a:t> </a:t>
            </a:r>
            <a:r>
              <a:rPr lang="en-US" altLang="zh-CN" sz="2000" dirty="0"/>
              <a:t>rapidly/</a:t>
            </a:r>
            <a:r>
              <a:rPr lang="zh-CN" altLang="en-US" sz="2000" dirty="0"/>
              <a:t> </a:t>
            </a:r>
            <a:r>
              <a:rPr lang="en-US" altLang="zh-CN" sz="2000" dirty="0"/>
              <a:t>steeply,</a:t>
            </a:r>
            <a:r>
              <a:rPr lang="zh-CN" altLang="en-US" sz="2000" dirty="0"/>
              <a:t> </a:t>
            </a:r>
            <a:r>
              <a:rPr lang="en-US" altLang="zh-CN" sz="2000" dirty="0"/>
              <a:t>fluctuate,</a:t>
            </a:r>
            <a:r>
              <a:rPr lang="zh-CN" altLang="en-US" sz="2000" dirty="0"/>
              <a:t> </a:t>
            </a:r>
            <a:r>
              <a:rPr lang="en-US" altLang="zh-CN" sz="2000" dirty="0"/>
              <a:t>maintain</a:t>
            </a:r>
            <a:r>
              <a:rPr lang="zh-CN" altLang="en-US" sz="2000" dirty="0"/>
              <a:t> </a:t>
            </a:r>
            <a:r>
              <a:rPr lang="en-US" altLang="zh-CN" sz="2000" dirty="0"/>
              <a:t>etc.)</a:t>
            </a:r>
          </a:p>
          <a:p>
            <a:pPr marL="0" indent="-385763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dirty="0"/>
              <a:t>Q: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enzymes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denatured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low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high</a:t>
            </a:r>
            <a:r>
              <a:rPr lang="zh-CN" altLang="en-US" sz="2000" dirty="0"/>
              <a:t> </a:t>
            </a:r>
            <a:r>
              <a:rPr lang="en-US" altLang="zh-CN" sz="2000" dirty="0"/>
              <a:t>pH</a:t>
            </a:r>
            <a:r>
              <a:rPr lang="zh-CN" altLang="en-US" sz="2000" dirty="0"/>
              <a:t> </a:t>
            </a:r>
            <a:r>
              <a:rPr lang="en-US" altLang="zh-CN" sz="2000" dirty="0"/>
              <a:t>generally?</a:t>
            </a:r>
            <a:r>
              <a:rPr lang="zh-CN" altLang="en-US" sz="2000" dirty="0"/>
              <a:t> </a:t>
            </a:r>
            <a:r>
              <a:rPr lang="en-US" altLang="zh-CN" sz="2000" dirty="0"/>
              <a:t>What</a:t>
            </a:r>
            <a:r>
              <a:rPr lang="zh-CN" altLang="en-US" sz="2000" dirty="0"/>
              <a:t> </a:t>
            </a:r>
            <a:r>
              <a:rPr lang="en-US" altLang="zh-CN" sz="2000" dirty="0"/>
              <a:t>about</a:t>
            </a:r>
            <a:r>
              <a:rPr lang="zh-CN" altLang="en-US" sz="2000" dirty="0"/>
              <a:t> </a:t>
            </a:r>
            <a:r>
              <a:rPr lang="en-US" altLang="zh-CN" sz="2000" dirty="0"/>
              <a:t>pepsin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stomach?</a:t>
            </a:r>
          </a:p>
          <a:p>
            <a:pPr marL="0" indent="-385763">
              <a:lnSpc>
                <a:spcPct val="120000"/>
              </a:lnSpc>
              <a:spcBef>
                <a:spcPts val="600"/>
              </a:spcBef>
              <a:buNone/>
            </a:pPr>
            <a:endParaRPr lang="en-GB" altLang="zh-CN" sz="2000" dirty="0"/>
          </a:p>
        </p:txBody>
      </p:sp>
      <p:pic>
        <p:nvPicPr>
          <p:cNvPr id="4" name="Picture 3" descr="enzyme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544" y="3838889"/>
            <a:ext cx="4287456" cy="281067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326507" y="4544919"/>
            <a:ext cx="0" cy="18859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09800" y="3880528"/>
            <a:ext cx="2667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maximum rate of reaction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9344" y="4030569"/>
            <a:ext cx="1600200" cy="514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3D0303-E1EA-7047-AB55-470763984EED}"/>
              </a:ext>
            </a:extLst>
          </p:cNvPr>
          <p:cNvSpPr txBox="1">
            <a:spLocks/>
          </p:cNvSpPr>
          <p:nvPr/>
        </p:nvSpPr>
        <p:spPr>
          <a:xfrm>
            <a:off x="5002915" y="3970163"/>
            <a:ext cx="3831696" cy="267939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25" indent="-428625" defTabSz="914400">
              <a:buFont typeface="+mj-lt"/>
              <a:buAutoNum type="romanLcPeriod"/>
            </a:pPr>
            <a:r>
              <a:rPr lang="en-GB" sz="1800" dirty="0"/>
              <a:t>At low pH, the rate of reaction is slow.</a:t>
            </a:r>
          </a:p>
          <a:p>
            <a:pPr marL="428625" indent="-428625" defTabSz="914400">
              <a:buFont typeface="+mj-lt"/>
              <a:buAutoNum type="romanLcPeriod"/>
            </a:pPr>
            <a:r>
              <a:rPr lang="en-GB" sz="1800" dirty="0"/>
              <a:t>As the pH increases, the rate of reaction increases.</a:t>
            </a:r>
          </a:p>
          <a:p>
            <a:pPr marL="428625" indent="-428625" defTabSz="914400">
              <a:buFont typeface="+mj-lt"/>
              <a:buAutoNum type="romanLcPeriod"/>
            </a:pPr>
            <a:r>
              <a:rPr lang="en-GB" sz="1800" dirty="0"/>
              <a:t>At the </a:t>
            </a:r>
            <a:r>
              <a:rPr lang="en-GB" sz="1800" b="1" dirty="0"/>
              <a:t>optimum pH</a:t>
            </a:r>
            <a:r>
              <a:rPr lang="en-GB" sz="1800" dirty="0"/>
              <a:t>, the rate of reaction reaches a </a:t>
            </a:r>
            <a:r>
              <a:rPr lang="en-GB" sz="1800" b="1" dirty="0"/>
              <a:t>maximum</a:t>
            </a:r>
            <a:r>
              <a:rPr lang="en-GB" sz="1800" dirty="0"/>
              <a:t>.</a:t>
            </a:r>
          </a:p>
          <a:p>
            <a:pPr marL="428625" indent="-428625" defTabSz="914400">
              <a:buFont typeface="+mj-lt"/>
              <a:buAutoNum type="romanLcPeriod"/>
            </a:pPr>
            <a:r>
              <a:rPr lang="en-GB" sz="1800" dirty="0"/>
              <a:t>As the pH increases further, the reaction rate decreases.</a:t>
            </a:r>
          </a:p>
        </p:txBody>
      </p:sp>
    </p:spTree>
    <p:extLst>
      <p:ext uri="{BB962C8B-B14F-4D97-AF65-F5344CB8AC3E}">
        <p14:creationId xmlns:p14="http://schemas.microsoft.com/office/powerpoint/2010/main" val="176135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" t="3666" r="175" b="1097"/>
          <a:stretch/>
        </p:blipFill>
        <p:spPr>
          <a:xfrm>
            <a:off x="5966389" y="3095005"/>
            <a:ext cx="3177611" cy="21637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4847" t="2372" r="14845" b="3507"/>
          <a:stretch/>
        </p:blipFill>
        <p:spPr>
          <a:xfrm>
            <a:off x="-785" y="1765097"/>
            <a:ext cx="2624868" cy="3513936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39433" y="168171"/>
            <a:ext cx="6731662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examples of Enzyme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pic>
        <p:nvPicPr>
          <p:cNvPr id="2" name="Picture 3" descr="FruitPack_01_jpg1a377a33-6310-4e61-a6f3-977dc70f67bbLarge.jpg"/>
          <p:cNvPicPr>
            <a:picLocks noChangeAspect="1"/>
          </p:cNvPicPr>
          <p:nvPr/>
        </p:nvPicPr>
        <p:blipFill>
          <a:blip r:embed="rId4" cstate="print"/>
          <a:srcRect l="4000" t="7333" r="4000" b="10000"/>
          <a:stretch>
            <a:fillRect/>
          </a:stretch>
        </p:blipFill>
        <p:spPr>
          <a:xfrm>
            <a:off x="2797856" y="3240570"/>
            <a:ext cx="2994760" cy="20182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EC65DC-2EF8-E545-97E5-75045E2A13ED}"/>
              </a:ext>
            </a:extLst>
          </p:cNvPr>
          <p:cNvSpPr txBox="1"/>
          <p:nvPr/>
        </p:nvSpPr>
        <p:spPr>
          <a:xfrm>
            <a:off x="6134582" y="5292502"/>
            <a:ext cx="3009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Seed germination.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Q: What happened when seeds germinate?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82AE51-9039-8544-810A-87A19A7506F1}"/>
              </a:ext>
            </a:extLst>
          </p:cNvPr>
          <p:cNvSpPr txBox="1"/>
          <p:nvPr/>
        </p:nvSpPr>
        <p:spPr>
          <a:xfrm>
            <a:off x="0" y="5531895"/>
            <a:ext cx="4363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Washing powder (e.g. lipase, protease)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Q: Which enzyme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component in biological washing powder removes greasy/</a:t>
            </a:r>
            <a:r>
              <a:rPr kumimoji="1" lang="zh-CN" altLang="en-US" dirty="0"/>
              <a:t> </a:t>
            </a:r>
            <a:r>
              <a:rPr kumimoji="1" lang="en-US" altLang="zh-CN" dirty="0"/>
              <a:t>oily stains?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E5EBE4-51B1-7045-8E7B-3902599F92FB}"/>
              </a:ext>
            </a:extLst>
          </p:cNvPr>
          <p:cNvSpPr txBox="1"/>
          <p:nvPr/>
        </p:nvSpPr>
        <p:spPr>
          <a:xfrm>
            <a:off x="2884743" y="1920527"/>
            <a:ext cx="2994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Make fruit juice (pectin, pectinase)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Make more fruit juice which is clearer as well.</a:t>
            </a:r>
          </a:p>
        </p:txBody>
      </p:sp>
    </p:spTree>
    <p:extLst>
      <p:ext uri="{BB962C8B-B14F-4D97-AF65-F5344CB8AC3E}">
        <p14:creationId xmlns:p14="http://schemas.microsoft.com/office/powerpoint/2010/main" val="51532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6" y="278161"/>
            <a:ext cx="9111547" cy="1143000"/>
          </a:xfrm>
        </p:spPr>
        <p:txBody>
          <a:bodyPr/>
          <a:lstStyle/>
          <a:p>
            <a:pPr marL="685800" indent="-685800">
              <a:buBlip>
                <a:blip r:embed="rId2"/>
              </a:buBlip>
            </a:pPr>
            <a:r>
              <a:rPr lang="en-GB" dirty="0"/>
              <a:t>Enzymes from microorganisms</a:t>
            </a:r>
          </a:p>
        </p:txBody>
      </p:sp>
      <p:pic>
        <p:nvPicPr>
          <p:cNvPr id="4" name="Content Placeholder 3" descr="fermenter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226" y="1584447"/>
            <a:ext cx="6305340" cy="5251977"/>
          </a:xfrm>
        </p:spPr>
      </p:pic>
      <p:sp>
        <p:nvSpPr>
          <p:cNvPr id="5" name="TextBox 4"/>
          <p:cNvSpPr txBox="1"/>
          <p:nvPr/>
        </p:nvSpPr>
        <p:spPr>
          <a:xfrm>
            <a:off x="6321566" y="1930202"/>
            <a:ext cx="2806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en-GB" b="1" dirty="0"/>
              <a:t>A fermenter</a:t>
            </a:r>
            <a:r>
              <a:rPr lang="zh-CN" altLang="en-US" b="1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cultivate/</a:t>
            </a:r>
            <a:r>
              <a:rPr lang="zh-CN" altLang="en-US" dirty="0"/>
              <a:t> </a:t>
            </a:r>
            <a:r>
              <a:rPr lang="en-US" altLang="zh-CN" dirty="0"/>
              <a:t>grow</a:t>
            </a:r>
            <a:r>
              <a:rPr lang="zh-CN" altLang="en-US" dirty="0"/>
              <a:t> </a:t>
            </a:r>
            <a:r>
              <a:rPr lang="en-US" altLang="zh-CN" dirty="0"/>
              <a:t>microorganisms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produce</a:t>
            </a:r>
            <a:r>
              <a:rPr lang="zh-CN" altLang="en-US" dirty="0"/>
              <a:t> </a:t>
            </a:r>
            <a:r>
              <a:rPr lang="en-US" altLang="zh-CN" dirty="0"/>
              <a:t>chemicals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drugs,</a:t>
            </a:r>
            <a:r>
              <a:rPr lang="zh-CN" altLang="en-US" dirty="0"/>
              <a:t> </a:t>
            </a:r>
            <a:r>
              <a:rPr lang="en-US" altLang="zh-CN" dirty="0"/>
              <a:t>enzymes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products</a:t>
            </a:r>
            <a:r>
              <a:rPr lang="en-GB" b="1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9234" y="4646949"/>
            <a:ext cx="3528392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en-GB" dirty="0"/>
              <a:t>The enzymes are released into the liquid by the microorganisms.</a:t>
            </a:r>
          </a:p>
          <a:p>
            <a:pPr>
              <a:spcBef>
                <a:spcPts val="1500"/>
              </a:spcBef>
            </a:pPr>
            <a:r>
              <a:rPr lang="en-GB" dirty="0"/>
              <a:t>The liquid is removed from the fermenter and the enzymes are purified before use.</a:t>
            </a:r>
          </a:p>
        </p:txBody>
      </p:sp>
    </p:spTree>
    <p:extLst>
      <p:ext uri="{BB962C8B-B14F-4D97-AF65-F5344CB8AC3E}">
        <p14:creationId xmlns:p14="http://schemas.microsoft.com/office/powerpoint/2010/main" val="29838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16992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hlinkClick r:id="rId2"/>
              </a:rPr>
              <a:t>http://www.abpischools.org.uk/page/modules/enzymes/enzymes1.cfm</a:t>
            </a:r>
            <a:endParaRPr lang="en-US" altLang="zh-CN" dirty="0"/>
          </a:p>
          <a:p>
            <a:r>
              <a:rPr lang="en-US" altLang="zh-CN" dirty="0"/>
              <a:t>2. Interactive model of enzyme action 	</a:t>
            </a:r>
          </a:p>
          <a:p>
            <a:r>
              <a:rPr lang="en-US" altLang="zh-CN" dirty="0">
                <a:hlinkClick r:id="rId3"/>
              </a:rPr>
              <a:t>http://www.kscience.co.uk/animations/model.swf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 reading resources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136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FB1CB-EDA9-DC4A-9AF0-EECD7FBF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Activity 5.2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93697-F0C0-6247-8025-5CED9A3C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kumimoji="1" lang="en-US" altLang="zh-CN" dirty="0"/>
              <a:t>How do they manage to provide different pH condition?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briefly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activity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catalase?</a:t>
            </a:r>
            <a:r>
              <a:rPr kumimoji="1" lang="zh-CN" altLang="en-US" dirty="0"/>
              <a:t> </a:t>
            </a:r>
            <a:r>
              <a:rPr kumimoji="1" lang="en-US" altLang="zh-CN"/>
              <a:t>(method,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measure)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catalase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fresh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leaves?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discs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time?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experiment?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4.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kumimoji="1" lang="en-US" altLang="zh-CN" dirty="0"/>
              <a:t>Did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experiment?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times?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boil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leaf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first?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error?</a:t>
            </a:r>
          </a:p>
        </p:txBody>
      </p:sp>
    </p:spTree>
    <p:extLst>
      <p:ext uri="{BB962C8B-B14F-4D97-AF65-F5344CB8AC3E}">
        <p14:creationId xmlns:p14="http://schemas.microsoft.com/office/powerpoint/2010/main" val="407736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988" y="704088"/>
            <a:ext cx="8229600" cy="1143000"/>
          </a:xfrm>
        </p:spPr>
        <p:txBody>
          <a:bodyPr/>
          <a:lstStyle/>
          <a:p>
            <a:r>
              <a:rPr lang="en-US" altLang="zh-CN" dirty="0"/>
              <a:t>Enzymes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1" y="2126492"/>
            <a:ext cx="7708152" cy="4447928"/>
          </a:xfrm>
        </p:spPr>
        <p:txBody>
          <a:bodyPr>
            <a:noAutofit/>
          </a:bodyPr>
          <a:lstStyle/>
          <a:p>
            <a:pPr>
              <a:spcBef>
                <a:spcPts val="1500"/>
              </a:spcBef>
            </a:pPr>
            <a:r>
              <a:rPr lang="en-US" altLang="zh-CN" sz="2000" dirty="0"/>
              <a:t>Catalyst- a substance that </a:t>
            </a:r>
            <a:r>
              <a:rPr lang="en-US" altLang="zh-CN" sz="2000" b="1" dirty="0"/>
              <a:t>increases the rate </a:t>
            </a:r>
            <a:r>
              <a:rPr lang="en-US" altLang="zh-CN" sz="2000" dirty="0"/>
              <a:t>of a chemical reaction and is </a:t>
            </a:r>
            <a:r>
              <a:rPr lang="en-US" altLang="zh-CN" sz="2000" b="1" dirty="0"/>
              <a:t>not changed </a:t>
            </a:r>
            <a:r>
              <a:rPr lang="en-US" altLang="zh-CN" sz="2000" dirty="0"/>
              <a:t>by the reaction.</a:t>
            </a:r>
            <a:endParaRPr lang="zh-CN" altLang="en-US" sz="2000" dirty="0"/>
          </a:p>
          <a:p>
            <a:pPr>
              <a:spcBef>
                <a:spcPts val="1500"/>
              </a:spcBef>
            </a:pPr>
            <a:r>
              <a:rPr lang="en-US" altLang="zh-CN" sz="2000" dirty="0"/>
              <a:t>Enzymes are </a:t>
            </a:r>
            <a:r>
              <a:rPr lang="en-GB" altLang="zh-CN" sz="2000" b="1" dirty="0"/>
              <a:t>biological catalysts</a:t>
            </a:r>
            <a:r>
              <a:rPr lang="en-GB" altLang="zh-CN" sz="2000" dirty="0"/>
              <a:t> – </a:t>
            </a:r>
            <a:r>
              <a:rPr lang="en-GB" altLang="zh-CN" sz="2000" b="1" dirty="0"/>
              <a:t>proteins</a:t>
            </a:r>
            <a:r>
              <a:rPr lang="en-GB" altLang="zh-CN" sz="2000" dirty="0"/>
              <a:t> which </a:t>
            </a:r>
            <a:r>
              <a:rPr lang="en-GB" altLang="zh-CN" sz="2000" b="1" dirty="0"/>
              <a:t>speed up the rate</a:t>
            </a:r>
            <a:r>
              <a:rPr lang="en-GB" altLang="zh-CN" sz="2000" dirty="0"/>
              <a:t> of chemical reactions in living cells, but are </a:t>
            </a:r>
            <a:r>
              <a:rPr lang="en-GB" altLang="zh-CN" sz="2000" b="1" dirty="0"/>
              <a:t>not changed</a:t>
            </a:r>
            <a:r>
              <a:rPr lang="en-GB" altLang="zh-CN" sz="2000" dirty="0"/>
              <a:t> by the reactions.</a:t>
            </a:r>
          </a:p>
          <a:p>
            <a:pPr>
              <a:spcBef>
                <a:spcPts val="1500"/>
              </a:spcBef>
            </a:pPr>
            <a:r>
              <a:rPr lang="en-US" altLang="zh-CN" sz="2000" dirty="0"/>
              <a:t>Task</a:t>
            </a:r>
            <a:r>
              <a:rPr lang="zh-CN" altLang="en-US" sz="2000" dirty="0"/>
              <a:t> </a:t>
            </a:r>
            <a:r>
              <a:rPr lang="en-US" altLang="zh-CN" sz="2000" dirty="0"/>
              <a:t>1.</a:t>
            </a:r>
            <a:r>
              <a:rPr lang="zh-CN" altLang="en-US" sz="2000" dirty="0"/>
              <a:t> </a:t>
            </a:r>
            <a:r>
              <a:rPr lang="en-US" altLang="zh-CN" sz="2000" dirty="0"/>
              <a:t>Read</a:t>
            </a:r>
            <a:r>
              <a:rPr lang="zh-CN" altLang="en-US" sz="2000" dirty="0"/>
              <a:t> </a:t>
            </a:r>
            <a:r>
              <a:rPr lang="en-US" altLang="zh-CN" sz="2000" dirty="0"/>
              <a:t>p50,</a:t>
            </a:r>
            <a:r>
              <a:rPr lang="zh-CN" altLang="en-US" sz="2000" dirty="0"/>
              <a:t> </a:t>
            </a:r>
            <a:r>
              <a:rPr lang="en-US" altLang="zh-CN" sz="2000" dirty="0"/>
              <a:t>construct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3-column</a:t>
            </a:r>
            <a:r>
              <a:rPr lang="zh-CN" altLang="en-US" sz="2000" dirty="0"/>
              <a:t> </a:t>
            </a:r>
            <a:r>
              <a:rPr lang="en-US" altLang="zh-CN" sz="2000" dirty="0"/>
              <a:t>table</a:t>
            </a:r>
            <a:r>
              <a:rPr lang="zh-CN" altLang="en-US" sz="2000" dirty="0"/>
              <a:t> </a:t>
            </a:r>
            <a:r>
              <a:rPr lang="en-US" altLang="zh-CN" sz="2000" dirty="0"/>
              <a:t>headed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“enzymes,</a:t>
            </a:r>
            <a:r>
              <a:rPr lang="zh-CN" altLang="en-US" sz="2000" dirty="0"/>
              <a:t> </a:t>
            </a:r>
            <a:r>
              <a:rPr lang="en-US" altLang="zh-CN" sz="2000" dirty="0"/>
              <a:t>substrates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products”.</a:t>
            </a:r>
            <a:endParaRPr lang="en-GB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00" name="Group 5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93691674"/>
              </p:ext>
            </p:extLst>
          </p:nvPr>
        </p:nvGraphicFramePr>
        <p:xfrm>
          <a:off x="806823" y="1346780"/>
          <a:ext cx="7589361" cy="4950496"/>
        </p:xfrm>
        <a:graphic>
          <a:graphicData uri="http://schemas.openxmlformats.org/drawingml/2006/table">
            <a:tbl>
              <a:tblPr/>
              <a:tblGrid>
                <a:gridCol w="251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Substrate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Enzyme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Product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Hydrogen peroxide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Catalase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Oxygen and water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Starch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Amylase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Maltose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Maltose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Maltase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Glucose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Sucrose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Sucrase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Glucose + Fructose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Protein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Protease/Pepsin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Amino acids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Carbohydrate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Carbohydrase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Fats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Lipase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Fatty Acids and Glycerol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glucose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starch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phosphorylase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starch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9FCDDF31-7CFB-DD43-9990-136361508F52}"/>
              </a:ext>
            </a:extLst>
          </p:cNvPr>
          <p:cNvSpPr/>
          <p:nvPr/>
        </p:nvSpPr>
        <p:spPr>
          <a:xfrm>
            <a:off x="806823" y="1886673"/>
            <a:ext cx="2480387" cy="43173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0AE7E6-05CF-7F4E-90F0-C395162E41A1}"/>
              </a:ext>
            </a:extLst>
          </p:cNvPr>
          <p:cNvSpPr/>
          <p:nvPr/>
        </p:nvSpPr>
        <p:spPr>
          <a:xfrm>
            <a:off x="5716418" y="1886672"/>
            <a:ext cx="2480387" cy="43173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1" y="316813"/>
            <a:ext cx="3830054" cy="1143000"/>
          </a:xfrm>
        </p:spPr>
        <p:txBody>
          <a:bodyPr/>
          <a:lstStyle/>
          <a:p>
            <a:r>
              <a:rPr lang="en-US" altLang="zh-CN" dirty="0"/>
              <a:t>Catalase</a:t>
            </a:r>
            <a:endParaRPr lang="zh-CN" altLang="en-US" dirty="0"/>
          </a:p>
        </p:txBody>
      </p:sp>
      <p:pic>
        <p:nvPicPr>
          <p:cNvPr id="1026" name="Picture 2" descr="F:\AS 生物实验\P50429-153004.jpg"/>
          <p:cNvPicPr>
            <a:picLocks noChangeAspect="1" noChangeArrowheads="1"/>
          </p:cNvPicPr>
          <p:nvPr/>
        </p:nvPicPr>
        <p:blipFill>
          <a:blip r:embed="rId3"/>
          <a:srcRect l="30224" t="9981" r="29198" b="25093"/>
          <a:stretch>
            <a:fillRect/>
          </a:stretch>
        </p:blipFill>
        <p:spPr bwMode="auto">
          <a:xfrm>
            <a:off x="508001" y="1790472"/>
            <a:ext cx="3144772" cy="3773724"/>
          </a:xfrm>
          <a:prstGeom prst="rect">
            <a:avLst/>
          </a:prstGeom>
          <a:noFill/>
        </p:spPr>
      </p:pic>
      <p:pic>
        <p:nvPicPr>
          <p:cNvPr id="1027" name="Picture 3" descr="F:\AS 生物实验\P50429-153011.jpg"/>
          <p:cNvPicPr>
            <a:picLocks noChangeAspect="1" noChangeArrowheads="1"/>
          </p:cNvPicPr>
          <p:nvPr/>
        </p:nvPicPr>
        <p:blipFill>
          <a:blip r:embed="rId4"/>
          <a:srcRect l="20149" t="8862" r="27519" b="12780"/>
          <a:stretch>
            <a:fillRect/>
          </a:stretch>
        </p:blipFill>
        <p:spPr bwMode="auto">
          <a:xfrm>
            <a:off x="4695799" y="1790472"/>
            <a:ext cx="3347893" cy="3759668"/>
          </a:xfrm>
          <a:prstGeom prst="rect">
            <a:avLst/>
          </a:prstGeom>
          <a:noFill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11958C2-C656-5D4B-859B-7E489027E7DC}"/>
              </a:ext>
            </a:extLst>
          </p:cNvPr>
          <p:cNvSpPr txBox="1"/>
          <p:nvPr/>
        </p:nvSpPr>
        <p:spPr>
          <a:xfrm>
            <a:off x="508001" y="5894855"/>
            <a:ext cx="6557629" cy="838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did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beaker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foam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this?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kumimoji="1" lang="en-US" altLang="zh-CN" dirty="0"/>
              <a:t>Hint:</a:t>
            </a:r>
            <a:r>
              <a:rPr kumimoji="1" lang="zh-CN" altLang="en-US" dirty="0"/>
              <a:t> </a:t>
            </a:r>
            <a:r>
              <a:rPr kumimoji="1" lang="en-US" altLang="zh-CN" dirty="0"/>
              <a:t>washing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liquid/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detergent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foam.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C74DDC-58DF-8B4E-9500-1ABCF7EF5727}"/>
              </a:ext>
            </a:extLst>
          </p:cNvPr>
          <p:cNvSpPr txBox="1"/>
          <p:nvPr/>
        </p:nvSpPr>
        <p:spPr>
          <a:xfrm>
            <a:off x="3287210" y="97227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H2O2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6DDF6EB-B706-1847-B13F-35A18C9757A1}"/>
              </a:ext>
            </a:extLst>
          </p:cNvPr>
          <p:cNvCxnSpPr/>
          <p:nvPr/>
        </p:nvCxnSpPr>
        <p:spPr>
          <a:xfrm>
            <a:off x="4224759" y="1157468"/>
            <a:ext cx="1111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42B4BEB-FBCF-A940-B101-1F47F40A60A1}"/>
              </a:ext>
            </a:extLst>
          </p:cNvPr>
          <p:cNvSpPr txBox="1"/>
          <p:nvPr/>
        </p:nvSpPr>
        <p:spPr>
          <a:xfrm>
            <a:off x="5625296" y="97227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H2O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O2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219655-74EC-914D-9CEE-3E80865B74AC}"/>
              </a:ext>
            </a:extLst>
          </p:cNvPr>
          <p:cNvSpPr txBox="1"/>
          <p:nvPr/>
        </p:nvSpPr>
        <p:spPr>
          <a:xfrm>
            <a:off x="4209928" y="74836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catalase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64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ibozy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1567" y="4927307"/>
            <a:ext cx="3532433" cy="1904408"/>
          </a:xfrm>
          <a:prstGeom prst="rect">
            <a:avLst/>
          </a:prstGeom>
          <a:noFill/>
        </p:spPr>
      </p:pic>
      <p:pic>
        <p:nvPicPr>
          <p:cNvPr id="5" name="Picture 4" descr="polypepti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6018711" y="1546141"/>
            <a:ext cx="3600450" cy="228361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8594"/>
            <a:ext cx="8229600" cy="1143000"/>
          </a:xfrm>
        </p:spPr>
        <p:txBody>
          <a:bodyPr/>
          <a:lstStyle/>
          <a:p>
            <a:r>
              <a:rPr lang="en-GB" dirty="0"/>
              <a:t>How enzymes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54" y="1830620"/>
            <a:ext cx="6499291" cy="3907240"/>
          </a:xfrm>
        </p:spPr>
        <p:txBody>
          <a:bodyPr>
            <a:noAutofit/>
          </a:bodyPr>
          <a:lstStyle/>
          <a:p>
            <a:pPr>
              <a:spcBef>
                <a:spcPts val="1500"/>
              </a:spcBef>
            </a:pPr>
            <a:r>
              <a:rPr lang="en-GB" sz="2400" dirty="0"/>
              <a:t>An enzyme is a protein folded into a complex 3D</a:t>
            </a:r>
            <a:r>
              <a:rPr lang="zh-CN" altLang="en-US" sz="2400" dirty="0"/>
              <a:t> </a:t>
            </a:r>
            <a:r>
              <a:rPr lang="en-US" altLang="zh-CN" sz="2400" dirty="0"/>
              <a:t>(three</a:t>
            </a:r>
            <a:r>
              <a:rPr lang="zh-CN" altLang="en-US" sz="2400" dirty="0"/>
              <a:t> </a:t>
            </a:r>
            <a:r>
              <a:rPr lang="en-US" altLang="zh-CN" sz="2400" dirty="0"/>
              <a:t>dimensional)</a:t>
            </a:r>
            <a:r>
              <a:rPr lang="en-GB" sz="2400" dirty="0"/>
              <a:t> shape. The amino acid sequence </a:t>
            </a:r>
            <a:r>
              <a:rPr lang="en-US" altLang="zh-CN" sz="2400" dirty="0"/>
              <a:t>determines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shape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protein.</a:t>
            </a:r>
            <a:endParaRPr lang="en-GB" sz="2400" dirty="0"/>
          </a:p>
          <a:p>
            <a:pPr>
              <a:spcBef>
                <a:spcPts val="1500"/>
              </a:spcBef>
            </a:pPr>
            <a:r>
              <a:rPr lang="en-US" altLang="zh-CN" sz="2400" dirty="0"/>
              <a:t>Q:</a:t>
            </a:r>
            <a:r>
              <a:rPr lang="zh-CN" altLang="en-US" sz="2400" dirty="0"/>
              <a:t> </a:t>
            </a:r>
            <a:r>
              <a:rPr lang="en-US" altLang="zh-CN" sz="2400" dirty="0"/>
              <a:t>Which organelle joins amino acids together into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protein?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organelle</a:t>
            </a:r>
            <a:r>
              <a:rPr lang="zh-CN" altLang="en-US" sz="2400" dirty="0"/>
              <a:t> </a:t>
            </a:r>
            <a:r>
              <a:rPr lang="en-US" altLang="zh-CN" sz="2400" dirty="0"/>
              <a:t>folds</a:t>
            </a:r>
            <a:r>
              <a:rPr lang="zh-CN" altLang="en-US" sz="2400" dirty="0"/>
              <a:t> </a:t>
            </a:r>
            <a:r>
              <a:rPr lang="en-US" altLang="zh-CN" sz="2400" dirty="0"/>
              <a:t>proteins</a:t>
            </a:r>
            <a:r>
              <a:rPr lang="zh-CN" altLang="en-US" sz="2400" dirty="0"/>
              <a:t> </a:t>
            </a:r>
            <a:r>
              <a:rPr lang="en-US" altLang="zh-CN" sz="2400" dirty="0"/>
              <a:t>into</a:t>
            </a:r>
            <a:r>
              <a:rPr lang="zh-CN" altLang="en-US" sz="2400" dirty="0"/>
              <a:t> </a:t>
            </a:r>
            <a:r>
              <a:rPr lang="en-US" altLang="zh-CN" sz="2400" dirty="0"/>
              <a:t>correct</a:t>
            </a:r>
            <a:r>
              <a:rPr lang="zh-CN" altLang="en-US" sz="2400" dirty="0"/>
              <a:t> </a:t>
            </a:r>
            <a:r>
              <a:rPr lang="en-US" altLang="zh-CN" sz="2400" dirty="0"/>
              <a:t>shape?</a:t>
            </a:r>
            <a:endParaRPr lang="en-GB" sz="2400" dirty="0"/>
          </a:p>
          <a:p>
            <a:pPr>
              <a:spcBef>
                <a:spcPts val="1500"/>
              </a:spcBef>
            </a:pPr>
            <a:r>
              <a:rPr lang="en-GB" altLang="zh-CN" sz="2400" dirty="0">
                <a:ea typeface="宋体" charset="-122"/>
              </a:rPr>
              <a:t>The enzyme binds to the substrates by its </a:t>
            </a:r>
            <a:r>
              <a:rPr lang="en-GB" altLang="zh-CN" sz="2400" b="1" u="sng" dirty="0">
                <a:ea typeface="宋体" charset="-122"/>
              </a:rPr>
              <a:t>active 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68439-30AB-314B-85ED-9AD2D7B6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37033"/>
            <a:ext cx="8305800" cy="1143000"/>
          </a:xfrm>
        </p:spPr>
        <p:txBody>
          <a:bodyPr>
            <a:normAutofit fontScale="90000"/>
          </a:bodyPr>
          <a:lstStyle/>
          <a:p>
            <a:pPr marL="571500" indent="-571500">
              <a:buBlip>
                <a:blip r:embed="rId2"/>
              </a:buBlip>
            </a:pPr>
            <a:r>
              <a:rPr kumimoji="1" lang="en-US" altLang="zh-CN" sz="4000" dirty="0"/>
              <a:t>Chemical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bonds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that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hold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us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together</a:t>
            </a:r>
            <a:endParaRPr kumimoji="1" lang="zh-CN" altLang="en-US"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EFC360-3C0E-F243-BF8D-A591D2EBA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r="11450"/>
          <a:stretch/>
        </p:blipFill>
        <p:spPr bwMode="auto">
          <a:xfrm>
            <a:off x="0" y="1986103"/>
            <a:ext cx="5949071" cy="40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9CFEBF-FA46-FA42-8E14-B8EC5B4E3EE5}"/>
              </a:ext>
            </a:extLst>
          </p:cNvPr>
          <p:cNvSpPr txBox="1"/>
          <p:nvPr/>
        </p:nvSpPr>
        <p:spPr>
          <a:xfrm>
            <a:off x="5950227" y="3127513"/>
            <a:ext cx="2981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While biological macromolecules (proteins, lipids, carbohydrates, and DNA) are large and complex,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 demonstrate various bonding and intermolecular interactions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showing.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75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5" descr="1900_f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505" y="3552397"/>
            <a:ext cx="4464050" cy="2601515"/>
          </a:xfrm>
          <a:prstGeom prst="rect">
            <a:avLst/>
          </a:prstGeom>
          <a:noFill/>
        </p:spPr>
      </p:pic>
      <p:pic>
        <p:nvPicPr>
          <p:cNvPr id="26631" name="Picture 7" descr="chymotrypsin_mechanism_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6169" y="2083652"/>
            <a:ext cx="3605374" cy="3876408"/>
          </a:xfrm>
          <a:prstGeom prst="rect">
            <a:avLst/>
          </a:prstGeom>
          <a:noFill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5400" b="1" u="sng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Active site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7DC1E8-778F-8541-BFF5-5DFFD5640E65}"/>
              </a:ext>
            </a:extLst>
          </p:cNvPr>
          <p:cNvSpPr txBox="1"/>
          <p:nvPr/>
        </p:nvSpPr>
        <p:spPr>
          <a:xfrm>
            <a:off x="457200" y="2083652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region of an enzyme 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substrate molecules bind and undergo a chemical reaction. 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ck_key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203" y="823399"/>
            <a:ext cx="8079593" cy="2817455"/>
          </a:xfrm>
          <a:prstGeom prst="rect">
            <a:avLst/>
          </a:prstGeom>
          <a:noFill/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58815" y="6170312"/>
            <a:ext cx="2887329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altLang="zh-CN" sz="3300" b="1" u="sng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Lock and Key</a:t>
            </a:r>
          </a:p>
        </p:txBody>
      </p:sp>
      <p:pic>
        <p:nvPicPr>
          <p:cNvPr id="5" name="Picture 5" descr="lock&amp;ke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2971" y="3640854"/>
            <a:ext cx="3709556" cy="2188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F3619B-53A5-8942-AE0E-965A27B2444A}"/>
              </a:ext>
            </a:extLst>
          </p:cNvPr>
          <p:cNvSpPr txBox="1"/>
          <p:nvPr/>
        </p:nvSpPr>
        <p:spPr>
          <a:xfrm>
            <a:off x="358815" y="3969709"/>
            <a:ext cx="6030410" cy="215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enzymes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work?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dirty="0"/>
              <a:t>Enzyme-substrate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Substrate,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Complementary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reuse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6B9CAC-9103-0349-987F-6CB1744A7717}"/>
              </a:ext>
            </a:extLst>
          </p:cNvPr>
          <p:cNvSpPr txBox="1"/>
          <p:nvPr/>
        </p:nvSpPr>
        <p:spPr>
          <a:xfrm>
            <a:off x="3784921" y="6057750"/>
            <a:ext cx="520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say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“enzymes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specific”?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specific?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BD0BF5A998E4FBF3D7F1E0E7141BA" ma:contentTypeVersion="11" ma:contentTypeDescription="Create a new document." ma:contentTypeScope="" ma:versionID="2900167372ef891b9543ccdbe48d3a46">
  <xsd:schema xmlns:xsd="http://www.w3.org/2001/XMLSchema" xmlns:xs="http://www.w3.org/2001/XMLSchema" xmlns:p="http://schemas.microsoft.com/office/2006/metadata/properties" xmlns:ns2="638b3d8b-b976-4de6-b921-0ae678ab4705" xmlns:ns3="dae67ecd-5e24-42a2-8771-e1145e54c48e" targetNamespace="http://schemas.microsoft.com/office/2006/metadata/properties" ma:root="true" ma:fieldsID="c6d5648b3e5fdd31bca91684134b5e19" ns2:_="" ns3:_="">
    <xsd:import namespace="638b3d8b-b976-4de6-b921-0ae678ab4705"/>
    <xsd:import namespace="dae67ecd-5e24-42a2-8771-e1145e54c4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3d8b-b976-4de6-b921-0ae678ab4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67ecd-5e24-42a2-8771-e1145e54c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B8886C-D404-47DE-ABAC-1972D7A4ED84}"/>
</file>

<file path=customXml/itemProps2.xml><?xml version="1.0" encoding="utf-8"?>
<ds:datastoreItem xmlns:ds="http://schemas.openxmlformats.org/officeDocument/2006/customXml" ds:itemID="{CA75BA9C-3B8E-401F-8863-EF3AFD62E6D9}"/>
</file>

<file path=customXml/itemProps3.xml><?xml version="1.0" encoding="utf-8"?>
<ds:datastoreItem xmlns:ds="http://schemas.openxmlformats.org/officeDocument/2006/customXml" ds:itemID="{89570C0B-65A7-46FA-9EB8-87A189C8A82F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12251</TotalTime>
  <Words>1654</Words>
  <Application>Microsoft Macintosh PowerPoint</Application>
  <PresentationFormat>全屏显示(4:3)</PresentationFormat>
  <Paragraphs>168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Calibri</vt:lpstr>
      <vt:lpstr>Comic Sans MS</vt:lpstr>
      <vt:lpstr>Constantia</vt:lpstr>
      <vt:lpstr>Times New Roman</vt:lpstr>
      <vt:lpstr>Wingdings</vt:lpstr>
      <vt:lpstr>Wingdings 2</vt:lpstr>
      <vt:lpstr>流畅</vt:lpstr>
      <vt:lpstr>C5 Topic1-What is enzyme</vt:lpstr>
      <vt:lpstr>Learning objectives</vt:lpstr>
      <vt:lpstr>Enzymes</vt:lpstr>
      <vt:lpstr>PowerPoint 演示文稿</vt:lpstr>
      <vt:lpstr>Catalase</vt:lpstr>
      <vt:lpstr>How enzymes work</vt:lpstr>
      <vt:lpstr>Chemical bonds that hold us together</vt:lpstr>
      <vt:lpstr>Active site</vt:lpstr>
      <vt:lpstr>PowerPoint 演示文稿</vt:lpstr>
      <vt:lpstr>An example (Degradation reactions)</vt:lpstr>
      <vt:lpstr>PowerPoint 演示文稿</vt:lpstr>
      <vt:lpstr>Activation energy</vt:lpstr>
      <vt:lpstr>Enzyme facts</vt:lpstr>
      <vt:lpstr>C5 Topic2- Enzyme activity</vt:lpstr>
      <vt:lpstr>PowerPoint 演示文稿</vt:lpstr>
      <vt:lpstr>Temperature </vt:lpstr>
      <vt:lpstr>Effect of heat on enzyme activity </vt:lpstr>
      <vt:lpstr>Denaturation &amp; renaturation</vt:lpstr>
      <vt:lpstr>Did you know?</vt:lpstr>
      <vt:lpstr>pH and enzyme activity</vt:lpstr>
      <vt:lpstr>examples of Enzyme usage</vt:lpstr>
      <vt:lpstr>Enzymes from microorganisms</vt:lpstr>
      <vt:lpstr>Extra reading resources</vt:lpstr>
      <vt:lpstr>Activity 5.2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C5 Topic1-What is enzyme</dc:title>
  <dc:creator>USER-</dc:creator>
  <cp:lastModifiedBy>柴 文婷</cp:lastModifiedBy>
  <cp:revision>209</cp:revision>
  <dcterms:created xsi:type="dcterms:W3CDTF">2015-12-03T14:47:27Z</dcterms:created>
  <dcterms:modified xsi:type="dcterms:W3CDTF">2021-01-05T08:23:03Z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0x01010002FBD0BF5A998E4FBF3D7F1E0E7141BA</vt:lpwstr>
  </property>
</Properties>
</file>