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720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B3818-BFE9-9E46-91F8-E79A643C1E49}" v="3" dt="2023-03-14T00:40:34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77687"/>
  </p:normalViewPr>
  <p:slideViewPr>
    <p:cSldViewPr snapToGrid="0" snapToObjects="1">
      <p:cViewPr varScale="1">
        <p:scale>
          <a:sx n="93" d="100"/>
          <a:sy n="93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 ANWAR" userId="c1720d63-2acc-4633-aa0b-51ca7356e534" providerId="ADAL" clId="{E666C712-3CEF-C647-BB1B-A1014AB645FB}"/>
    <pc:docChg chg="modSld">
      <pc:chgData name="AMAR ANWAR" userId="c1720d63-2acc-4633-aa0b-51ca7356e534" providerId="ADAL" clId="{E666C712-3CEF-C647-BB1B-A1014AB645FB}" dt="2022-09-21T07:13:52.009" v="5" actId="1076"/>
      <pc:docMkLst>
        <pc:docMk/>
      </pc:docMkLst>
      <pc:sldChg chg="modSp mod">
        <pc:chgData name="AMAR ANWAR" userId="c1720d63-2acc-4633-aa0b-51ca7356e534" providerId="ADAL" clId="{E666C712-3CEF-C647-BB1B-A1014AB645FB}" dt="2022-09-21T07:13:52.009" v="5" actId="1076"/>
        <pc:sldMkLst>
          <pc:docMk/>
          <pc:sldMk cId="1238324919" sldId="262"/>
        </pc:sldMkLst>
        <pc:spChg chg="mod">
          <ac:chgData name="AMAR ANWAR" userId="c1720d63-2acc-4633-aa0b-51ca7356e534" providerId="ADAL" clId="{E666C712-3CEF-C647-BB1B-A1014AB645FB}" dt="2022-09-21T07:13:38.714" v="4" actId="20577"/>
          <ac:spMkLst>
            <pc:docMk/>
            <pc:sldMk cId="1238324919" sldId="262"/>
            <ac:spMk id="3" creationId="{781BC5A0-A77C-2F40-84BD-75881C2204AA}"/>
          </ac:spMkLst>
        </pc:spChg>
        <pc:spChg chg="mod">
          <ac:chgData name="AMAR ANWAR" userId="c1720d63-2acc-4633-aa0b-51ca7356e534" providerId="ADAL" clId="{E666C712-3CEF-C647-BB1B-A1014AB645FB}" dt="2022-09-21T07:13:52.009" v="5" actId="1076"/>
          <ac:spMkLst>
            <pc:docMk/>
            <pc:sldMk cId="1238324919" sldId="262"/>
            <ac:spMk id="4" creationId="{CEB9C98A-0921-2E44-A167-C903FAAB8471}"/>
          </ac:spMkLst>
        </pc:spChg>
      </pc:sldChg>
    </pc:docChg>
  </pc:docChgLst>
  <pc:docChgLst>
    <pc:chgData name="ANWAR AMAR" userId="c1720d63-2acc-4633-aa0b-51ca7356e534" providerId="ADAL" clId="{96945169-080B-BD40-9553-05AABA609E61}"/>
    <pc:docChg chg="modMainMaster">
      <pc:chgData name="ANWAR AMAR" userId="c1720d63-2acc-4633-aa0b-51ca7356e534" providerId="ADAL" clId="{96945169-080B-BD40-9553-05AABA609E61}" dt="2022-03-04T05:33:54.960" v="14" actId="207"/>
      <pc:docMkLst>
        <pc:docMk/>
      </pc:docMkLst>
      <pc:sldMasterChg chg="modSldLayout">
        <pc:chgData name="ANWAR AMAR" userId="c1720d63-2acc-4633-aa0b-51ca7356e534" providerId="ADAL" clId="{96945169-080B-BD40-9553-05AABA609E61}" dt="2022-03-04T05:33:54.960" v="14" actId="207"/>
        <pc:sldMasterMkLst>
          <pc:docMk/>
          <pc:sldMasterMk cId="2516856436" sldId="2147483648"/>
        </pc:sldMasterMkLst>
        <pc:sldLayoutChg chg="addSp modSp mod">
          <pc:chgData name="ANWAR AMAR" userId="c1720d63-2acc-4633-aa0b-51ca7356e534" providerId="ADAL" clId="{96945169-080B-BD40-9553-05AABA609E61}" dt="2022-03-04T05:33:47.145" v="12" actId="20577"/>
          <pc:sldLayoutMkLst>
            <pc:docMk/>
            <pc:sldMasterMk cId="2516856436" sldId="2147483648"/>
            <pc:sldLayoutMk cId="2819010639" sldId="2147483650"/>
          </pc:sldLayoutMkLst>
          <pc:spChg chg="add mod">
            <ac:chgData name="ANWAR AMAR" userId="c1720d63-2acc-4633-aa0b-51ca7356e534" providerId="ADAL" clId="{96945169-080B-BD40-9553-05AABA609E61}" dt="2022-03-04T05:33:47.145" v="12" actId="20577"/>
            <ac:spMkLst>
              <pc:docMk/>
              <pc:sldMasterMk cId="2516856436" sldId="2147483648"/>
              <pc:sldLayoutMk cId="2819010639" sldId="2147483650"/>
              <ac:spMk id="5" creationId="{CE61772E-4D21-4649-822F-19932AC10BD8}"/>
            </ac:spMkLst>
          </pc:spChg>
        </pc:sldLayoutChg>
        <pc:sldLayoutChg chg="addSp modSp mod">
          <pc:chgData name="ANWAR AMAR" userId="c1720d63-2acc-4633-aa0b-51ca7356e534" providerId="ADAL" clId="{96945169-080B-BD40-9553-05AABA609E61}" dt="2022-03-04T05:33:54.960" v="14" actId="207"/>
          <pc:sldLayoutMkLst>
            <pc:docMk/>
            <pc:sldMasterMk cId="2516856436" sldId="2147483648"/>
            <pc:sldLayoutMk cId="4112826657" sldId="2147483660"/>
          </pc:sldLayoutMkLst>
          <pc:spChg chg="add mod">
            <ac:chgData name="ANWAR AMAR" userId="c1720d63-2acc-4633-aa0b-51ca7356e534" providerId="ADAL" clId="{96945169-080B-BD40-9553-05AABA609E61}" dt="2022-03-04T05:33:54.960" v="14" actId="207"/>
            <ac:spMkLst>
              <pc:docMk/>
              <pc:sldMasterMk cId="2516856436" sldId="2147483648"/>
              <pc:sldLayoutMk cId="4112826657" sldId="2147483660"/>
              <ac:spMk id="5" creationId="{E68085DB-4487-E042-A712-DF7BC93BDACA}"/>
            </ac:spMkLst>
          </pc:spChg>
        </pc:sldLayoutChg>
      </pc:sldMasterChg>
    </pc:docChg>
  </pc:docChgLst>
  <pc:docChgLst>
    <pc:chgData name="AMAR ANWAR" userId="c1720d63-2acc-4633-aa0b-51ca7356e534" providerId="ADAL" clId="{E70B3818-BFE9-9E46-91F8-E79A643C1E49}"/>
    <pc:docChg chg="custSel addSld delSld modSld">
      <pc:chgData name="AMAR ANWAR" userId="c1720d63-2acc-4633-aa0b-51ca7356e534" providerId="ADAL" clId="{E70B3818-BFE9-9E46-91F8-E79A643C1E49}" dt="2023-03-14T00:40:36.518" v="11" actId="962"/>
      <pc:docMkLst>
        <pc:docMk/>
      </pc:docMkLst>
      <pc:sldChg chg="modSp new del mod">
        <pc:chgData name="AMAR ANWAR" userId="c1720d63-2acc-4633-aa0b-51ca7356e534" providerId="ADAL" clId="{E70B3818-BFE9-9E46-91F8-E79A643C1E49}" dt="2023-03-14T00:40:14.346" v="3" actId="2696"/>
        <pc:sldMkLst>
          <pc:docMk/>
          <pc:sldMk cId="96921429" sldId="264"/>
        </pc:sldMkLst>
        <pc:spChg chg="mod">
          <ac:chgData name="AMAR ANWAR" userId="c1720d63-2acc-4633-aa0b-51ca7356e534" providerId="ADAL" clId="{E70B3818-BFE9-9E46-91F8-E79A643C1E49}" dt="2023-03-14T00:40:12.943" v="2" actId="27636"/>
          <ac:spMkLst>
            <pc:docMk/>
            <pc:sldMk cId="96921429" sldId="264"/>
            <ac:spMk id="2" creationId="{03E7D58D-20A6-DB57-2AAA-B9936CAB8842}"/>
          </ac:spMkLst>
        </pc:spChg>
      </pc:sldChg>
      <pc:sldChg chg="addSp delSp modSp add mod">
        <pc:chgData name="AMAR ANWAR" userId="c1720d63-2acc-4633-aa0b-51ca7356e534" providerId="ADAL" clId="{E70B3818-BFE9-9E46-91F8-E79A643C1E49}" dt="2023-03-14T00:40:36.518" v="11" actId="962"/>
        <pc:sldMkLst>
          <pc:docMk/>
          <pc:sldMk cId="1208784193" sldId="720"/>
        </pc:sldMkLst>
        <pc:spChg chg="add del mod">
          <ac:chgData name="AMAR ANWAR" userId="c1720d63-2acc-4633-aa0b-51ca7356e534" providerId="ADAL" clId="{E70B3818-BFE9-9E46-91F8-E79A643C1E49}" dt="2023-03-14T00:40:27.398" v="6" actId="931"/>
          <ac:spMkLst>
            <pc:docMk/>
            <pc:sldMk cId="1208784193" sldId="720"/>
            <ac:spMk id="3" creationId="{61E971E3-B63C-6414-5AF0-4EBAF57778AD}"/>
          </ac:spMkLst>
        </pc:spChg>
        <pc:spChg chg="add del mod">
          <ac:chgData name="AMAR ANWAR" userId="c1720d63-2acc-4633-aa0b-51ca7356e534" providerId="ADAL" clId="{E70B3818-BFE9-9E46-91F8-E79A643C1E49}" dt="2023-03-14T00:40:34.310" v="9" actId="931"/>
          <ac:spMkLst>
            <pc:docMk/>
            <pc:sldMk cId="1208784193" sldId="720"/>
            <ac:spMk id="6" creationId="{D4E77A1D-B15A-23DA-8DD5-F9C382FBC7F5}"/>
          </ac:spMkLst>
        </pc:spChg>
        <pc:picChg chg="del">
          <ac:chgData name="AMAR ANWAR" userId="c1720d63-2acc-4633-aa0b-51ca7356e534" providerId="ADAL" clId="{E70B3818-BFE9-9E46-91F8-E79A643C1E49}" dt="2023-03-14T00:40:15.882" v="4" actId="478"/>
          <ac:picMkLst>
            <pc:docMk/>
            <pc:sldMk cId="1208784193" sldId="720"/>
            <ac:picMk id="5" creationId="{A55F6539-E424-2DB7-CD7C-3B6D6D393C9F}"/>
          </ac:picMkLst>
        </pc:picChg>
        <pc:picChg chg="del">
          <ac:chgData name="AMAR ANWAR" userId="c1720d63-2acc-4633-aa0b-51ca7356e534" providerId="ADAL" clId="{E70B3818-BFE9-9E46-91F8-E79A643C1E49}" dt="2023-03-14T00:40:17.357" v="5" actId="478"/>
          <ac:picMkLst>
            <pc:docMk/>
            <pc:sldMk cId="1208784193" sldId="720"/>
            <ac:picMk id="7" creationId="{1A4DED7C-1F5F-592C-5851-6711931A852E}"/>
          </ac:picMkLst>
        </pc:picChg>
        <pc:picChg chg="add mod">
          <ac:chgData name="AMAR ANWAR" userId="c1720d63-2acc-4633-aa0b-51ca7356e534" providerId="ADAL" clId="{E70B3818-BFE9-9E46-91F8-E79A643C1E49}" dt="2023-03-14T00:40:30.050" v="8" actId="962"/>
          <ac:picMkLst>
            <pc:docMk/>
            <pc:sldMk cId="1208784193" sldId="720"/>
            <ac:picMk id="9" creationId="{8448D369-B69D-7D09-3D7E-DD198F32C548}"/>
          </ac:picMkLst>
        </pc:picChg>
        <pc:picChg chg="add mod">
          <ac:chgData name="AMAR ANWAR" userId="c1720d63-2acc-4633-aa0b-51ca7356e534" providerId="ADAL" clId="{E70B3818-BFE9-9E46-91F8-E79A643C1E49}" dt="2023-03-14T00:40:36.518" v="11" actId="962"/>
          <ac:picMkLst>
            <pc:docMk/>
            <pc:sldMk cId="1208784193" sldId="720"/>
            <ac:picMk id="11" creationId="{908F61A1-0A86-CBD7-8B08-0C44BE20D0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C06E-713B-FB44-B2FD-1F9DF841645A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CBCB-64C4-604E-AB83-B2D605686FD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32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–  a mechanical structure or framework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electrical components, such as sensors, microprocessors and actuators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programmable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CBCB-64C4-604E-AB83-B2D605686FD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19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CBCB-64C4-604E-AB83-B2D605686FD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4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50E0-918D-DD4F-A539-4C93516D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70BC-E3D9-C547-A39B-2DD2261F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9D48-81DE-784F-AA2D-C029B3D4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B3DE-B65D-724E-B5E7-6B2ECA0D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97D7-BB40-A240-8045-1FC8DB6A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0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28E-71DF-1941-9BB3-AB3BF74D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BBA54-75FE-FC4F-88C5-606B7AC8D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C8E6-1B4D-2141-BF46-B544BFDB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36A8-AB36-6046-9A5B-C4473622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35D2-75AD-1A40-8F22-6F8676C0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04DFF-82E6-204D-8668-7242FD4E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2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C5BF-4AA2-2C44-9463-174FE6C1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18A5-4EE4-9A48-B6C7-FBF16E04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1106-E2F9-624E-9778-5DF05F44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F4BE-7A15-0B42-B5A1-9FDFD5C3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1C0A-3964-B842-97A7-D510DE14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45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3A63-EF52-5143-AE53-3ED135A39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833B-AFBA-0E4F-ACAF-5911F6C2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AA1B-D39D-ED47-A540-BF5FB627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BE22-D1DB-CC40-B199-524FF13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96A4-5A4B-9542-9BCF-E149ED0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6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50F88-8A58-4BF0-1FDC-A9E0BEBEBD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5889-32FE-A07B-FBC3-BB8BFF6A3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6096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E9DE-AF8C-CB94-25B7-48A2241E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343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8" presetClass="entr" presetSubtype="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0076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1772E-4D21-4649-822F-19932AC10BD8}"/>
              </a:ext>
            </a:extLst>
          </p:cNvPr>
          <p:cNvSpPr txBox="1"/>
          <p:nvPr userDrawn="1"/>
        </p:nvSpPr>
        <p:spPr>
          <a:xfrm>
            <a:off x="9926321" y="0"/>
            <a:ext cx="2265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0478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6.2 Robotics</a:t>
            </a:r>
          </a:p>
        </p:txBody>
      </p:sp>
    </p:spTree>
    <p:extLst>
      <p:ext uri="{BB962C8B-B14F-4D97-AF65-F5344CB8AC3E}">
        <p14:creationId xmlns:p14="http://schemas.microsoft.com/office/powerpoint/2010/main" val="28190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507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085DB-4487-E042-A712-DF7BC93BDACA}"/>
              </a:ext>
            </a:extLst>
          </p:cNvPr>
          <p:cNvSpPr txBox="1"/>
          <p:nvPr userDrawn="1"/>
        </p:nvSpPr>
        <p:spPr>
          <a:xfrm>
            <a:off x="9926321" y="0"/>
            <a:ext cx="2265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/>
                </a:solidFill>
              </a:rPr>
              <a:t>0478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6.1 Automated Systems</a:t>
            </a:r>
          </a:p>
        </p:txBody>
      </p:sp>
    </p:spTree>
    <p:extLst>
      <p:ext uri="{BB962C8B-B14F-4D97-AF65-F5344CB8AC3E}">
        <p14:creationId xmlns:p14="http://schemas.microsoft.com/office/powerpoint/2010/main" val="41128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F03-2CBE-EC42-9D7B-C1C4460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0D3A-FD97-DE4E-894F-726AC024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B942-133A-9A46-9712-C1A561E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14FA-E9DF-3A41-88ED-F1179C6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EE48-AA0F-6046-ADB0-96DD98A2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5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9135-BEED-C244-BA78-D80EC69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B306-65D6-654B-BBEC-E15DF5DCE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8556-F02C-BD47-B025-F2347D97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F1C8-1FF3-9D48-A0C3-6E991EF8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9ED8-BEF6-6549-ACD6-5087B5A2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7721D-764E-F549-BCF9-FBFE63D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6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CDD2-70E7-2848-818F-05632EFD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139A-B5C8-E549-BE97-0FE3541D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F339-338F-E94F-A3C2-565BE6D0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51045-FA61-D44A-8438-CD6996E9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A4CF9-5D19-594C-AE3D-FE13A777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03F00-D263-044E-938C-81AC9D2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CE53-6905-C047-AC44-0A2A388A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40E3A-E554-5B49-868C-EC1739A0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70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09C0-3F8C-8746-83DA-105B741E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1FA54-5173-E549-BE5A-003BD67F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21F9-5D81-624E-9242-429B5C9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BE161-D101-F54E-9221-B28F050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8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DC47F-3FA5-9848-8C66-531CE64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1FBA-8C20-2A4C-BEB5-4133AF6D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1117-49AF-BB49-B060-B8D4EF8C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87CC-2EE5-4040-A8C4-75F1AB11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DEA2-C304-6C48-98DF-440F077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0B7D-0BB8-4843-B1C4-399083FE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1592-75DA-AA48-A2BE-5385F308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843C-74FB-4F4E-9D63-1316C943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A5F5-9B8A-0241-88D9-6D90C29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6296E-58D4-6448-A6E6-60FE7CC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7A48-40F0-624B-8192-0179EE98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5BA-CAF7-9245-9B9F-AD9CD610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7542-8780-B248-AF84-5ABB32ED3693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26B7-E8B7-244C-B146-D5238D031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EF4-6528-8342-A1F5-E7CE5E4C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85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6.2 - Robotics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is meant by robotics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characteristics of a robot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roles that robots can perform and describe the advantages and disadvantages of their 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Robotics is a branch of computer science that incorporates the design, construction and operation of robots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 include factory equipment, domestic robots and drones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a mechanical structure or framework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electrical components, such as sensors, microprocessors and actuators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programmable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Robots can be used in areas including: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industry</a:t>
            </a:r>
            <a:br>
              <a:rPr lang="en-US" dirty="0"/>
            </a:br>
            <a:r>
              <a:rPr lang="en-US" dirty="0"/>
              <a:t>– transport</a:t>
            </a:r>
            <a:br>
              <a:rPr lang="en-US" dirty="0"/>
            </a:br>
            <a:r>
              <a:rPr lang="en-US" dirty="0"/>
              <a:t>– agriculture</a:t>
            </a:r>
            <a:br>
              <a:rPr lang="en-US" dirty="0"/>
            </a:br>
            <a:r>
              <a:rPr lang="en-US" dirty="0"/>
              <a:t>– medicine</a:t>
            </a:r>
            <a:br>
              <a:rPr lang="en-US" dirty="0"/>
            </a:br>
            <a:r>
              <a:rPr lang="en-US" dirty="0"/>
              <a:t>– domestic</a:t>
            </a:r>
            <a:br>
              <a:rPr lang="en-US" dirty="0"/>
            </a:br>
            <a:r>
              <a:rPr lang="en-US" dirty="0"/>
              <a:t>– entertainment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4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is meant by robotics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characteristics of a robot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roles that robots can perform and describe the advantages and disadvantages of their 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Robotics is a branch of computer science that incorporates the design, construction and operation of robots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 include factory equipment, domestic robots and drones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a mechanical structure or framework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electrical components, such as sensors, microprocessors and actuators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 programmable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Robots can be used in areas including: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– industry</a:t>
            </a:r>
            <a:br>
              <a:rPr lang="en-US" dirty="0"/>
            </a:br>
            <a:r>
              <a:rPr lang="en-US" dirty="0"/>
              <a:t>– transport</a:t>
            </a:r>
            <a:br>
              <a:rPr lang="en-US" dirty="0"/>
            </a:br>
            <a:r>
              <a:rPr lang="en-US" dirty="0"/>
              <a:t>– agriculture</a:t>
            </a:r>
            <a:br>
              <a:rPr lang="en-US" dirty="0"/>
            </a:br>
            <a:r>
              <a:rPr lang="en-US" dirty="0"/>
              <a:t>– medicine</a:t>
            </a:r>
            <a:br>
              <a:rPr lang="en-US" dirty="0"/>
            </a:br>
            <a:r>
              <a:rPr lang="en-US" dirty="0"/>
              <a:t>– domestic</a:t>
            </a:r>
            <a:br>
              <a:rPr lang="en-US" dirty="0"/>
            </a:br>
            <a:r>
              <a:rPr lang="en-US" dirty="0"/>
              <a:t>– entertainment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/>
              <a:t>Understand: What is robotics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Able: Say where robots are used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Answer: What is the difference between automation and robotics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0D26-F56D-344B-927C-441AF224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709C-7615-764B-BBFD-CBCE40F9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said in the last topic that an automated system / control system is when you have a sensor, a microprocessor and probably an actuator all combined to do something. </a:t>
            </a:r>
          </a:p>
          <a:p>
            <a:endParaRPr lang="en-GB" dirty="0"/>
          </a:p>
          <a:p>
            <a:r>
              <a:rPr lang="en-GB" dirty="0"/>
              <a:t>So if that is called an automated / control system; </a:t>
            </a:r>
            <a:br>
              <a:rPr lang="en-GB" dirty="0"/>
            </a:br>
            <a:r>
              <a:rPr lang="en-GB" dirty="0"/>
              <a:t>What is a robot and what is robotics?</a:t>
            </a:r>
          </a:p>
          <a:p>
            <a:endParaRPr lang="en-GB" dirty="0"/>
          </a:p>
          <a:p>
            <a:r>
              <a:rPr lang="en-GB" dirty="0"/>
              <a:t>Robot:</a:t>
            </a:r>
          </a:p>
          <a:p>
            <a:r>
              <a:rPr lang="en-US" dirty="0"/>
              <a:t>A machine capable of carrying out a </a:t>
            </a:r>
            <a:r>
              <a:rPr lang="en-US" i="1" dirty="0"/>
              <a:t>complex</a:t>
            </a:r>
            <a:r>
              <a:rPr lang="en-US" dirty="0"/>
              <a:t> series of actions automatically.</a:t>
            </a:r>
          </a:p>
          <a:p>
            <a:endParaRPr lang="en-US" dirty="0"/>
          </a:p>
          <a:p>
            <a:r>
              <a:rPr lang="en-US" dirty="0"/>
              <a:t>Robotics:</a:t>
            </a:r>
          </a:p>
          <a:p>
            <a:r>
              <a:rPr lang="en-US" dirty="0"/>
              <a:t>A part of Computer Science that deals with the design, construction and operation of robots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92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8623-4338-1A4C-9BBA-5A882E75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What’s the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4158-6C4F-9F4A-BE5F-1E686EDB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robot is a machine that can do things automatically and then wtf is the difference between a control system and a robot?</a:t>
            </a:r>
          </a:p>
          <a:p>
            <a:endParaRPr lang="en-GB" dirty="0"/>
          </a:p>
          <a:p>
            <a:r>
              <a:rPr lang="en-GB" dirty="0"/>
              <a:t>Actually there’s not much difference. </a:t>
            </a:r>
          </a:p>
          <a:p>
            <a:endParaRPr lang="en-GB" dirty="0"/>
          </a:p>
          <a:p>
            <a:r>
              <a:rPr lang="en-GB" dirty="0"/>
              <a:t>A robot is just a control system inside a mechanical framework </a:t>
            </a:r>
          </a:p>
          <a:p>
            <a:r>
              <a:rPr lang="en-GB" dirty="0"/>
              <a:t>It still has to have sensors, microprocessors and actuators.</a:t>
            </a:r>
          </a:p>
          <a:p>
            <a:r>
              <a:rPr lang="en-GB" dirty="0"/>
              <a:t>It has to be programmable (okay, this is a lie, but we’ll get there later)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95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3265-44E1-5148-93CC-0203693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Boring Cambridge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1E52-4F57-C54A-9333-A994FE55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Cambridge says robots are used in 3 different places:</a:t>
            </a:r>
          </a:p>
          <a:p>
            <a:pPr marL="514350" indent="-514350">
              <a:buAutoNum type="arabicPeriod"/>
            </a:pPr>
            <a:r>
              <a:rPr lang="en-GB" dirty="0"/>
              <a:t>Factory Equipment</a:t>
            </a:r>
          </a:p>
          <a:p>
            <a:pPr marL="514350" indent="-514350">
              <a:buAutoNum type="arabicPeriod"/>
            </a:pPr>
            <a:r>
              <a:rPr lang="en-GB" dirty="0"/>
              <a:t>Domestic Robots</a:t>
            </a:r>
          </a:p>
          <a:p>
            <a:pPr marL="514350" indent="-514350">
              <a:buAutoNum type="arabicPeriod"/>
            </a:pPr>
            <a:r>
              <a:rPr lang="en-GB" dirty="0"/>
              <a:t>Drones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0" indent="0"/>
            <a:r>
              <a:rPr lang="en-GB" dirty="0"/>
              <a:t>Before we look into that, lets do some general robotics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69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2E9A-D05C-EC44-B60E-96174292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2F33-7A31-634D-B657-436EF9D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Programmed to do a task(s)</a:t>
            </a:r>
          </a:p>
          <a:p>
            <a:r>
              <a:rPr lang="en-GB" dirty="0"/>
              <a:t>Does not need to be humanoid, but it can be humanoid</a:t>
            </a:r>
          </a:p>
          <a:p>
            <a:r>
              <a:rPr lang="en-GB" dirty="0"/>
              <a:t>May or may not have its own intelligence (AI) </a:t>
            </a:r>
          </a:p>
          <a:p>
            <a:r>
              <a:rPr lang="en-GB" dirty="0"/>
              <a:t>Usually quicker to do a task than a human</a:t>
            </a:r>
          </a:p>
          <a:p>
            <a:r>
              <a:rPr lang="en-GB" dirty="0"/>
              <a:t>Has maintenance costs </a:t>
            </a:r>
          </a:p>
          <a:p>
            <a:r>
              <a:rPr lang="en-GB" dirty="0"/>
              <a:t>Can run all day (no need to sleep, toilet breaks, coffee break…)</a:t>
            </a:r>
          </a:p>
          <a:p>
            <a:r>
              <a:rPr lang="en-GB" dirty="0"/>
              <a:t>Can be stronger than a human</a:t>
            </a:r>
          </a:p>
          <a:p>
            <a:r>
              <a:rPr lang="en-GB" dirty="0"/>
              <a:t>Can be put in more life threatening / dangerous places where its risky for a human</a:t>
            </a:r>
          </a:p>
          <a:p>
            <a:r>
              <a:rPr lang="en-GB" dirty="0"/>
              <a:t>Expensive </a:t>
            </a:r>
          </a:p>
        </p:txBody>
      </p:sp>
    </p:spTree>
    <p:extLst>
      <p:ext uri="{BB962C8B-B14F-4D97-AF65-F5344CB8AC3E}">
        <p14:creationId xmlns:p14="http://schemas.microsoft.com/office/powerpoint/2010/main" val="392104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F45-3B47-B343-B19A-7893DCAC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C5A0-A77C-2F40-84BD-75881C22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GB" sz="2000" dirty="0"/>
              <a:t>Create a video that:</a:t>
            </a:r>
          </a:p>
          <a:p>
            <a:pPr marL="514350" indent="-514350">
              <a:buAutoNum type="arabicPeriod"/>
            </a:pPr>
            <a:r>
              <a:rPr lang="en-GB" sz="2000" dirty="0"/>
              <a:t>Explains how robots are used</a:t>
            </a:r>
          </a:p>
          <a:p>
            <a:pPr marL="514350" indent="-514350">
              <a:buAutoNum type="arabicPeriod"/>
            </a:pPr>
            <a:r>
              <a:rPr lang="en-GB" sz="2000" dirty="0"/>
              <a:t>Shows examples of the robots </a:t>
            </a:r>
          </a:p>
          <a:p>
            <a:pPr marL="514350" indent="-514350">
              <a:buAutoNum type="arabicPeriod"/>
            </a:pPr>
            <a:r>
              <a:rPr lang="en-GB" sz="2000" dirty="0"/>
              <a:t>Is it factory, domestic or drone?</a:t>
            </a:r>
          </a:p>
          <a:p>
            <a:pPr marL="514350" indent="-514350">
              <a:buAutoNum type="arabicPeriod"/>
            </a:pPr>
            <a:r>
              <a:rPr lang="en-GB" sz="2000" dirty="0"/>
              <a:t>At least 2 advantages</a:t>
            </a:r>
          </a:p>
          <a:p>
            <a:pPr marL="514350" indent="-514350">
              <a:buAutoNum type="arabicPeriod"/>
            </a:pPr>
            <a:r>
              <a:rPr lang="en-GB" sz="2000" dirty="0"/>
              <a:t>At least 2 disadvantages </a:t>
            </a:r>
          </a:p>
          <a:p>
            <a:pPr marL="514350" indent="-514350">
              <a:buAutoNum type="arabicPeriod"/>
            </a:pPr>
            <a:endParaRPr lang="en-GB" sz="2000" dirty="0"/>
          </a:p>
          <a:p>
            <a:pPr marL="0" indent="0"/>
            <a:r>
              <a:rPr lang="en-GB" sz="2000" dirty="0"/>
              <a:t>Your video should be: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Longer than 3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With your voice explaining what is being shown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Include subtitles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Ask a question at he start of your video, have the answer inside your video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0" indent="0"/>
            <a:r>
              <a:rPr lang="en-GB" sz="2000" dirty="0"/>
              <a:t>Pick a number between 1 and 11</a:t>
            </a:r>
          </a:p>
          <a:p>
            <a:pPr marL="0" indent="0"/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Car manufacturing(Tesla, BMW)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Ocado / Food warehouse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Amazon (Warehouse factory)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Amazon delivery drone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Boston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Drone Swarm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Sophia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Farming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Surgery (Neuralink surgery)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Robot Taxi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Military Robots / Bomb defusal</a:t>
            </a:r>
          </a:p>
          <a:p>
            <a:pPr marL="0" indent="0"/>
            <a:endParaRPr lang="en-GB" sz="2000" dirty="0"/>
          </a:p>
          <a:p>
            <a:pPr marL="0" indent="0"/>
            <a:endParaRPr lang="en-GB" sz="2000" dirty="0"/>
          </a:p>
          <a:p>
            <a:pPr marL="0" indent="0"/>
            <a:endParaRPr lang="en-GB" sz="2000" dirty="0"/>
          </a:p>
          <a:p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9C98A-0921-2E44-A167-C903FAAB8471}"/>
              </a:ext>
            </a:extLst>
          </p:cNvPr>
          <p:cNvSpPr/>
          <p:nvPr/>
        </p:nvSpPr>
        <p:spPr>
          <a:xfrm>
            <a:off x="6553200" y="1"/>
            <a:ext cx="5638800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8448D369-B69D-7D09-3D7E-DD198F32C5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59944"/>
            <a:ext cx="6096000" cy="2538111"/>
          </a:xfrm>
        </p:spPr>
      </p:pic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8F61A1-0A86-CBD7-8B08-0C44BE20D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725326"/>
            <a:ext cx="6096000" cy="1407348"/>
          </a:xfrm>
        </p:spPr>
      </p:pic>
    </p:spTree>
    <p:extLst>
      <p:ext uri="{BB962C8B-B14F-4D97-AF65-F5344CB8AC3E}">
        <p14:creationId xmlns:p14="http://schemas.microsoft.com/office/powerpoint/2010/main" val="120878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637</Words>
  <Application>Microsoft Macintosh PowerPoint</Application>
  <PresentationFormat>Widescreen</PresentationFormat>
  <Paragraphs>97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6.2 - Robotics </vt:lpstr>
      <vt:lpstr>Today</vt:lpstr>
      <vt:lpstr>What is it?</vt:lpstr>
      <vt:lpstr>What’s the difference</vt:lpstr>
      <vt:lpstr>Boring Cambridge</vt:lpstr>
      <vt:lpstr>General Robotics</vt:lpstr>
      <vt:lpstr>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6.1 - Automated systems </dc:title>
  <dc:creator>amar anwar</dc:creator>
  <cp:lastModifiedBy>AMAR ANWAR</cp:lastModifiedBy>
  <cp:revision>11</cp:revision>
  <dcterms:created xsi:type="dcterms:W3CDTF">2021-02-10T03:32:24Z</dcterms:created>
  <dcterms:modified xsi:type="dcterms:W3CDTF">2023-03-14T00:40:43Z</dcterms:modified>
</cp:coreProperties>
</file>