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334" r:id="rId3"/>
    <p:sldId id="337" r:id="rId4"/>
    <p:sldId id="335" r:id="rId5"/>
    <p:sldId id="338" r:id="rId6"/>
    <p:sldId id="339" r:id="rId7"/>
    <p:sldId id="340" r:id="rId8"/>
    <p:sldId id="341" r:id="rId9"/>
    <p:sldId id="343" r:id="rId10"/>
    <p:sldId id="342" r:id="rId11"/>
    <p:sldId id="344" r:id="rId12"/>
    <p:sldId id="345" r:id="rId13"/>
    <p:sldId id="346" r:id="rId14"/>
    <p:sldId id="34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customXml" Target="../customXml/item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EEC6F-7EB4-4D27-8621-6584CC968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15E45F6-DD54-477B-B79C-CA7D30C743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C86C28F-3CD1-4004-AD58-31A51A6B2A63}"/>
              </a:ext>
            </a:extLst>
          </p:cNvPr>
          <p:cNvSpPr>
            <a:spLocks noGrp="1"/>
          </p:cNvSpPr>
          <p:nvPr>
            <p:ph type="dt" sz="half" idx="10"/>
          </p:nvPr>
        </p:nvSpPr>
        <p:spPr/>
        <p:txBody>
          <a:bodyPr/>
          <a:lstStyle/>
          <a:p>
            <a:fld id="{CE71853C-27FA-4EFE-B370-83C1CC089094}" type="datetimeFigureOut">
              <a:rPr lang="en-CA" smtClean="0"/>
              <a:t>2021-09-11</a:t>
            </a:fld>
            <a:endParaRPr lang="en-CA"/>
          </a:p>
        </p:txBody>
      </p:sp>
      <p:sp>
        <p:nvSpPr>
          <p:cNvPr id="5" name="Footer Placeholder 4">
            <a:extLst>
              <a:ext uri="{FF2B5EF4-FFF2-40B4-BE49-F238E27FC236}">
                <a16:creationId xmlns:a16="http://schemas.microsoft.com/office/drawing/2014/main" id="{408FDBEB-EA9F-4DB7-BDC7-11B4757B57E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BE16FED-B47A-44EB-AC33-2E62161640CA}"/>
              </a:ext>
            </a:extLst>
          </p:cNvPr>
          <p:cNvSpPr>
            <a:spLocks noGrp="1"/>
          </p:cNvSpPr>
          <p:nvPr>
            <p:ph type="sldNum" sz="quarter" idx="12"/>
          </p:nvPr>
        </p:nvSpPr>
        <p:spPr/>
        <p:txBody>
          <a:bodyPr/>
          <a:lstStyle/>
          <a:p>
            <a:fld id="{7B6DD150-E4F5-49FF-A0A9-985F82438810}" type="slidenum">
              <a:rPr lang="en-CA" smtClean="0"/>
              <a:t>‹#›</a:t>
            </a:fld>
            <a:endParaRPr lang="en-CA"/>
          </a:p>
        </p:txBody>
      </p:sp>
    </p:spTree>
    <p:extLst>
      <p:ext uri="{BB962C8B-B14F-4D97-AF65-F5344CB8AC3E}">
        <p14:creationId xmlns:p14="http://schemas.microsoft.com/office/powerpoint/2010/main" val="788406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7C333-B5E1-4619-9709-6726443AFBD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BDBF1B9-A815-4688-A288-0AFA7A07A5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9AB322D-9035-4286-B7C1-F9EACC9BA851}"/>
              </a:ext>
            </a:extLst>
          </p:cNvPr>
          <p:cNvSpPr>
            <a:spLocks noGrp="1"/>
          </p:cNvSpPr>
          <p:nvPr>
            <p:ph type="dt" sz="half" idx="10"/>
          </p:nvPr>
        </p:nvSpPr>
        <p:spPr/>
        <p:txBody>
          <a:bodyPr/>
          <a:lstStyle/>
          <a:p>
            <a:fld id="{CE71853C-27FA-4EFE-B370-83C1CC089094}" type="datetimeFigureOut">
              <a:rPr lang="en-CA" smtClean="0"/>
              <a:t>2021-09-11</a:t>
            </a:fld>
            <a:endParaRPr lang="en-CA"/>
          </a:p>
        </p:txBody>
      </p:sp>
      <p:sp>
        <p:nvSpPr>
          <p:cNvPr id="5" name="Footer Placeholder 4">
            <a:extLst>
              <a:ext uri="{FF2B5EF4-FFF2-40B4-BE49-F238E27FC236}">
                <a16:creationId xmlns:a16="http://schemas.microsoft.com/office/drawing/2014/main" id="{2883924A-B6EA-4FCA-9302-DC38E5D1CCF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E05174-3C51-486E-890F-D7A41F8BCB25}"/>
              </a:ext>
            </a:extLst>
          </p:cNvPr>
          <p:cNvSpPr>
            <a:spLocks noGrp="1"/>
          </p:cNvSpPr>
          <p:nvPr>
            <p:ph type="sldNum" sz="quarter" idx="12"/>
          </p:nvPr>
        </p:nvSpPr>
        <p:spPr/>
        <p:txBody>
          <a:bodyPr/>
          <a:lstStyle/>
          <a:p>
            <a:fld id="{7B6DD150-E4F5-49FF-A0A9-985F82438810}" type="slidenum">
              <a:rPr lang="en-CA" smtClean="0"/>
              <a:t>‹#›</a:t>
            </a:fld>
            <a:endParaRPr lang="en-CA"/>
          </a:p>
        </p:txBody>
      </p:sp>
    </p:spTree>
    <p:extLst>
      <p:ext uri="{BB962C8B-B14F-4D97-AF65-F5344CB8AC3E}">
        <p14:creationId xmlns:p14="http://schemas.microsoft.com/office/powerpoint/2010/main" val="387142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5119D1-1F6F-4711-8C6E-94501E80D2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D093C0B-4160-400C-AFA6-DB0AAD8E79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C5D23A8-B272-41FC-B474-3502800A3CA2}"/>
              </a:ext>
            </a:extLst>
          </p:cNvPr>
          <p:cNvSpPr>
            <a:spLocks noGrp="1"/>
          </p:cNvSpPr>
          <p:nvPr>
            <p:ph type="dt" sz="half" idx="10"/>
          </p:nvPr>
        </p:nvSpPr>
        <p:spPr/>
        <p:txBody>
          <a:bodyPr/>
          <a:lstStyle/>
          <a:p>
            <a:fld id="{CE71853C-27FA-4EFE-B370-83C1CC089094}" type="datetimeFigureOut">
              <a:rPr lang="en-CA" smtClean="0"/>
              <a:t>2021-09-11</a:t>
            </a:fld>
            <a:endParaRPr lang="en-CA"/>
          </a:p>
        </p:txBody>
      </p:sp>
      <p:sp>
        <p:nvSpPr>
          <p:cNvPr id="5" name="Footer Placeholder 4">
            <a:extLst>
              <a:ext uri="{FF2B5EF4-FFF2-40B4-BE49-F238E27FC236}">
                <a16:creationId xmlns:a16="http://schemas.microsoft.com/office/drawing/2014/main" id="{A82684D5-BA75-4E10-BCF9-1EAC9AA23FD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C2C0F55-E1ED-44C6-B697-24CFEAD38871}"/>
              </a:ext>
            </a:extLst>
          </p:cNvPr>
          <p:cNvSpPr>
            <a:spLocks noGrp="1"/>
          </p:cNvSpPr>
          <p:nvPr>
            <p:ph type="sldNum" sz="quarter" idx="12"/>
          </p:nvPr>
        </p:nvSpPr>
        <p:spPr/>
        <p:txBody>
          <a:bodyPr/>
          <a:lstStyle/>
          <a:p>
            <a:fld id="{7B6DD150-E4F5-49FF-A0A9-985F82438810}" type="slidenum">
              <a:rPr lang="en-CA" smtClean="0"/>
              <a:t>‹#›</a:t>
            </a:fld>
            <a:endParaRPr lang="en-CA"/>
          </a:p>
        </p:txBody>
      </p:sp>
    </p:spTree>
    <p:extLst>
      <p:ext uri="{BB962C8B-B14F-4D97-AF65-F5344CB8AC3E}">
        <p14:creationId xmlns:p14="http://schemas.microsoft.com/office/powerpoint/2010/main" val="2732522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A5F8-F0F6-4AA7-9163-B7BC958813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D3A63D8-B4E8-4E1C-8F32-C2C596ABD6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34D8F3C-CB2F-4E1F-9D7A-8EAC52D45036}"/>
              </a:ext>
            </a:extLst>
          </p:cNvPr>
          <p:cNvSpPr>
            <a:spLocks noGrp="1"/>
          </p:cNvSpPr>
          <p:nvPr>
            <p:ph type="dt" sz="half" idx="10"/>
          </p:nvPr>
        </p:nvSpPr>
        <p:spPr/>
        <p:txBody>
          <a:bodyPr/>
          <a:lstStyle/>
          <a:p>
            <a:fld id="{3703B581-C882-46AE-AFA6-475B68BB2D4A}" type="datetimeFigureOut">
              <a:rPr lang="en-CA" smtClean="0"/>
              <a:t>2021-09-11</a:t>
            </a:fld>
            <a:endParaRPr lang="en-CA"/>
          </a:p>
        </p:txBody>
      </p:sp>
      <p:sp>
        <p:nvSpPr>
          <p:cNvPr id="5" name="Footer Placeholder 4">
            <a:extLst>
              <a:ext uri="{FF2B5EF4-FFF2-40B4-BE49-F238E27FC236}">
                <a16:creationId xmlns:a16="http://schemas.microsoft.com/office/drawing/2014/main" id="{4D25D8A9-C9BC-4B84-8C56-7428BEF44C1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A536C81-4709-4EC1-8543-6355E9053E90}"/>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1333775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2767-7E9A-4AFD-9FBF-A8CDD7E9FB0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D2BD7CA-A540-4A94-82D5-0104820CB6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D9CE3BB-135D-4BB0-A216-CE74D120AA33}"/>
              </a:ext>
            </a:extLst>
          </p:cNvPr>
          <p:cNvSpPr>
            <a:spLocks noGrp="1"/>
          </p:cNvSpPr>
          <p:nvPr>
            <p:ph type="dt" sz="half" idx="10"/>
          </p:nvPr>
        </p:nvSpPr>
        <p:spPr/>
        <p:txBody>
          <a:bodyPr/>
          <a:lstStyle/>
          <a:p>
            <a:fld id="{3703B581-C882-46AE-AFA6-475B68BB2D4A}" type="datetimeFigureOut">
              <a:rPr lang="en-CA" smtClean="0"/>
              <a:t>2021-09-11</a:t>
            </a:fld>
            <a:endParaRPr lang="en-CA"/>
          </a:p>
        </p:txBody>
      </p:sp>
      <p:sp>
        <p:nvSpPr>
          <p:cNvPr id="5" name="Footer Placeholder 4">
            <a:extLst>
              <a:ext uri="{FF2B5EF4-FFF2-40B4-BE49-F238E27FC236}">
                <a16:creationId xmlns:a16="http://schemas.microsoft.com/office/drawing/2014/main" id="{5B330F81-C7E4-400F-9C22-C5590A3B32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A796936-C1A1-4A30-9D95-D3E862F411F6}"/>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863713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00A4F-A82D-4CF7-B96C-1B90768A52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C457B31-D261-4BC5-ACB9-F08E5A941D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D1795E-0F7E-4B32-A328-27FC7B690FD6}"/>
              </a:ext>
            </a:extLst>
          </p:cNvPr>
          <p:cNvSpPr>
            <a:spLocks noGrp="1"/>
          </p:cNvSpPr>
          <p:nvPr>
            <p:ph type="dt" sz="half" idx="10"/>
          </p:nvPr>
        </p:nvSpPr>
        <p:spPr/>
        <p:txBody>
          <a:bodyPr/>
          <a:lstStyle/>
          <a:p>
            <a:fld id="{3703B581-C882-46AE-AFA6-475B68BB2D4A}" type="datetimeFigureOut">
              <a:rPr lang="en-CA" smtClean="0"/>
              <a:t>2021-09-11</a:t>
            </a:fld>
            <a:endParaRPr lang="en-CA"/>
          </a:p>
        </p:txBody>
      </p:sp>
      <p:sp>
        <p:nvSpPr>
          <p:cNvPr id="5" name="Footer Placeholder 4">
            <a:extLst>
              <a:ext uri="{FF2B5EF4-FFF2-40B4-BE49-F238E27FC236}">
                <a16:creationId xmlns:a16="http://schemas.microsoft.com/office/drawing/2014/main" id="{D88154F0-D47E-40B2-AC79-6B00C5713F6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2BD7EAC-5280-4BBD-B7EF-75F08FAC1A4E}"/>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3025778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C865-3829-4645-AA54-56936B8C56D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9ED4F99-3206-459E-A898-1ECE883A78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EC7A867-36C7-4272-AEFB-BA1347DF07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91EC638-1EAD-4122-813F-6B25FB10DE0F}"/>
              </a:ext>
            </a:extLst>
          </p:cNvPr>
          <p:cNvSpPr>
            <a:spLocks noGrp="1"/>
          </p:cNvSpPr>
          <p:nvPr>
            <p:ph type="dt" sz="half" idx="10"/>
          </p:nvPr>
        </p:nvSpPr>
        <p:spPr/>
        <p:txBody>
          <a:bodyPr/>
          <a:lstStyle/>
          <a:p>
            <a:fld id="{3703B581-C882-46AE-AFA6-475B68BB2D4A}" type="datetimeFigureOut">
              <a:rPr lang="en-CA" smtClean="0"/>
              <a:t>2021-09-11</a:t>
            </a:fld>
            <a:endParaRPr lang="en-CA"/>
          </a:p>
        </p:txBody>
      </p:sp>
      <p:sp>
        <p:nvSpPr>
          <p:cNvPr id="6" name="Footer Placeholder 5">
            <a:extLst>
              <a:ext uri="{FF2B5EF4-FFF2-40B4-BE49-F238E27FC236}">
                <a16:creationId xmlns:a16="http://schemas.microsoft.com/office/drawing/2014/main" id="{7208E806-FC88-4BD5-8D0D-ED0AB72F05B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D4FB257-0030-429F-ABC8-F9B08F7ACC43}"/>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2852076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8FCFB-B529-4CA0-84D1-8835EF98880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F58C417-11C8-4486-9F0C-22ADB38DE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B91B0C-ED77-4396-BD65-A7B05D0259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9976478-0A3D-4D6A-853D-87582848DD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4E5995-DFE3-4C7B-A06A-8A252E2E79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D9B0DB7-13A7-43B0-BE43-CBE74383B5B0}"/>
              </a:ext>
            </a:extLst>
          </p:cNvPr>
          <p:cNvSpPr>
            <a:spLocks noGrp="1"/>
          </p:cNvSpPr>
          <p:nvPr>
            <p:ph type="dt" sz="half" idx="10"/>
          </p:nvPr>
        </p:nvSpPr>
        <p:spPr/>
        <p:txBody>
          <a:bodyPr/>
          <a:lstStyle/>
          <a:p>
            <a:fld id="{3703B581-C882-46AE-AFA6-475B68BB2D4A}" type="datetimeFigureOut">
              <a:rPr lang="en-CA" smtClean="0"/>
              <a:t>2021-09-11</a:t>
            </a:fld>
            <a:endParaRPr lang="en-CA"/>
          </a:p>
        </p:txBody>
      </p:sp>
      <p:sp>
        <p:nvSpPr>
          <p:cNvPr id="8" name="Footer Placeholder 7">
            <a:extLst>
              <a:ext uri="{FF2B5EF4-FFF2-40B4-BE49-F238E27FC236}">
                <a16:creationId xmlns:a16="http://schemas.microsoft.com/office/drawing/2014/main" id="{F1EE2942-3B4B-48C8-87F1-5600B1ABC56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8A07C19-9E81-4A4F-B96B-A2DF648083B3}"/>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401673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C5B16-EACA-4B53-B5CD-CC7A5531663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649357D-3A22-475B-A35F-07638614BA57}"/>
              </a:ext>
            </a:extLst>
          </p:cNvPr>
          <p:cNvSpPr>
            <a:spLocks noGrp="1"/>
          </p:cNvSpPr>
          <p:nvPr>
            <p:ph type="dt" sz="half" idx="10"/>
          </p:nvPr>
        </p:nvSpPr>
        <p:spPr/>
        <p:txBody>
          <a:bodyPr/>
          <a:lstStyle/>
          <a:p>
            <a:fld id="{3703B581-C882-46AE-AFA6-475B68BB2D4A}" type="datetimeFigureOut">
              <a:rPr lang="en-CA" smtClean="0"/>
              <a:t>2021-09-11</a:t>
            </a:fld>
            <a:endParaRPr lang="en-CA"/>
          </a:p>
        </p:txBody>
      </p:sp>
      <p:sp>
        <p:nvSpPr>
          <p:cNvPr id="4" name="Footer Placeholder 3">
            <a:extLst>
              <a:ext uri="{FF2B5EF4-FFF2-40B4-BE49-F238E27FC236}">
                <a16:creationId xmlns:a16="http://schemas.microsoft.com/office/drawing/2014/main" id="{D46F97E8-4490-4432-808F-5FED277135B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9BF1F9E-0CB1-4484-9141-5831FC1B5882}"/>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37204508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70389E-8E90-4DCD-BB24-58F5D1BE9C53}"/>
              </a:ext>
            </a:extLst>
          </p:cNvPr>
          <p:cNvSpPr>
            <a:spLocks noGrp="1"/>
          </p:cNvSpPr>
          <p:nvPr>
            <p:ph type="dt" sz="half" idx="10"/>
          </p:nvPr>
        </p:nvSpPr>
        <p:spPr/>
        <p:txBody>
          <a:bodyPr/>
          <a:lstStyle/>
          <a:p>
            <a:fld id="{3703B581-C882-46AE-AFA6-475B68BB2D4A}" type="datetimeFigureOut">
              <a:rPr lang="en-CA" smtClean="0"/>
              <a:t>2021-09-11</a:t>
            </a:fld>
            <a:endParaRPr lang="en-CA"/>
          </a:p>
        </p:txBody>
      </p:sp>
      <p:sp>
        <p:nvSpPr>
          <p:cNvPr id="3" name="Footer Placeholder 2">
            <a:extLst>
              <a:ext uri="{FF2B5EF4-FFF2-40B4-BE49-F238E27FC236}">
                <a16:creationId xmlns:a16="http://schemas.microsoft.com/office/drawing/2014/main" id="{C6FA11CD-133C-4309-932F-1D3F1F5A200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FF1DBCD-FABC-4072-9376-331074E069DE}"/>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1645733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0EDD3-C24B-4F3C-8487-AC40C79AF0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AD7EDFC-E100-4139-A3FB-4A5FC81CA5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5DE0F68-99AE-4A5A-B864-55B71B055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7B7F7E-7ADC-4705-B58D-09148B9C3655}"/>
              </a:ext>
            </a:extLst>
          </p:cNvPr>
          <p:cNvSpPr>
            <a:spLocks noGrp="1"/>
          </p:cNvSpPr>
          <p:nvPr>
            <p:ph type="dt" sz="half" idx="10"/>
          </p:nvPr>
        </p:nvSpPr>
        <p:spPr/>
        <p:txBody>
          <a:bodyPr/>
          <a:lstStyle/>
          <a:p>
            <a:fld id="{3703B581-C882-46AE-AFA6-475B68BB2D4A}" type="datetimeFigureOut">
              <a:rPr lang="en-CA" smtClean="0"/>
              <a:t>2021-09-11</a:t>
            </a:fld>
            <a:endParaRPr lang="en-CA"/>
          </a:p>
        </p:txBody>
      </p:sp>
      <p:sp>
        <p:nvSpPr>
          <p:cNvPr id="6" name="Footer Placeholder 5">
            <a:extLst>
              <a:ext uri="{FF2B5EF4-FFF2-40B4-BE49-F238E27FC236}">
                <a16:creationId xmlns:a16="http://schemas.microsoft.com/office/drawing/2014/main" id="{13FE1AA2-2464-4350-8F26-426ADC3E51C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E495751-9405-4123-AA55-40C7AE0D21B2}"/>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3787886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1ACB2-C2D1-458D-ADD2-CBF7724203C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67CA2C8-9106-4E93-8DF2-DF9FC2EABE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7BD7E85-867B-482E-B6CC-181DCE7C8248}"/>
              </a:ext>
            </a:extLst>
          </p:cNvPr>
          <p:cNvSpPr>
            <a:spLocks noGrp="1"/>
          </p:cNvSpPr>
          <p:nvPr>
            <p:ph type="dt" sz="half" idx="10"/>
          </p:nvPr>
        </p:nvSpPr>
        <p:spPr/>
        <p:txBody>
          <a:bodyPr/>
          <a:lstStyle/>
          <a:p>
            <a:fld id="{CE71853C-27FA-4EFE-B370-83C1CC089094}" type="datetimeFigureOut">
              <a:rPr lang="en-CA" smtClean="0"/>
              <a:t>2021-09-11</a:t>
            </a:fld>
            <a:endParaRPr lang="en-CA"/>
          </a:p>
        </p:txBody>
      </p:sp>
      <p:sp>
        <p:nvSpPr>
          <p:cNvPr id="5" name="Footer Placeholder 4">
            <a:extLst>
              <a:ext uri="{FF2B5EF4-FFF2-40B4-BE49-F238E27FC236}">
                <a16:creationId xmlns:a16="http://schemas.microsoft.com/office/drawing/2014/main" id="{9E07077D-1369-4736-9A77-8ABB718AA3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CE3BDB3-22B7-4D94-8275-8DE8B298FA92}"/>
              </a:ext>
            </a:extLst>
          </p:cNvPr>
          <p:cNvSpPr>
            <a:spLocks noGrp="1"/>
          </p:cNvSpPr>
          <p:nvPr>
            <p:ph type="sldNum" sz="quarter" idx="12"/>
          </p:nvPr>
        </p:nvSpPr>
        <p:spPr/>
        <p:txBody>
          <a:bodyPr/>
          <a:lstStyle/>
          <a:p>
            <a:fld id="{7B6DD150-E4F5-49FF-A0A9-985F82438810}" type="slidenum">
              <a:rPr lang="en-CA" smtClean="0"/>
              <a:t>‹#›</a:t>
            </a:fld>
            <a:endParaRPr lang="en-CA"/>
          </a:p>
        </p:txBody>
      </p:sp>
    </p:spTree>
    <p:extLst>
      <p:ext uri="{BB962C8B-B14F-4D97-AF65-F5344CB8AC3E}">
        <p14:creationId xmlns:p14="http://schemas.microsoft.com/office/powerpoint/2010/main" val="40222896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8177B-FFA0-4BF6-8367-DBED7B026E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65B102E-D9B3-42E3-9D55-5643A46AB7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329083E-1E29-406E-86E7-9170888EE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72DA0F-D840-450E-A878-E7868469FCD5}"/>
              </a:ext>
            </a:extLst>
          </p:cNvPr>
          <p:cNvSpPr>
            <a:spLocks noGrp="1"/>
          </p:cNvSpPr>
          <p:nvPr>
            <p:ph type="dt" sz="half" idx="10"/>
          </p:nvPr>
        </p:nvSpPr>
        <p:spPr/>
        <p:txBody>
          <a:bodyPr/>
          <a:lstStyle/>
          <a:p>
            <a:fld id="{3703B581-C882-46AE-AFA6-475B68BB2D4A}" type="datetimeFigureOut">
              <a:rPr lang="en-CA" smtClean="0"/>
              <a:t>2021-09-11</a:t>
            </a:fld>
            <a:endParaRPr lang="en-CA"/>
          </a:p>
        </p:txBody>
      </p:sp>
      <p:sp>
        <p:nvSpPr>
          <p:cNvPr id="6" name="Footer Placeholder 5">
            <a:extLst>
              <a:ext uri="{FF2B5EF4-FFF2-40B4-BE49-F238E27FC236}">
                <a16:creationId xmlns:a16="http://schemas.microsoft.com/office/drawing/2014/main" id="{711330D5-EB57-4B00-9CCD-CDD4B75F349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9A9F6CC-9398-4597-A09A-84C330BD16CE}"/>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11003410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9F35-1847-46E6-BC6B-F27F4638590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1AA7A90-BBD9-4214-A078-32B35D3799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284AA0E-CFE1-4180-8A6B-4E907FEF1C47}"/>
              </a:ext>
            </a:extLst>
          </p:cNvPr>
          <p:cNvSpPr>
            <a:spLocks noGrp="1"/>
          </p:cNvSpPr>
          <p:nvPr>
            <p:ph type="dt" sz="half" idx="10"/>
          </p:nvPr>
        </p:nvSpPr>
        <p:spPr/>
        <p:txBody>
          <a:bodyPr/>
          <a:lstStyle/>
          <a:p>
            <a:fld id="{3703B581-C882-46AE-AFA6-475B68BB2D4A}" type="datetimeFigureOut">
              <a:rPr lang="en-CA" smtClean="0"/>
              <a:t>2021-09-11</a:t>
            </a:fld>
            <a:endParaRPr lang="en-CA"/>
          </a:p>
        </p:txBody>
      </p:sp>
      <p:sp>
        <p:nvSpPr>
          <p:cNvPr id="5" name="Footer Placeholder 4">
            <a:extLst>
              <a:ext uri="{FF2B5EF4-FFF2-40B4-BE49-F238E27FC236}">
                <a16:creationId xmlns:a16="http://schemas.microsoft.com/office/drawing/2014/main" id="{DBDF76E9-99F1-401D-8EB7-9A13FF1630C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257D66B-72FE-4D3A-92EF-3315A23D7767}"/>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26669907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901218-9C42-4FB8-AF81-EAFB7FBD5C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E8EB3FD-CE33-4B83-A9A0-E4BD93A143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3AD542F-2CBC-40EA-B08F-A305E58EF9F3}"/>
              </a:ext>
            </a:extLst>
          </p:cNvPr>
          <p:cNvSpPr>
            <a:spLocks noGrp="1"/>
          </p:cNvSpPr>
          <p:nvPr>
            <p:ph type="dt" sz="half" idx="10"/>
          </p:nvPr>
        </p:nvSpPr>
        <p:spPr/>
        <p:txBody>
          <a:bodyPr/>
          <a:lstStyle/>
          <a:p>
            <a:fld id="{3703B581-C882-46AE-AFA6-475B68BB2D4A}" type="datetimeFigureOut">
              <a:rPr lang="en-CA" smtClean="0"/>
              <a:t>2021-09-11</a:t>
            </a:fld>
            <a:endParaRPr lang="en-CA"/>
          </a:p>
        </p:txBody>
      </p:sp>
      <p:sp>
        <p:nvSpPr>
          <p:cNvPr id="5" name="Footer Placeholder 4">
            <a:extLst>
              <a:ext uri="{FF2B5EF4-FFF2-40B4-BE49-F238E27FC236}">
                <a16:creationId xmlns:a16="http://schemas.microsoft.com/office/drawing/2014/main" id="{06A94717-0587-4F3E-A116-BE5E4645D8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20BD9E6-1C5A-48BF-BFA8-A346167E1AC7}"/>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3601828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9800B-C713-4EFA-B933-ED5D5D4B37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DD98789-83AA-47C6-8139-9927267342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251E96-AD7D-4E70-A9CC-BA2511B5EE5D}"/>
              </a:ext>
            </a:extLst>
          </p:cNvPr>
          <p:cNvSpPr>
            <a:spLocks noGrp="1"/>
          </p:cNvSpPr>
          <p:nvPr>
            <p:ph type="dt" sz="half" idx="10"/>
          </p:nvPr>
        </p:nvSpPr>
        <p:spPr/>
        <p:txBody>
          <a:bodyPr/>
          <a:lstStyle/>
          <a:p>
            <a:fld id="{CE71853C-27FA-4EFE-B370-83C1CC089094}" type="datetimeFigureOut">
              <a:rPr lang="en-CA" smtClean="0"/>
              <a:t>2021-09-11</a:t>
            </a:fld>
            <a:endParaRPr lang="en-CA"/>
          </a:p>
        </p:txBody>
      </p:sp>
      <p:sp>
        <p:nvSpPr>
          <p:cNvPr id="5" name="Footer Placeholder 4">
            <a:extLst>
              <a:ext uri="{FF2B5EF4-FFF2-40B4-BE49-F238E27FC236}">
                <a16:creationId xmlns:a16="http://schemas.microsoft.com/office/drawing/2014/main" id="{1B199EFD-5DEE-41E5-ADCA-9E4C37CEDE5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2DB754C-4B6F-431A-ADD3-A55DDAAECF90}"/>
              </a:ext>
            </a:extLst>
          </p:cNvPr>
          <p:cNvSpPr>
            <a:spLocks noGrp="1"/>
          </p:cNvSpPr>
          <p:nvPr>
            <p:ph type="sldNum" sz="quarter" idx="12"/>
          </p:nvPr>
        </p:nvSpPr>
        <p:spPr/>
        <p:txBody>
          <a:bodyPr/>
          <a:lstStyle/>
          <a:p>
            <a:fld id="{7B6DD150-E4F5-49FF-A0A9-985F82438810}" type="slidenum">
              <a:rPr lang="en-CA" smtClean="0"/>
              <a:t>‹#›</a:t>
            </a:fld>
            <a:endParaRPr lang="en-CA"/>
          </a:p>
        </p:txBody>
      </p:sp>
    </p:spTree>
    <p:extLst>
      <p:ext uri="{BB962C8B-B14F-4D97-AF65-F5344CB8AC3E}">
        <p14:creationId xmlns:p14="http://schemas.microsoft.com/office/powerpoint/2010/main" val="2403932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EA215-9D35-4FE8-94C4-1B9C8D6B301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588FFA5-C3CC-4B5C-89BF-3D41F0A35D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73EF6FC-07B5-459B-A198-914961341E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1B67ED0-48C8-43B9-A97B-D5D261F1E226}"/>
              </a:ext>
            </a:extLst>
          </p:cNvPr>
          <p:cNvSpPr>
            <a:spLocks noGrp="1"/>
          </p:cNvSpPr>
          <p:nvPr>
            <p:ph type="dt" sz="half" idx="10"/>
          </p:nvPr>
        </p:nvSpPr>
        <p:spPr/>
        <p:txBody>
          <a:bodyPr/>
          <a:lstStyle/>
          <a:p>
            <a:fld id="{CE71853C-27FA-4EFE-B370-83C1CC089094}" type="datetimeFigureOut">
              <a:rPr lang="en-CA" smtClean="0"/>
              <a:t>2021-09-11</a:t>
            </a:fld>
            <a:endParaRPr lang="en-CA"/>
          </a:p>
        </p:txBody>
      </p:sp>
      <p:sp>
        <p:nvSpPr>
          <p:cNvPr id="6" name="Footer Placeholder 5">
            <a:extLst>
              <a:ext uri="{FF2B5EF4-FFF2-40B4-BE49-F238E27FC236}">
                <a16:creationId xmlns:a16="http://schemas.microsoft.com/office/drawing/2014/main" id="{36C02D05-A6B9-47DF-8039-26014FC8C9B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4A41EE4-6777-403C-BB45-48689BBFCDC0}"/>
              </a:ext>
            </a:extLst>
          </p:cNvPr>
          <p:cNvSpPr>
            <a:spLocks noGrp="1"/>
          </p:cNvSpPr>
          <p:nvPr>
            <p:ph type="sldNum" sz="quarter" idx="12"/>
          </p:nvPr>
        </p:nvSpPr>
        <p:spPr/>
        <p:txBody>
          <a:bodyPr/>
          <a:lstStyle/>
          <a:p>
            <a:fld id="{7B6DD150-E4F5-49FF-A0A9-985F82438810}" type="slidenum">
              <a:rPr lang="en-CA" smtClean="0"/>
              <a:t>‹#›</a:t>
            </a:fld>
            <a:endParaRPr lang="en-CA"/>
          </a:p>
        </p:txBody>
      </p:sp>
    </p:spTree>
    <p:extLst>
      <p:ext uri="{BB962C8B-B14F-4D97-AF65-F5344CB8AC3E}">
        <p14:creationId xmlns:p14="http://schemas.microsoft.com/office/powerpoint/2010/main" val="2010870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0C398-436E-4AC1-98D3-D78920590C1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FF2EF67-7BA0-4BD1-B77A-1BFF56CB54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E77EEB-3039-4957-AEA0-492B74B0FC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405B0F8-D952-4F21-84ED-948E478E3F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1A3F8D-86CB-4481-9FEB-094A84E7B8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A0BA4E6-F1D8-4E62-8085-A0C5883613B9}"/>
              </a:ext>
            </a:extLst>
          </p:cNvPr>
          <p:cNvSpPr>
            <a:spLocks noGrp="1"/>
          </p:cNvSpPr>
          <p:nvPr>
            <p:ph type="dt" sz="half" idx="10"/>
          </p:nvPr>
        </p:nvSpPr>
        <p:spPr/>
        <p:txBody>
          <a:bodyPr/>
          <a:lstStyle/>
          <a:p>
            <a:fld id="{CE71853C-27FA-4EFE-B370-83C1CC089094}" type="datetimeFigureOut">
              <a:rPr lang="en-CA" smtClean="0"/>
              <a:t>2021-09-11</a:t>
            </a:fld>
            <a:endParaRPr lang="en-CA"/>
          </a:p>
        </p:txBody>
      </p:sp>
      <p:sp>
        <p:nvSpPr>
          <p:cNvPr id="8" name="Footer Placeholder 7">
            <a:extLst>
              <a:ext uri="{FF2B5EF4-FFF2-40B4-BE49-F238E27FC236}">
                <a16:creationId xmlns:a16="http://schemas.microsoft.com/office/drawing/2014/main" id="{BC5B0C63-AC0E-4BE3-BD4C-813543FFA0C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DCD8A70-E404-46A4-877E-00BCEB921153}"/>
              </a:ext>
            </a:extLst>
          </p:cNvPr>
          <p:cNvSpPr>
            <a:spLocks noGrp="1"/>
          </p:cNvSpPr>
          <p:nvPr>
            <p:ph type="sldNum" sz="quarter" idx="12"/>
          </p:nvPr>
        </p:nvSpPr>
        <p:spPr/>
        <p:txBody>
          <a:bodyPr/>
          <a:lstStyle/>
          <a:p>
            <a:fld id="{7B6DD150-E4F5-49FF-A0A9-985F82438810}" type="slidenum">
              <a:rPr lang="en-CA" smtClean="0"/>
              <a:t>‹#›</a:t>
            </a:fld>
            <a:endParaRPr lang="en-CA"/>
          </a:p>
        </p:txBody>
      </p:sp>
    </p:spTree>
    <p:extLst>
      <p:ext uri="{BB962C8B-B14F-4D97-AF65-F5344CB8AC3E}">
        <p14:creationId xmlns:p14="http://schemas.microsoft.com/office/powerpoint/2010/main" val="1762866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31A25-54DD-4BC7-9360-66C83F0B8EE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F60E6EC-4079-4D68-B22B-D647A7EFA177}"/>
              </a:ext>
            </a:extLst>
          </p:cNvPr>
          <p:cNvSpPr>
            <a:spLocks noGrp="1"/>
          </p:cNvSpPr>
          <p:nvPr>
            <p:ph type="dt" sz="half" idx="10"/>
          </p:nvPr>
        </p:nvSpPr>
        <p:spPr/>
        <p:txBody>
          <a:bodyPr/>
          <a:lstStyle/>
          <a:p>
            <a:fld id="{CE71853C-27FA-4EFE-B370-83C1CC089094}" type="datetimeFigureOut">
              <a:rPr lang="en-CA" smtClean="0"/>
              <a:t>2021-09-11</a:t>
            </a:fld>
            <a:endParaRPr lang="en-CA"/>
          </a:p>
        </p:txBody>
      </p:sp>
      <p:sp>
        <p:nvSpPr>
          <p:cNvPr id="4" name="Footer Placeholder 3">
            <a:extLst>
              <a:ext uri="{FF2B5EF4-FFF2-40B4-BE49-F238E27FC236}">
                <a16:creationId xmlns:a16="http://schemas.microsoft.com/office/drawing/2014/main" id="{F46CBC14-B05B-45CF-8282-0B86F2A533A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4A23F0D-6F1D-4D4D-9696-7BDE4050D664}"/>
              </a:ext>
            </a:extLst>
          </p:cNvPr>
          <p:cNvSpPr>
            <a:spLocks noGrp="1"/>
          </p:cNvSpPr>
          <p:nvPr>
            <p:ph type="sldNum" sz="quarter" idx="12"/>
          </p:nvPr>
        </p:nvSpPr>
        <p:spPr/>
        <p:txBody>
          <a:bodyPr/>
          <a:lstStyle/>
          <a:p>
            <a:fld id="{7B6DD150-E4F5-49FF-A0A9-985F82438810}" type="slidenum">
              <a:rPr lang="en-CA" smtClean="0"/>
              <a:t>‹#›</a:t>
            </a:fld>
            <a:endParaRPr lang="en-CA"/>
          </a:p>
        </p:txBody>
      </p:sp>
    </p:spTree>
    <p:extLst>
      <p:ext uri="{BB962C8B-B14F-4D97-AF65-F5344CB8AC3E}">
        <p14:creationId xmlns:p14="http://schemas.microsoft.com/office/powerpoint/2010/main" val="1617216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055669-1580-41FE-8D3A-A2B3C2C9DB4D}"/>
              </a:ext>
            </a:extLst>
          </p:cNvPr>
          <p:cNvSpPr>
            <a:spLocks noGrp="1"/>
          </p:cNvSpPr>
          <p:nvPr>
            <p:ph type="dt" sz="half" idx="10"/>
          </p:nvPr>
        </p:nvSpPr>
        <p:spPr/>
        <p:txBody>
          <a:bodyPr/>
          <a:lstStyle/>
          <a:p>
            <a:fld id="{CE71853C-27FA-4EFE-B370-83C1CC089094}" type="datetimeFigureOut">
              <a:rPr lang="en-CA" smtClean="0"/>
              <a:t>2021-09-11</a:t>
            </a:fld>
            <a:endParaRPr lang="en-CA"/>
          </a:p>
        </p:txBody>
      </p:sp>
      <p:sp>
        <p:nvSpPr>
          <p:cNvPr id="3" name="Footer Placeholder 2">
            <a:extLst>
              <a:ext uri="{FF2B5EF4-FFF2-40B4-BE49-F238E27FC236}">
                <a16:creationId xmlns:a16="http://schemas.microsoft.com/office/drawing/2014/main" id="{F056EA4F-D1CF-4909-A8A0-5BF10170410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D9E6542-1C0C-4C02-B055-047D94964B18}"/>
              </a:ext>
            </a:extLst>
          </p:cNvPr>
          <p:cNvSpPr>
            <a:spLocks noGrp="1"/>
          </p:cNvSpPr>
          <p:nvPr>
            <p:ph type="sldNum" sz="quarter" idx="12"/>
          </p:nvPr>
        </p:nvSpPr>
        <p:spPr/>
        <p:txBody>
          <a:bodyPr/>
          <a:lstStyle/>
          <a:p>
            <a:fld id="{7B6DD150-E4F5-49FF-A0A9-985F82438810}" type="slidenum">
              <a:rPr lang="en-CA" smtClean="0"/>
              <a:t>‹#›</a:t>
            </a:fld>
            <a:endParaRPr lang="en-CA"/>
          </a:p>
        </p:txBody>
      </p:sp>
    </p:spTree>
    <p:extLst>
      <p:ext uri="{BB962C8B-B14F-4D97-AF65-F5344CB8AC3E}">
        <p14:creationId xmlns:p14="http://schemas.microsoft.com/office/powerpoint/2010/main" val="4067185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0A79-9C3F-4A59-B992-8638D1DBB9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71C8EDD-E938-422C-8903-41F025E207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6A337C1-5E52-4320-A64A-9FEE034C23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990F0A-310F-4BCF-B72B-E5BDAA1195BA}"/>
              </a:ext>
            </a:extLst>
          </p:cNvPr>
          <p:cNvSpPr>
            <a:spLocks noGrp="1"/>
          </p:cNvSpPr>
          <p:nvPr>
            <p:ph type="dt" sz="half" idx="10"/>
          </p:nvPr>
        </p:nvSpPr>
        <p:spPr/>
        <p:txBody>
          <a:bodyPr/>
          <a:lstStyle/>
          <a:p>
            <a:fld id="{CE71853C-27FA-4EFE-B370-83C1CC089094}" type="datetimeFigureOut">
              <a:rPr lang="en-CA" smtClean="0"/>
              <a:t>2021-09-11</a:t>
            </a:fld>
            <a:endParaRPr lang="en-CA"/>
          </a:p>
        </p:txBody>
      </p:sp>
      <p:sp>
        <p:nvSpPr>
          <p:cNvPr id="6" name="Footer Placeholder 5">
            <a:extLst>
              <a:ext uri="{FF2B5EF4-FFF2-40B4-BE49-F238E27FC236}">
                <a16:creationId xmlns:a16="http://schemas.microsoft.com/office/drawing/2014/main" id="{9C4384E8-5287-4DBD-B207-DDDC86521BE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24FE067-9DBD-4324-BE72-E18F53B35CC2}"/>
              </a:ext>
            </a:extLst>
          </p:cNvPr>
          <p:cNvSpPr>
            <a:spLocks noGrp="1"/>
          </p:cNvSpPr>
          <p:nvPr>
            <p:ph type="sldNum" sz="quarter" idx="12"/>
          </p:nvPr>
        </p:nvSpPr>
        <p:spPr/>
        <p:txBody>
          <a:bodyPr/>
          <a:lstStyle/>
          <a:p>
            <a:fld id="{7B6DD150-E4F5-49FF-A0A9-985F82438810}" type="slidenum">
              <a:rPr lang="en-CA" smtClean="0"/>
              <a:t>‹#›</a:t>
            </a:fld>
            <a:endParaRPr lang="en-CA"/>
          </a:p>
        </p:txBody>
      </p:sp>
    </p:spTree>
    <p:extLst>
      <p:ext uri="{BB962C8B-B14F-4D97-AF65-F5344CB8AC3E}">
        <p14:creationId xmlns:p14="http://schemas.microsoft.com/office/powerpoint/2010/main" val="1270399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12C6B-DB08-4DE6-A92F-8B8EAD3DEB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EF0F249-E6EF-4BDD-B0A0-A7AB9ACC19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5444806-77F2-4EA7-B076-067A97F2B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A848EB-DC14-481B-97BC-3E24BA2CD91A}"/>
              </a:ext>
            </a:extLst>
          </p:cNvPr>
          <p:cNvSpPr>
            <a:spLocks noGrp="1"/>
          </p:cNvSpPr>
          <p:nvPr>
            <p:ph type="dt" sz="half" idx="10"/>
          </p:nvPr>
        </p:nvSpPr>
        <p:spPr/>
        <p:txBody>
          <a:bodyPr/>
          <a:lstStyle/>
          <a:p>
            <a:fld id="{CE71853C-27FA-4EFE-B370-83C1CC089094}" type="datetimeFigureOut">
              <a:rPr lang="en-CA" smtClean="0"/>
              <a:t>2021-09-11</a:t>
            </a:fld>
            <a:endParaRPr lang="en-CA"/>
          </a:p>
        </p:txBody>
      </p:sp>
      <p:sp>
        <p:nvSpPr>
          <p:cNvPr id="6" name="Footer Placeholder 5">
            <a:extLst>
              <a:ext uri="{FF2B5EF4-FFF2-40B4-BE49-F238E27FC236}">
                <a16:creationId xmlns:a16="http://schemas.microsoft.com/office/drawing/2014/main" id="{E544203F-F11A-49C0-A372-7320420D4AA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4B5857C-8BD6-4C59-8A46-BB8BEC5A5414}"/>
              </a:ext>
            </a:extLst>
          </p:cNvPr>
          <p:cNvSpPr>
            <a:spLocks noGrp="1"/>
          </p:cNvSpPr>
          <p:nvPr>
            <p:ph type="sldNum" sz="quarter" idx="12"/>
          </p:nvPr>
        </p:nvSpPr>
        <p:spPr/>
        <p:txBody>
          <a:bodyPr/>
          <a:lstStyle/>
          <a:p>
            <a:fld id="{7B6DD150-E4F5-49FF-A0A9-985F82438810}" type="slidenum">
              <a:rPr lang="en-CA" smtClean="0"/>
              <a:t>‹#›</a:t>
            </a:fld>
            <a:endParaRPr lang="en-CA"/>
          </a:p>
        </p:txBody>
      </p:sp>
    </p:spTree>
    <p:extLst>
      <p:ext uri="{BB962C8B-B14F-4D97-AF65-F5344CB8AC3E}">
        <p14:creationId xmlns:p14="http://schemas.microsoft.com/office/powerpoint/2010/main" val="4125087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34550F-5028-425B-8082-C52C22FD68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5233E32-87BE-4FB1-AAD9-D6D9A9951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903BBC5-A559-4B7D-BF38-9774D4757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1853C-27FA-4EFE-B370-83C1CC089094}" type="datetimeFigureOut">
              <a:rPr lang="en-CA" smtClean="0"/>
              <a:t>2021-09-11</a:t>
            </a:fld>
            <a:endParaRPr lang="en-CA"/>
          </a:p>
        </p:txBody>
      </p:sp>
      <p:sp>
        <p:nvSpPr>
          <p:cNvPr id="5" name="Footer Placeholder 4">
            <a:extLst>
              <a:ext uri="{FF2B5EF4-FFF2-40B4-BE49-F238E27FC236}">
                <a16:creationId xmlns:a16="http://schemas.microsoft.com/office/drawing/2014/main" id="{934EFE34-BE70-402D-BB84-16BDF26D19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5D6522E-5EB2-4781-9CBC-E3FC8DF58E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6DD150-E4F5-49FF-A0A9-985F82438810}" type="slidenum">
              <a:rPr lang="en-CA" smtClean="0"/>
              <a:t>‹#›</a:t>
            </a:fld>
            <a:endParaRPr lang="en-CA"/>
          </a:p>
        </p:txBody>
      </p:sp>
    </p:spTree>
    <p:extLst>
      <p:ext uri="{BB962C8B-B14F-4D97-AF65-F5344CB8AC3E}">
        <p14:creationId xmlns:p14="http://schemas.microsoft.com/office/powerpoint/2010/main" val="1457166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0000"/>
                <a:lumMod val="11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CAD27E-FF54-41F1-B9FA-19AB6C4D6D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53435B7-50FF-4BFF-96AE-08CDDDE213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26BCF8C-3D85-4D8E-B3FE-F68B93C3C7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3B581-C882-46AE-AFA6-475B68BB2D4A}" type="datetimeFigureOut">
              <a:rPr lang="en-CA" smtClean="0"/>
              <a:t>2021-09-11</a:t>
            </a:fld>
            <a:endParaRPr lang="en-CA"/>
          </a:p>
        </p:txBody>
      </p:sp>
      <p:sp>
        <p:nvSpPr>
          <p:cNvPr id="5" name="Footer Placeholder 4">
            <a:extLst>
              <a:ext uri="{FF2B5EF4-FFF2-40B4-BE49-F238E27FC236}">
                <a16:creationId xmlns:a16="http://schemas.microsoft.com/office/drawing/2014/main" id="{BA73C59C-FD8F-4AB3-95A5-D038C3C41C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AE792F1-6170-45D5-A006-C9756F36E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2F7AD-FDD5-4417-B5FB-53CCD586F40F}" type="slidenum">
              <a:rPr lang="en-CA" smtClean="0"/>
              <a:t>‹#›</a:t>
            </a:fld>
            <a:endParaRPr lang="en-CA"/>
          </a:p>
        </p:txBody>
      </p:sp>
    </p:spTree>
    <p:extLst>
      <p:ext uri="{BB962C8B-B14F-4D97-AF65-F5344CB8AC3E}">
        <p14:creationId xmlns:p14="http://schemas.microsoft.com/office/powerpoint/2010/main" val="2568928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QXjU9qTsYCc" TargetMode="Externa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94606F-70D8-4815-8C46-19BAAF4E6DA0}"/>
              </a:ext>
            </a:extLst>
          </p:cNvPr>
          <p:cNvSpPr txBox="1"/>
          <p:nvPr/>
        </p:nvSpPr>
        <p:spPr>
          <a:xfrm>
            <a:off x="2485052" y="331587"/>
            <a:ext cx="722189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Unit 1. Computing Environments</a:t>
            </a:r>
          </a:p>
        </p:txBody>
      </p:sp>
      <p:sp>
        <p:nvSpPr>
          <p:cNvPr id="3" name="TextBox 2">
            <a:extLst>
              <a:ext uri="{FF2B5EF4-FFF2-40B4-BE49-F238E27FC236}">
                <a16:creationId xmlns:a16="http://schemas.microsoft.com/office/drawing/2014/main" id="{ECE743A7-224A-4AFA-B7C2-E6920AFE0BCE}"/>
              </a:ext>
            </a:extLst>
          </p:cNvPr>
          <p:cNvSpPr txBox="1"/>
          <p:nvPr/>
        </p:nvSpPr>
        <p:spPr>
          <a:xfrm>
            <a:off x="2056621" y="1566993"/>
            <a:ext cx="8078755"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3200" b="0" i="0" u="none" strike="noStrike" kern="1200" cap="none" spc="0" normalizeH="0" baseline="0" noProof="0" dirty="0">
                <a:ln>
                  <a:noFill/>
                </a:ln>
                <a:solidFill>
                  <a:srgbClr val="C00000"/>
                </a:solidFill>
                <a:effectLst/>
                <a:uLnTx/>
                <a:uFillTx/>
                <a:latin typeface="Calibri" panose="020F0502020204030204"/>
                <a:ea typeface="+mn-ea"/>
                <a:cs typeface="+mn-cs"/>
              </a:rPr>
              <a:t>1.7 Programming Languages</a:t>
            </a:r>
          </a:p>
        </p:txBody>
      </p:sp>
      <p:sp>
        <p:nvSpPr>
          <p:cNvPr id="5" name="TextBox 4">
            <a:extLst>
              <a:ext uri="{FF2B5EF4-FFF2-40B4-BE49-F238E27FC236}">
                <a16:creationId xmlns:a16="http://schemas.microsoft.com/office/drawing/2014/main" id="{57C009B8-8FB3-48F4-995B-77ED7C12A4DF}"/>
              </a:ext>
            </a:extLst>
          </p:cNvPr>
          <p:cNvSpPr txBox="1"/>
          <p:nvPr/>
        </p:nvSpPr>
        <p:spPr>
          <a:xfrm>
            <a:off x="2942979" y="2679288"/>
            <a:ext cx="7784013" cy="230832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Machine Code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Assembly Language and Assembler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Source Code and Object Code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0070C0"/>
                </a:solidFill>
                <a:latin typeface="Calibri" panose="020F0502020204030204"/>
              </a:rPr>
              <a:t>Translator, Assembler, Compiler, Interpreter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Pros and cons of compilers and interpreters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0070C0"/>
                </a:solidFill>
                <a:latin typeface="Calibri" panose="020F0502020204030204"/>
              </a:rPr>
              <a:t>Program debugging: Syntax errors vs. Semantic errors</a:t>
            </a: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347548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698090" y="367347"/>
            <a:ext cx="137454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Program Debugging</a:t>
            </a:r>
          </a:p>
        </p:txBody>
      </p:sp>
      <p:sp>
        <p:nvSpPr>
          <p:cNvPr id="12" name="TextBox 11">
            <a:extLst>
              <a:ext uri="{FF2B5EF4-FFF2-40B4-BE49-F238E27FC236}">
                <a16:creationId xmlns:a16="http://schemas.microsoft.com/office/drawing/2014/main" id="{79E60D1C-0B9F-4FC3-A5DD-FA8222C12742}"/>
              </a:ext>
            </a:extLst>
          </p:cNvPr>
          <p:cNvSpPr txBox="1"/>
          <p:nvPr/>
        </p:nvSpPr>
        <p:spPr>
          <a:xfrm>
            <a:off x="1184787" y="1851983"/>
            <a:ext cx="9979742" cy="3416320"/>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kumimoji="0" lang="en-CA" sz="2400" b="1" i="0" u="none" strike="noStrike" kern="1200" cap="none" spc="0" normalizeH="0" baseline="0" noProof="0" dirty="0">
                <a:ln>
                  <a:noFill/>
                </a:ln>
                <a:solidFill>
                  <a:srgbClr val="FF0000"/>
                </a:solidFill>
                <a:effectLst/>
                <a:uLnTx/>
                <a:uFillTx/>
                <a:latin typeface="Calibri" panose="020F0502020204030204"/>
                <a:ea typeface="+mn-ea"/>
                <a:cs typeface="+mn-cs"/>
              </a:rPr>
              <a:t>Program debugging </a:t>
            </a:r>
            <a:r>
              <a:rPr kumimoji="0" lang="en-CA" sz="2400" b="1" i="0" u="none" strike="noStrike" kern="1200" cap="none" spc="0" normalizeH="0" baseline="0" noProof="0" dirty="0">
                <a:ln>
                  <a:noFill/>
                </a:ln>
                <a:solidFill>
                  <a:schemeClr val="accent1"/>
                </a:solidFill>
                <a:effectLst/>
                <a:uLnTx/>
                <a:uFillTx/>
                <a:latin typeface="Calibri" panose="020F0502020204030204"/>
                <a:ea typeface="+mn-ea"/>
                <a:cs typeface="+mn-cs"/>
              </a:rPr>
              <a:t>is the process of </a:t>
            </a:r>
            <a:r>
              <a:rPr kumimoji="0" lang="en-CA" sz="2400" b="1" i="0" u="none" strike="noStrike" kern="1200" cap="none" spc="0" normalizeH="0" baseline="0" noProof="0" dirty="0">
                <a:ln>
                  <a:noFill/>
                </a:ln>
                <a:solidFill>
                  <a:schemeClr val="accent1"/>
                </a:solidFill>
                <a:effectLst/>
                <a:highlight>
                  <a:srgbClr val="FFFF00"/>
                </a:highlight>
                <a:uLnTx/>
                <a:uFillTx/>
                <a:latin typeface="Calibri" panose="020F0502020204030204"/>
                <a:ea typeface="+mn-ea"/>
                <a:cs typeface="+mn-cs"/>
              </a:rPr>
              <a:t>finding and correcting errors </a:t>
            </a:r>
            <a:r>
              <a:rPr kumimoji="0" lang="en-CA" sz="2400" b="1" i="0" u="none" strike="noStrike" kern="1200" cap="none" spc="0" normalizeH="0" baseline="0" noProof="0" dirty="0">
                <a:ln>
                  <a:noFill/>
                </a:ln>
                <a:solidFill>
                  <a:schemeClr val="accent1"/>
                </a:solidFill>
                <a:effectLst/>
                <a:uLnTx/>
                <a:uFillTx/>
                <a:latin typeface="Calibri" panose="020F0502020204030204"/>
                <a:ea typeface="+mn-ea"/>
                <a:cs typeface="+mn-cs"/>
              </a:rPr>
              <a:t>( “bugs” ) in a computer program.</a:t>
            </a:r>
            <a:endParaRPr lang="en-CA" sz="2400" b="1" dirty="0">
              <a:solidFill>
                <a:schemeClr val="accent1"/>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kumimoji="0" lang="en-CA" sz="2400" b="1" i="0" u="none" strike="noStrike" kern="1200" cap="none" spc="0" normalizeH="0" baseline="0" noProof="0" dirty="0">
                <a:ln>
                  <a:noFill/>
                </a:ln>
                <a:solidFill>
                  <a:srgbClr val="FF0000"/>
                </a:solidFill>
                <a:effectLst/>
                <a:uLnTx/>
                <a:uFillTx/>
                <a:latin typeface="Calibri" panose="020F0502020204030204"/>
                <a:ea typeface="+mn-ea"/>
                <a:cs typeface="+mn-cs"/>
              </a:rPr>
              <a:t>Syntax errors </a:t>
            </a:r>
            <a:r>
              <a:rPr kumimoji="0" lang="en-CA" sz="2400" b="1" i="0" u="none" strike="noStrike" kern="1200" cap="none" spc="0" normalizeH="0" baseline="0" noProof="0" dirty="0">
                <a:ln>
                  <a:noFill/>
                </a:ln>
                <a:solidFill>
                  <a:schemeClr val="accent1"/>
                </a:solidFill>
                <a:effectLst/>
                <a:uLnTx/>
                <a:uFillTx/>
                <a:latin typeface="Calibri" panose="020F0502020204030204"/>
                <a:ea typeface="+mn-ea"/>
                <a:cs typeface="+mn-cs"/>
              </a:rPr>
              <a:t>are caused by </a:t>
            </a:r>
            <a:r>
              <a:rPr kumimoji="0" lang="en-CA" sz="2400" b="1" i="0" u="none" strike="noStrike" kern="1200" cap="none" spc="0" normalizeH="0" baseline="0" noProof="0" dirty="0">
                <a:ln>
                  <a:noFill/>
                </a:ln>
                <a:solidFill>
                  <a:schemeClr val="accent1"/>
                </a:solidFill>
                <a:effectLst/>
                <a:highlight>
                  <a:srgbClr val="FFFF00"/>
                </a:highlight>
                <a:uLnTx/>
                <a:uFillTx/>
                <a:latin typeface="Calibri" panose="020F0502020204030204"/>
                <a:ea typeface="+mn-ea"/>
                <a:cs typeface="+mn-cs"/>
              </a:rPr>
              <a:t>invalid syntax </a:t>
            </a:r>
            <a:r>
              <a:rPr kumimoji="0" lang="en-CA" sz="2400" b="1" i="0" u="none" strike="noStrike" kern="1200" cap="none" spc="0" normalizeH="0" baseline="0" noProof="0" dirty="0">
                <a:ln>
                  <a:noFill/>
                </a:ln>
                <a:solidFill>
                  <a:schemeClr val="accent1"/>
                </a:solidFill>
                <a:effectLst/>
                <a:uLnTx/>
                <a:uFillTx/>
                <a:latin typeface="Calibri" panose="020F0502020204030204"/>
                <a:ea typeface="+mn-ea"/>
                <a:cs typeface="+mn-cs"/>
              </a:rPr>
              <a:t>(for example, entering </a:t>
            </a:r>
            <a:r>
              <a:rPr kumimoji="0" lang="en-CA" sz="2400" b="1" i="0" u="none" strike="noStrike" kern="1200" cap="none" spc="0" normalizeH="0" baseline="0" noProof="0" dirty="0" err="1">
                <a:ln>
                  <a:noFill/>
                </a:ln>
                <a:solidFill>
                  <a:schemeClr val="accent1"/>
                </a:solidFill>
                <a:effectLst/>
                <a:uLnTx/>
                <a:uFillTx/>
                <a:latin typeface="Calibri" panose="020F0502020204030204"/>
                <a:ea typeface="+mn-ea"/>
                <a:cs typeface="+mn-cs"/>
              </a:rPr>
              <a:t>prnt</a:t>
            </a:r>
            <a:r>
              <a:rPr kumimoji="0" lang="en-CA" sz="2400" b="1" i="0" u="none" strike="noStrike" kern="1200" cap="none" spc="0" normalizeH="0" baseline="0" noProof="0" dirty="0">
                <a:ln>
                  <a:noFill/>
                </a:ln>
                <a:solidFill>
                  <a:schemeClr val="accent1"/>
                </a:solidFill>
                <a:effectLst/>
                <a:uLnTx/>
                <a:uFillTx/>
                <a:latin typeface="Calibri" panose="020F0502020204030204"/>
                <a:ea typeface="+mn-ea"/>
                <a:cs typeface="+mn-cs"/>
              </a:rPr>
              <a:t> instead of print). Since a translator cannot understand instructions containing syntax errors, translators terminate when encountering such errors indicating where in the program the problem occurred.</a:t>
            </a:r>
            <a:endParaRPr lang="en-CA" sz="2400" b="1" dirty="0">
              <a:solidFill>
                <a:schemeClr val="accent1"/>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lang="en-CA" sz="2400" b="1" dirty="0">
                <a:solidFill>
                  <a:srgbClr val="FF0000"/>
                </a:solidFill>
                <a:latin typeface="Calibri" panose="020F0502020204030204"/>
              </a:rPr>
              <a:t>S</a:t>
            </a:r>
            <a:r>
              <a:rPr kumimoji="0" lang="en-CA" sz="2400" b="1" i="0" u="none" strike="noStrike" kern="1200" cap="none" spc="0" normalizeH="0" baseline="0" noProof="0" dirty="0" err="1">
                <a:ln>
                  <a:noFill/>
                </a:ln>
                <a:solidFill>
                  <a:srgbClr val="FF0000"/>
                </a:solidFill>
                <a:effectLst/>
                <a:uLnTx/>
                <a:uFillTx/>
                <a:latin typeface="Calibri" panose="020F0502020204030204"/>
                <a:ea typeface="+mn-ea"/>
                <a:cs typeface="+mn-cs"/>
              </a:rPr>
              <a:t>emantic</a:t>
            </a:r>
            <a:r>
              <a:rPr kumimoji="0" lang="en-CA" sz="2400" b="1" i="0" u="none" strike="noStrike" kern="1200" cap="none" spc="0" normalizeH="0" baseline="0" noProof="0" dirty="0">
                <a:ln>
                  <a:noFill/>
                </a:ln>
                <a:solidFill>
                  <a:srgbClr val="FF0000"/>
                </a:solidFill>
                <a:effectLst/>
                <a:uLnTx/>
                <a:uFillTx/>
                <a:latin typeface="Calibri" panose="020F0502020204030204"/>
                <a:ea typeface="+mn-ea"/>
                <a:cs typeface="+mn-cs"/>
              </a:rPr>
              <a:t> errors (generally called logic errors ) </a:t>
            </a:r>
            <a:r>
              <a:rPr kumimoji="0" lang="en-CA" sz="2400" b="1" i="0" u="none" strike="noStrike" kern="1200" cap="none" spc="0" normalizeH="0" baseline="0" noProof="0" dirty="0">
                <a:ln>
                  <a:noFill/>
                </a:ln>
                <a:solidFill>
                  <a:schemeClr val="accent1"/>
                </a:solidFill>
                <a:effectLst/>
                <a:uLnTx/>
                <a:uFillTx/>
                <a:latin typeface="Calibri" panose="020F0502020204030204"/>
                <a:ea typeface="+mn-ea"/>
                <a:cs typeface="+mn-cs"/>
              </a:rPr>
              <a:t>are </a:t>
            </a:r>
            <a:r>
              <a:rPr kumimoji="0" lang="en-CA" sz="2400" b="1" i="0" u="none" strike="noStrike" kern="1200" cap="none" spc="0" normalizeH="0" baseline="0" noProof="0" dirty="0">
                <a:ln>
                  <a:noFill/>
                </a:ln>
                <a:solidFill>
                  <a:schemeClr val="accent1"/>
                </a:solidFill>
                <a:effectLst/>
                <a:highlight>
                  <a:srgbClr val="FFFF00"/>
                </a:highlight>
                <a:uLnTx/>
                <a:uFillTx/>
                <a:latin typeface="Calibri" panose="020F0502020204030204"/>
                <a:ea typeface="+mn-ea"/>
                <a:cs typeface="+mn-cs"/>
              </a:rPr>
              <a:t>errors in program logic</a:t>
            </a:r>
            <a:r>
              <a:rPr kumimoji="0" lang="en-CA" sz="2400" b="1" i="0" u="none" strike="noStrike" kern="1200" cap="none" spc="0" normalizeH="0" baseline="0" noProof="0" dirty="0">
                <a:ln>
                  <a:noFill/>
                </a:ln>
                <a:solidFill>
                  <a:schemeClr val="accent1"/>
                </a:solidFill>
                <a:effectLst/>
                <a:uLnTx/>
                <a:uFillTx/>
                <a:latin typeface="Calibri" panose="020F0502020204030204"/>
                <a:ea typeface="+mn-ea"/>
                <a:cs typeface="+mn-cs"/>
              </a:rPr>
              <a:t>. Such errors cannot be automatically detected, since translators cannot understand the intent of a given computation.</a:t>
            </a:r>
          </a:p>
        </p:txBody>
      </p:sp>
      <p:sp>
        <p:nvSpPr>
          <p:cNvPr id="15" name="Star: 5 Points 14">
            <a:extLst>
              <a:ext uri="{FF2B5EF4-FFF2-40B4-BE49-F238E27FC236}">
                <a16:creationId xmlns:a16="http://schemas.microsoft.com/office/drawing/2014/main" id="{34719B68-E582-4BAA-A7FE-7756531988F1}"/>
              </a:ext>
            </a:extLst>
          </p:cNvPr>
          <p:cNvSpPr/>
          <p:nvPr/>
        </p:nvSpPr>
        <p:spPr>
          <a:xfrm>
            <a:off x="11425084" y="861418"/>
            <a:ext cx="416616" cy="427631"/>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3933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698090" y="367347"/>
            <a:ext cx="137454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Syntax vs. Semantics</a:t>
            </a:r>
          </a:p>
        </p:txBody>
      </p:sp>
      <p:sp>
        <p:nvSpPr>
          <p:cNvPr id="12" name="TextBox 11">
            <a:extLst>
              <a:ext uri="{FF2B5EF4-FFF2-40B4-BE49-F238E27FC236}">
                <a16:creationId xmlns:a16="http://schemas.microsoft.com/office/drawing/2014/main" id="{79E60D1C-0B9F-4FC3-A5DD-FA8222C12742}"/>
              </a:ext>
            </a:extLst>
          </p:cNvPr>
          <p:cNvSpPr txBox="1"/>
          <p:nvPr/>
        </p:nvSpPr>
        <p:spPr>
          <a:xfrm>
            <a:off x="1612490" y="1458693"/>
            <a:ext cx="9124336" cy="1569660"/>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kumimoji="0" lang="en-CA" sz="2400" b="1" i="0" u="none" strike="noStrike" kern="1200" cap="none" spc="0" normalizeH="0" baseline="0" noProof="0" dirty="0">
                <a:ln>
                  <a:noFill/>
                </a:ln>
                <a:solidFill>
                  <a:schemeClr val="accent1"/>
                </a:solidFill>
                <a:effectLst/>
                <a:uLnTx/>
                <a:uFillTx/>
                <a:latin typeface="Calibri" panose="020F0502020204030204"/>
                <a:ea typeface="+mn-ea"/>
                <a:cs typeface="+mn-cs"/>
              </a:rPr>
              <a:t>The </a:t>
            </a:r>
            <a:r>
              <a:rPr kumimoji="0" lang="en-CA" sz="2400" b="1" i="0" u="none" strike="noStrike" kern="1200" cap="none" spc="0" normalizeH="0" baseline="0" noProof="0" dirty="0">
                <a:ln>
                  <a:noFill/>
                </a:ln>
                <a:solidFill>
                  <a:srgbClr val="FF0000"/>
                </a:solidFill>
                <a:effectLst/>
                <a:uLnTx/>
                <a:uFillTx/>
                <a:latin typeface="Calibri" panose="020F0502020204030204"/>
                <a:ea typeface="+mn-ea"/>
                <a:cs typeface="+mn-cs"/>
              </a:rPr>
              <a:t>syntax</a:t>
            </a:r>
            <a:r>
              <a:rPr kumimoji="0" lang="en-CA" sz="2400" b="1" i="0" u="none" strike="noStrike" kern="1200" cap="none" spc="0" normalizeH="0" baseline="0" noProof="0" dirty="0">
                <a:ln>
                  <a:noFill/>
                </a:ln>
                <a:solidFill>
                  <a:schemeClr val="accent1"/>
                </a:solidFill>
                <a:effectLst/>
                <a:uLnTx/>
                <a:uFillTx/>
                <a:latin typeface="Calibri" panose="020F0502020204030204"/>
                <a:ea typeface="+mn-ea"/>
                <a:cs typeface="+mn-cs"/>
              </a:rPr>
              <a:t> of a language is a set of characters and the acceptable sequences of those characters.</a:t>
            </a:r>
          </a:p>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kumimoji="0" lang="en-CA" sz="2400" b="1" i="0" u="none" strike="noStrike" kern="1200" cap="none" spc="0" normalizeH="0" baseline="0" noProof="0" dirty="0">
                <a:ln>
                  <a:noFill/>
                </a:ln>
                <a:solidFill>
                  <a:schemeClr val="accent1"/>
                </a:solidFill>
                <a:effectLst/>
                <a:uLnTx/>
                <a:uFillTx/>
                <a:latin typeface="Calibri" panose="020F0502020204030204"/>
                <a:ea typeface="+mn-ea"/>
                <a:cs typeface="+mn-cs"/>
              </a:rPr>
              <a:t>The </a:t>
            </a:r>
            <a:r>
              <a:rPr kumimoji="0" lang="en-CA" sz="2400" b="1" i="0" u="none" strike="noStrike" kern="1200" cap="none" spc="0" normalizeH="0" baseline="0" noProof="0" dirty="0">
                <a:ln>
                  <a:noFill/>
                </a:ln>
                <a:solidFill>
                  <a:srgbClr val="FF0000"/>
                </a:solidFill>
                <a:effectLst/>
                <a:uLnTx/>
                <a:uFillTx/>
                <a:latin typeface="Calibri" panose="020F0502020204030204"/>
                <a:ea typeface="+mn-ea"/>
                <a:cs typeface="+mn-cs"/>
              </a:rPr>
              <a:t>semantics</a:t>
            </a:r>
            <a:r>
              <a:rPr kumimoji="0" lang="en-CA" sz="2400" b="1" i="0" u="none" strike="noStrike" kern="1200" cap="none" spc="0" normalizeH="0" baseline="0" noProof="0" dirty="0">
                <a:ln>
                  <a:noFill/>
                </a:ln>
                <a:solidFill>
                  <a:schemeClr val="accent1"/>
                </a:solidFill>
                <a:effectLst/>
                <a:uLnTx/>
                <a:uFillTx/>
                <a:latin typeface="Calibri" panose="020F0502020204030204"/>
                <a:ea typeface="+mn-ea"/>
                <a:cs typeface="+mn-cs"/>
              </a:rPr>
              <a:t> of a language is the </a:t>
            </a:r>
            <a:r>
              <a:rPr kumimoji="0" lang="en-CA" sz="2400" b="1" i="0" u="none" strike="noStrike" kern="1200" cap="none" spc="0" normalizeH="0" baseline="0" noProof="0" dirty="0">
                <a:ln>
                  <a:noFill/>
                </a:ln>
                <a:solidFill>
                  <a:schemeClr val="accent1"/>
                </a:solidFill>
                <a:effectLst/>
                <a:highlight>
                  <a:srgbClr val="FFFF00"/>
                </a:highlight>
                <a:uLnTx/>
                <a:uFillTx/>
                <a:latin typeface="Calibri" panose="020F0502020204030204"/>
                <a:ea typeface="+mn-ea"/>
                <a:cs typeface="+mn-cs"/>
              </a:rPr>
              <a:t>meaning</a:t>
            </a:r>
            <a:r>
              <a:rPr kumimoji="0" lang="en-CA" sz="2400" b="1" i="0" u="none" strike="noStrike" kern="1200" cap="none" spc="0" normalizeH="0" baseline="0" noProof="0" dirty="0">
                <a:ln>
                  <a:noFill/>
                </a:ln>
                <a:solidFill>
                  <a:schemeClr val="accent1"/>
                </a:solidFill>
                <a:effectLst/>
                <a:uLnTx/>
                <a:uFillTx/>
                <a:latin typeface="Calibri" panose="020F0502020204030204"/>
                <a:ea typeface="+mn-ea"/>
                <a:cs typeface="+mn-cs"/>
              </a:rPr>
              <a:t> associated with each syntactically correct sequence of characters.</a:t>
            </a:r>
          </a:p>
        </p:txBody>
      </p:sp>
      <p:sp>
        <p:nvSpPr>
          <p:cNvPr id="15" name="Star: 5 Points 14">
            <a:extLst>
              <a:ext uri="{FF2B5EF4-FFF2-40B4-BE49-F238E27FC236}">
                <a16:creationId xmlns:a16="http://schemas.microsoft.com/office/drawing/2014/main" id="{34719B68-E582-4BAA-A7FE-7756531988F1}"/>
              </a:ext>
            </a:extLst>
          </p:cNvPr>
          <p:cNvSpPr/>
          <p:nvPr/>
        </p:nvSpPr>
        <p:spPr>
          <a:xfrm>
            <a:off x="11425084" y="861418"/>
            <a:ext cx="416616" cy="427631"/>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636ABC2-3A12-457F-87F0-662C6A9DD6F7}"/>
              </a:ext>
            </a:extLst>
          </p:cNvPr>
          <p:cNvPicPr>
            <a:picLocks noChangeAspect="1"/>
          </p:cNvPicPr>
          <p:nvPr/>
        </p:nvPicPr>
        <p:blipFill>
          <a:blip r:embed="rId2"/>
          <a:stretch>
            <a:fillRect/>
          </a:stretch>
        </p:blipFill>
        <p:spPr>
          <a:xfrm>
            <a:off x="2287229" y="3249545"/>
            <a:ext cx="7617542" cy="2031345"/>
          </a:xfrm>
          <a:prstGeom prst="rect">
            <a:avLst/>
          </a:prstGeom>
        </p:spPr>
      </p:pic>
      <p:sp>
        <p:nvSpPr>
          <p:cNvPr id="10" name="TextBox 9">
            <a:extLst>
              <a:ext uri="{FF2B5EF4-FFF2-40B4-BE49-F238E27FC236}">
                <a16:creationId xmlns:a16="http://schemas.microsoft.com/office/drawing/2014/main" id="{0E201D1C-0018-4DDA-BE3D-BC4958E024F2}"/>
              </a:ext>
            </a:extLst>
          </p:cNvPr>
          <p:cNvSpPr txBox="1"/>
          <p:nvPr/>
        </p:nvSpPr>
        <p:spPr>
          <a:xfrm>
            <a:off x="1204451" y="5570908"/>
            <a:ext cx="5324168" cy="646331"/>
          </a:xfrm>
          <a:prstGeom prst="rect">
            <a:avLst/>
          </a:prstGeom>
          <a:noFill/>
        </p:spPr>
        <p:txBody>
          <a:bodyPr wrap="square">
            <a:spAutoFit/>
          </a:bodyPr>
          <a:lstStyle/>
          <a:p>
            <a:r>
              <a:rPr lang="en-CA" b="1" dirty="0"/>
              <a:t>“Hello there, </a:t>
            </a:r>
            <a:r>
              <a:rPr lang="en-CA" b="1" dirty="0">
                <a:highlight>
                  <a:srgbClr val="FFFF00"/>
                </a:highlight>
              </a:rPr>
              <a:t>how</a:t>
            </a:r>
            <a:r>
              <a:rPr lang="en-CA" b="1" dirty="0"/>
              <a:t> are you?” – Syntactically correct</a:t>
            </a:r>
          </a:p>
          <a:p>
            <a:r>
              <a:rPr lang="en-CA" b="1" dirty="0"/>
              <a:t>“Hello there, </a:t>
            </a:r>
            <a:r>
              <a:rPr lang="en-CA" b="1" dirty="0" err="1">
                <a:highlight>
                  <a:srgbClr val="FFFF00"/>
                </a:highlight>
              </a:rPr>
              <a:t>hao</a:t>
            </a:r>
            <a:r>
              <a:rPr lang="en-CA" b="1" dirty="0"/>
              <a:t> are you?” – Syntactically incorrect</a:t>
            </a:r>
          </a:p>
        </p:txBody>
      </p:sp>
      <p:sp>
        <p:nvSpPr>
          <p:cNvPr id="14" name="TextBox 13">
            <a:extLst>
              <a:ext uri="{FF2B5EF4-FFF2-40B4-BE49-F238E27FC236}">
                <a16:creationId xmlns:a16="http://schemas.microsoft.com/office/drawing/2014/main" id="{FEF1A008-9B55-43C7-A386-4E11A68FFD14}"/>
              </a:ext>
            </a:extLst>
          </p:cNvPr>
          <p:cNvSpPr txBox="1"/>
          <p:nvPr/>
        </p:nvSpPr>
        <p:spPr>
          <a:xfrm>
            <a:off x="7300452" y="5399307"/>
            <a:ext cx="4124632" cy="1200329"/>
          </a:xfrm>
          <a:prstGeom prst="rect">
            <a:avLst/>
          </a:prstGeom>
          <a:noFill/>
        </p:spPr>
        <p:txBody>
          <a:bodyPr wrap="square">
            <a:spAutoFit/>
          </a:bodyPr>
          <a:lstStyle/>
          <a:p>
            <a:r>
              <a:rPr lang="en-CA" b="1" dirty="0"/>
              <a:t>“Colorless green ideas sleep furiously.”</a:t>
            </a:r>
          </a:p>
          <a:p>
            <a:r>
              <a:rPr lang="en-CA" b="1" dirty="0"/>
              <a:t>This sentence is syntactically correct, but is semantically incorrect, and thus has no meaning.</a:t>
            </a:r>
          </a:p>
        </p:txBody>
      </p:sp>
    </p:spTree>
    <p:extLst>
      <p:ext uri="{BB962C8B-B14F-4D97-AF65-F5344CB8AC3E}">
        <p14:creationId xmlns:p14="http://schemas.microsoft.com/office/powerpoint/2010/main" val="2727267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698090" y="367347"/>
            <a:ext cx="137454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Procedural vs. Object-Oriented Programming</a:t>
            </a:r>
          </a:p>
        </p:txBody>
      </p:sp>
      <p:sp>
        <p:nvSpPr>
          <p:cNvPr id="12" name="TextBox 11">
            <a:extLst>
              <a:ext uri="{FF2B5EF4-FFF2-40B4-BE49-F238E27FC236}">
                <a16:creationId xmlns:a16="http://schemas.microsoft.com/office/drawing/2014/main" id="{79E60D1C-0B9F-4FC3-A5DD-FA8222C12742}"/>
              </a:ext>
            </a:extLst>
          </p:cNvPr>
          <p:cNvSpPr txBox="1"/>
          <p:nvPr/>
        </p:nvSpPr>
        <p:spPr>
          <a:xfrm>
            <a:off x="1184787" y="1851983"/>
            <a:ext cx="9979742" cy="3416320"/>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kumimoji="0" lang="en-CA" sz="2400" b="1" i="0" u="none" strike="noStrike" kern="1200" cap="none" spc="0" normalizeH="0" baseline="0" noProof="0" dirty="0">
                <a:ln>
                  <a:noFill/>
                </a:ln>
                <a:solidFill>
                  <a:srgbClr val="FF0000"/>
                </a:solidFill>
                <a:effectLst/>
                <a:uLnTx/>
                <a:uFillTx/>
                <a:latin typeface="Calibri" panose="020F0502020204030204"/>
                <a:ea typeface="+mn-ea"/>
                <a:cs typeface="+mn-cs"/>
              </a:rPr>
              <a:t>Procedural programming </a:t>
            </a:r>
            <a:r>
              <a:rPr kumimoji="0" lang="en-CA" sz="2400" b="1" i="0" u="none" strike="noStrike" kern="1200" cap="none" spc="0" normalizeH="0" baseline="0" noProof="0" dirty="0">
                <a:ln>
                  <a:noFill/>
                </a:ln>
                <a:solidFill>
                  <a:schemeClr val="accent1"/>
                </a:solidFill>
                <a:effectLst/>
                <a:uLnTx/>
                <a:uFillTx/>
                <a:latin typeface="Calibri" panose="020F0502020204030204"/>
                <a:ea typeface="+mn-ea"/>
                <a:cs typeface="+mn-cs"/>
              </a:rPr>
              <a:t>is a programming paradigm built around the idea that programs are </a:t>
            </a:r>
            <a:r>
              <a:rPr kumimoji="0" lang="en-CA" sz="2400" b="1" i="0" u="none" strike="noStrike" kern="1200" cap="none" spc="0" normalizeH="0" baseline="0" noProof="0" dirty="0">
                <a:ln>
                  <a:noFill/>
                </a:ln>
                <a:solidFill>
                  <a:schemeClr val="accent1"/>
                </a:solidFill>
                <a:effectLst/>
                <a:highlight>
                  <a:srgbClr val="FFFF00"/>
                </a:highlight>
                <a:uLnTx/>
                <a:uFillTx/>
                <a:latin typeface="Calibri" panose="020F0502020204030204"/>
                <a:ea typeface="+mn-ea"/>
                <a:cs typeface="+mn-cs"/>
              </a:rPr>
              <a:t>sequences of instructions </a:t>
            </a:r>
            <a:r>
              <a:rPr kumimoji="0" lang="en-CA" sz="2400" b="1" i="0" u="none" strike="noStrike" kern="1200" cap="none" spc="0" normalizeH="0" baseline="0" noProof="0" dirty="0">
                <a:ln>
                  <a:noFill/>
                </a:ln>
                <a:solidFill>
                  <a:schemeClr val="accent1"/>
                </a:solidFill>
                <a:effectLst/>
                <a:uLnTx/>
                <a:uFillTx/>
                <a:latin typeface="Calibri" panose="020F0502020204030204"/>
                <a:ea typeface="+mn-ea"/>
                <a:cs typeface="+mn-cs"/>
              </a:rPr>
              <a:t>to be executed. They focus heavily on splitting up programs into named sets of instructions called </a:t>
            </a:r>
            <a:r>
              <a:rPr kumimoji="0" lang="en-CA" sz="2400" b="1" i="0" u="none" strike="noStrike" kern="1200" cap="none" spc="0" normalizeH="0" baseline="0" noProof="0" dirty="0">
                <a:ln>
                  <a:noFill/>
                </a:ln>
                <a:solidFill>
                  <a:schemeClr val="accent1"/>
                </a:solidFill>
                <a:effectLst/>
                <a:highlight>
                  <a:srgbClr val="FFFF00"/>
                </a:highlight>
                <a:uLnTx/>
                <a:uFillTx/>
                <a:latin typeface="Calibri" panose="020F0502020204030204"/>
                <a:ea typeface="+mn-ea"/>
                <a:cs typeface="+mn-cs"/>
              </a:rPr>
              <a:t>procedures</a:t>
            </a:r>
            <a:r>
              <a:rPr kumimoji="0" lang="en-CA" sz="2400" b="1" i="0" u="none" strike="noStrike" kern="1200" cap="none" spc="0" normalizeH="0" baseline="0" noProof="0" dirty="0">
                <a:ln>
                  <a:noFill/>
                </a:ln>
                <a:solidFill>
                  <a:schemeClr val="accent1"/>
                </a:solidFill>
                <a:effectLst/>
                <a:uLnTx/>
                <a:uFillTx/>
                <a:latin typeface="Calibri" panose="020F0502020204030204"/>
                <a:ea typeface="+mn-ea"/>
                <a:cs typeface="+mn-cs"/>
              </a:rPr>
              <a:t>, analogous to functions.</a:t>
            </a:r>
          </a:p>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endParaRPr lang="en-CA" sz="2400" b="1" dirty="0">
              <a:solidFill>
                <a:schemeClr val="accent1"/>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kumimoji="0" lang="en-CA" sz="2400" b="1" i="0" u="none" strike="noStrike" kern="1200" cap="none" spc="0" normalizeH="0" baseline="0" noProof="0" dirty="0">
                <a:ln>
                  <a:noFill/>
                </a:ln>
                <a:solidFill>
                  <a:srgbClr val="FF0000"/>
                </a:solidFill>
                <a:effectLst/>
                <a:uLnTx/>
                <a:uFillTx/>
                <a:latin typeface="Calibri" panose="020F0502020204030204"/>
                <a:ea typeface="+mn-ea"/>
                <a:cs typeface="+mn-cs"/>
              </a:rPr>
              <a:t>Object-oriented programming (OOP) </a:t>
            </a:r>
            <a:r>
              <a:rPr kumimoji="0" lang="en-CA" sz="2400" b="1" i="0" u="none" strike="noStrike" kern="1200" cap="none" spc="0" normalizeH="0" baseline="0" noProof="0" dirty="0">
                <a:ln>
                  <a:noFill/>
                </a:ln>
                <a:solidFill>
                  <a:schemeClr val="accent1"/>
                </a:solidFill>
                <a:effectLst/>
                <a:uLnTx/>
                <a:uFillTx/>
                <a:latin typeface="Calibri" panose="020F0502020204030204"/>
                <a:ea typeface="+mn-ea"/>
                <a:cs typeface="+mn-cs"/>
              </a:rPr>
              <a:t>is a programming paradigm based on the concept of "</a:t>
            </a:r>
            <a:r>
              <a:rPr kumimoji="0" lang="en-CA" sz="2400" b="1" i="0" u="none" strike="noStrike" kern="1200" cap="none" spc="0" normalizeH="0" baseline="0" noProof="0" dirty="0">
                <a:ln>
                  <a:noFill/>
                </a:ln>
                <a:solidFill>
                  <a:schemeClr val="accent1"/>
                </a:solidFill>
                <a:effectLst/>
                <a:highlight>
                  <a:srgbClr val="FFFF00"/>
                </a:highlight>
                <a:uLnTx/>
                <a:uFillTx/>
                <a:latin typeface="Calibri" panose="020F0502020204030204"/>
                <a:ea typeface="+mn-ea"/>
                <a:cs typeface="+mn-cs"/>
              </a:rPr>
              <a:t>objects</a:t>
            </a:r>
            <a:r>
              <a:rPr kumimoji="0" lang="en-CA" sz="2400" b="1" i="0" u="none" strike="noStrike" kern="1200" cap="none" spc="0" normalizeH="0" baseline="0" noProof="0" dirty="0">
                <a:ln>
                  <a:noFill/>
                </a:ln>
                <a:solidFill>
                  <a:schemeClr val="accent1"/>
                </a:solidFill>
                <a:effectLst/>
                <a:uLnTx/>
                <a:uFillTx/>
                <a:latin typeface="Calibri" panose="020F0502020204030204"/>
                <a:ea typeface="+mn-ea"/>
                <a:cs typeface="+mn-cs"/>
              </a:rPr>
              <a:t>", which can contain data and code: data in the form of fields (often known as attributes or properties), and code, in the form of procedures (often known as methods).</a:t>
            </a:r>
          </a:p>
        </p:txBody>
      </p:sp>
      <p:sp>
        <p:nvSpPr>
          <p:cNvPr id="15" name="Star: 5 Points 14">
            <a:extLst>
              <a:ext uri="{FF2B5EF4-FFF2-40B4-BE49-F238E27FC236}">
                <a16:creationId xmlns:a16="http://schemas.microsoft.com/office/drawing/2014/main" id="{34719B68-E582-4BAA-A7FE-7756531988F1}"/>
              </a:ext>
            </a:extLst>
          </p:cNvPr>
          <p:cNvSpPr/>
          <p:nvPr/>
        </p:nvSpPr>
        <p:spPr>
          <a:xfrm>
            <a:off x="11425084" y="861418"/>
            <a:ext cx="416616" cy="427631"/>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6212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776748" y="101876"/>
            <a:ext cx="137454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Practice Questions</a:t>
            </a:r>
          </a:p>
        </p:txBody>
      </p:sp>
      <p:pic>
        <p:nvPicPr>
          <p:cNvPr id="4" name="Picture 3">
            <a:extLst>
              <a:ext uri="{FF2B5EF4-FFF2-40B4-BE49-F238E27FC236}">
                <a16:creationId xmlns:a16="http://schemas.microsoft.com/office/drawing/2014/main" id="{3ECDB01C-7DFC-4C65-B6AC-906677F8A571}"/>
              </a:ext>
            </a:extLst>
          </p:cNvPr>
          <p:cNvPicPr>
            <a:picLocks noChangeAspect="1"/>
          </p:cNvPicPr>
          <p:nvPr/>
        </p:nvPicPr>
        <p:blipFill>
          <a:blip r:embed="rId2"/>
          <a:stretch>
            <a:fillRect/>
          </a:stretch>
        </p:blipFill>
        <p:spPr>
          <a:xfrm>
            <a:off x="1620172" y="809762"/>
            <a:ext cx="8951655" cy="6012459"/>
          </a:xfrm>
          <a:prstGeom prst="rect">
            <a:avLst/>
          </a:prstGeom>
        </p:spPr>
      </p:pic>
    </p:spTree>
    <p:extLst>
      <p:ext uri="{BB962C8B-B14F-4D97-AF65-F5344CB8AC3E}">
        <p14:creationId xmlns:p14="http://schemas.microsoft.com/office/powerpoint/2010/main" val="963531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698090" y="202977"/>
            <a:ext cx="137454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Machine Code</a:t>
            </a:r>
          </a:p>
        </p:txBody>
      </p:sp>
      <p:sp>
        <p:nvSpPr>
          <p:cNvPr id="12" name="TextBox 11">
            <a:extLst>
              <a:ext uri="{FF2B5EF4-FFF2-40B4-BE49-F238E27FC236}">
                <a16:creationId xmlns:a16="http://schemas.microsoft.com/office/drawing/2014/main" id="{79E60D1C-0B9F-4FC3-A5DD-FA8222C12742}"/>
              </a:ext>
            </a:extLst>
          </p:cNvPr>
          <p:cNvSpPr txBox="1"/>
          <p:nvPr/>
        </p:nvSpPr>
        <p:spPr>
          <a:xfrm>
            <a:off x="1111045" y="1075233"/>
            <a:ext cx="10078065" cy="6370975"/>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kumimoji="0" lang="en-CA" sz="2400" b="1" i="0" u="none" strike="noStrike" kern="1200" cap="none" spc="0" normalizeH="0" baseline="0" noProof="0" dirty="0">
                <a:ln>
                  <a:noFill/>
                </a:ln>
                <a:solidFill>
                  <a:schemeClr val="accent1"/>
                </a:solidFill>
                <a:effectLst/>
                <a:highlight>
                  <a:srgbClr val="FFFF00"/>
                </a:highlight>
                <a:uLnTx/>
                <a:uFillTx/>
                <a:latin typeface="Calibri" panose="020F0502020204030204"/>
                <a:ea typeface="+mn-ea"/>
                <a:cs typeface="+mn-cs"/>
              </a:rPr>
              <a:t>The only programming language that a CPU can use </a:t>
            </a:r>
            <a:r>
              <a:rPr kumimoji="0" lang="en-CA" sz="2400" b="1" i="0" u="none" strike="noStrike" kern="1200" cap="none" spc="0" normalizeH="0" baseline="0" noProof="0" dirty="0">
                <a:ln>
                  <a:noFill/>
                </a:ln>
                <a:solidFill>
                  <a:srgbClr val="FF0000"/>
                </a:solidFill>
                <a:effectLst/>
                <a:uLnTx/>
                <a:uFillTx/>
                <a:latin typeface="Calibri" panose="020F0502020204030204"/>
                <a:ea typeface="+mn-ea"/>
                <a:cs typeface="+mn-cs"/>
              </a:rPr>
              <a:t>is machine code.</a:t>
            </a:r>
          </a:p>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endParaRPr lang="en-CA" sz="2400" b="1" dirty="0">
              <a:solidFill>
                <a:srgbClr val="FF0000"/>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kumimoji="0" lang="en-CA" sz="2400" b="1" i="0" u="none" strike="noStrike" kern="1200" cap="none" spc="0" normalizeH="0" baseline="0" noProof="0" dirty="0">
                <a:ln>
                  <a:noFill/>
                </a:ln>
                <a:solidFill>
                  <a:srgbClr val="0070C0"/>
                </a:solidFill>
                <a:effectLst/>
                <a:uLnTx/>
                <a:uFillTx/>
                <a:latin typeface="Calibri" panose="020F0502020204030204"/>
                <a:ea typeface="+mn-ea"/>
                <a:cs typeface="+mn-cs"/>
              </a:rPr>
              <a:t>Every different type of computer/chip has its own set of machine code Instructions. </a:t>
            </a:r>
            <a:r>
              <a:rPr kumimoji="0" lang="en-CA" sz="2400" b="1" i="0" u="none" strike="noStrike" kern="1200" cap="none" spc="0" normalizeH="0" baseline="0" noProof="0" dirty="0">
                <a:ln>
                  <a:noFill/>
                </a:ln>
                <a:solidFill>
                  <a:srgbClr val="0070C0"/>
                </a:solidFill>
                <a:effectLst/>
                <a:highlight>
                  <a:srgbClr val="FFFF00"/>
                </a:highlight>
                <a:uLnTx/>
                <a:uFillTx/>
                <a:latin typeface="Calibri" panose="020F0502020204030204"/>
                <a:ea typeface="+mn-ea"/>
                <a:cs typeface="+mn-cs"/>
              </a:rPr>
              <a:t>Each machine code </a:t>
            </a:r>
            <a:r>
              <a:rPr kumimoji="0" lang="en-CA" sz="2400" b="1" i="0" u="none" strike="noStrike" kern="1200" cap="none" spc="0" normalizeH="0" baseline="0" noProof="0" dirty="0">
                <a:ln>
                  <a:noFill/>
                </a:ln>
                <a:solidFill>
                  <a:srgbClr val="FF0000"/>
                </a:solidFill>
                <a:effectLst/>
                <a:highlight>
                  <a:srgbClr val="FFFF00"/>
                </a:highlight>
                <a:uLnTx/>
                <a:uFillTx/>
                <a:latin typeface="Calibri" panose="020F0502020204030204"/>
                <a:ea typeface="+mn-ea"/>
                <a:cs typeface="+mn-cs"/>
              </a:rPr>
              <a:t>instruction</a:t>
            </a:r>
            <a:r>
              <a:rPr kumimoji="0" lang="en-CA" sz="2400" b="1" i="0" u="none" strike="noStrike" kern="1200" cap="none" spc="0" normalizeH="0" baseline="0" noProof="0" dirty="0">
                <a:ln>
                  <a:noFill/>
                </a:ln>
                <a:solidFill>
                  <a:srgbClr val="0070C0"/>
                </a:solidFill>
                <a:effectLst/>
                <a:highlight>
                  <a:srgbClr val="FFFF00"/>
                </a:highlight>
                <a:uLnTx/>
                <a:uFillTx/>
                <a:latin typeface="Calibri" panose="020F0502020204030204"/>
                <a:ea typeface="+mn-ea"/>
                <a:cs typeface="+mn-cs"/>
              </a:rPr>
              <a:t> performs one simple task</a:t>
            </a:r>
            <a:r>
              <a:rPr kumimoji="0" lang="en-CA" sz="2400" b="1" i="0" u="none" strike="noStrike" kern="1200" cap="none" spc="0" normalizeH="0" baseline="0" noProof="0" dirty="0">
                <a:ln>
                  <a:noFill/>
                </a:ln>
                <a:solidFill>
                  <a:srgbClr val="0070C0"/>
                </a:solidFill>
                <a:effectLst/>
                <a:uLnTx/>
                <a:uFillTx/>
                <a:latin typeface="Calibri" panose="020F0502020204030204"/>
                <a:ea typeface="+mn-ea"/>
                <a:cs typeface="+mn-cs"/>
              </a:rPr>
              <a:t>, for example, storing a value in a memory location at a specified address.</a:t>
            </a:r>
          </a:p>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endParaRPr lang="en-CA" sz="2400" b="1" dirty="0">
              <a:solidFill>
                <a:srgbClr val="0070C0"/>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kumimoji="0" lang="en-CA" sz="2400" b="1" i="0" u="none" strike="noStrike" kern="1200" cap="none" spc="0" normalizeH="0" baseline="0" noProof="0" dirty="0">
                <a:ln>
                  <a:noFill/>
                </a:ln>
                <a:solidFill>
                  <a:srgbClr val="0070C0"/>
                </a:solidFill>
                <a:effectLst/>
                <a:uLnTx/>
                <a:uFillTx/>
                <a:latin typeface="Calibri" panose="020F0502020204030204"/>
                <a:ea typeface="+mn-ea"/>
                <a:cs typeface="+mn-cs"/>
              </a:rPr>
              <a:t>A computer program stored in main memory is a series of machine code instructions that the CPU can automatically carry out.</a:t>
            </a:r>
          </a:p>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endParaRPr lang="en-CA" sz="2400" b="1" dirty="0">
              <a:solidFill>
                <a:srgbClr val="0070C0"/>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kumimoji="0" lang="en-CA" sz="2400" b="1" i="0" u="none" strike="noStrike" kern="1200" cap="none" spc="0" normalizeH="0" baseline="0" noProof="0" dirty="0">
                <a:ln>
                  <a:noFill/>
                </a:ln>
                <a:solidFill>
                  <a:srgbClr val="0070C0"/>
                </a:solidFill>
                <a:effectLst/>
                <a:uLnTx/>
                <a:uFillTx/>
                <a:latin typeface="Calibri" panose="020F0502020204030204"/>
                <a:ea typeface="+mn-ea"/>
                <a:cs typeface="+mn-cs"/>
              </a:rPr>
              <a:t>Machine code is </a:t>
            </a:r>
            <a:r>
              <a:rPr kumimoji="0" lang="en-CA" sz="2400" b="1" i="0" u="none" strike="noStrike" kern="1200" cap="none" spc="0" normalizeH="0" baseline="0" noProof="0" dirty="0">
                <a:ln>
                  <a:noFill/>
                </a:ln>
                <a:solidFill>
                  <a:srgbClr val="0070C0"/>
                </a:solidFill>
                <a:effectLst/>
                <a:highlight>
                  <a:srgbClr val="FFFF00"/>
                </a:highlight>
                <a:uLnTx/>
                <a:uFillTx/>
                <a:latin typeface="Calibri" panose="020F0502020204030204"/>
                <a:ea typeface="+mn-ea"/>
                <a:cs typeface="+mn-cs"/>
              </a:rPr>
              <a:t>binary</a:t>
            </a:r>
            <a:r>
              <a:rPr kumimoji="0" lang="en-CA" sz="2400" b="1" i="0" u="none" strike="noStrike" kern="1200" cap="none" spc="0" normalizeH="0" baseline="0" noProof="0" dirty="0">
                <a:ln>
                  <a:noFill/>
                </a:ln>
                <a:solidFill>
                  <a:srgbClr val="0070C0"/>
                </a:solidFill>
                <a:effectLst/>
                <a:uLnTx/>
                <a:uFillTx/>
                <a:latin typeface="Calibri" panose="020F0502020204030204"/>
                <a:ea typeface="+mn-ea"/>
                <a:cs typeface="+mn-cs"/>
              </a:rPr>
              <a:t>, it is sometimes displayed on a screen as hexadecimal so that human programmers can understand machine code instructions more easily.</a:t>
            </a:r>
          </a:p>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endParaRPr lang="en-CA" sz="2400" b="1" dirty="0">
              <a:solidFill>
                <a:srgbClr val="0070C0"/>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lang="en-CA" sz="2000" b="1" dirty="0">
                <a:solidFill>
                  <a:srgbClr val="0070C0"/>
                </a:solidFill>
                <a:latin typeface="Calibri" panose="020F0502020204030204"/>
              </a:rPr>
              <a:t>Writing programs in machine code is a specialised task that is very time consuming and often error prone, as the only way to test a program written in machine code is to run it and see what happens.</a:t>
            </a:r>
          </a:p>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endParaRPr kumimoji="0" lang="en-CA" sz="2400" b="1"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15" name="Star: 5 Points 14">
            <a:extLst>
              <a:ext uri="{FF2B5EF4-FFF2-40B4-BE49-F238E27FC236}">
                <a16:creationId xmlns:a16="http://schemas.microsoft.com/office/drawing/2014/main" id="{34719B68-E582-4BAA-A7FE-7756531988F1}"/>
              </a:ext>
            </a:extLst>
          </p:cNvPr>
          <p:cNvSpPr/>
          <p:nvPr/>
        </p:nvSpPr>
        <p:spPr>
          <a:xfrm>
            <a:off x="11425084" y="861418"/>
            <a:ext cx="416616" cy="427631"/>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3556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698090" y="202977"/>
            <a:ext cx="137454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Assembly Language</a:t>
            </a:r>
          </a:p>
        </p:txBody>
      </p:sp>
      <p:sp>
        <p:nvSpPr>
          <p:cNvPr id="12" name="TextBox 11">
            <a:extLst>
              <a:ext uri="{FF2B5EF4-FFF2-40B4-BE49-F238E27FC236}">
                <a16:creationId xmlns:a16="http://schemas.microsoft.com/office/drawing/2014/main" id="{79E60D1C-0B9F-4FC3-A5DD-FA8222C12742}"/>
              </a:ext>
            </a:extLst>
          </p:cNvPr>
          <p:cNvSpPr txBox="1"/>
          <p:nvPr/>
        </p:nvSpPr>
        <p:spPr>
          <a:xfrm>
            <a:off x="1111045" y="1289049"/>
            <a:ext cx="10127226" cy="1938992"/>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kumimoji="0" lang="en-CA" sz="2400" b="1" i="0" u="none" strike="noStrike" kern="1200" cap="none" spc="0" normalizeH="0" baseline="0" noProof="0" dirty="0">
                <a:ln>
                  <a:noFill/>
                </a:ln>
                <a:solidFill>
                  <a:schemeClr val="accent1"/>
                </a:solidFill>
                <a:effectLst/>
                <a:uLnTx/>
                <a:uFillTx/>
                <a:latin typeface="Calibri" panose="020F0502020204030204"/>
                <a:ea typeface="+mn-ea"/>
                <a:cs typeface="+mn-cs"/>
              </a:rPr>
              <a:t>In order to shorten the development time for writing computer programs, other programming languages were developed. The first programming language to be developed was </a:t>
            </a:r>
            <a:r>
              <a:rPr kumimoji="0" lang="en-CA" sz="2400" b="1" i="0" u="none" strike="noStrike" kern="1200" cap="none" spc="0" normalizeH="0" baseline="0" noProof="0" dirty="0">
                <a:ln>
                  <a:noFill/>
                </a:ln>
                <a:solidFill>
                  <a:srgbClr val="FF0000"/>
                </a:solidFill>
                <a:effectLst/>
                <a:highlight>
                  <a:srgbClr val="FFFF00"/>
                </a:highlight>
                <a:uLnTx/>
                <a:uFillTx/>
                <a:latin typeface="Calibri" panose="020F0502020204030204"/>
                <a:ea typeface="+mn-ea"/>
                <a:cs typeface="+mn-cs"/>
              </a:rPr>
              <a:t>assembly language</a:t>
            </a:r>
            <a:r>
              <a:rPr kumimoji="0" lang="en-CA" sz="2400" b="1" i="0" u="none" strike="noStrike" kern="1200" cap="none" spc="0" normalizeH="0" baseline="0" noProof="0" dirty="0">
                <a:ln>
                  <a:noFill/>
                </a:ln>
                <a:solidFill>
                  <a:schemeClr val="accent1"/>
                </a:solidFill>
                <a:effectLst/>
                <a:uLnTx/>
                <a:uFillTx/>
                <a:latin typeface="Calibri" panose="020F0502020204030204"/>
                <a:ea typeface="+mn-ea"/>
                <a:cs typeface="+mn-cs"/>
              </a:rPr>
              <a:t>, this is closely related to machine code and uses </a:t>
            </a:r>
            <a:r>
              <a:rPr kumimoji="0" lang="en-CA" sz="2400" b="1" i="0" u="none" strike="noStrike" kern="1200" cap="none" spc="0" normalizeH="0" baseline="0" noProof="0" dirty="0">
                <a:ln>
                  <a:noFill/>
                </a:ln>
                <a:solidFill>
                  <a:schemeClr val="accent1"/>
                </a:solidFill>
                <a:effectLst/>
                <a:highlight>
                  <a:srgbClr val="FFFF00"/>
                </a:highlight>
                <a:uLnTx/>
                <a:uFillTx/>
                <a:latin typeface="Calibri" panose="020F0502020204030204"/>
                <a:ea typeface="+mn-ea"/>
                <a:cs typeface="+mn-cs"/>
              </a:rPr>
              <a:t>mnemonics</a:t>
            </a:r>
            <a:r>
              <a:rPr kumimoji="0" lang="en-CA" sz="2400" b="1" i="0" u="none" strike="noStrike" kern="1200" cap="none" spc="0" normalizeH="0" baseline="0" noProof="0" dirty="0">
                <a:ln>
                  <a:noFill/>
                </a:ln>
                <a:solidFill>
                  <a:schemeClr val="accent1"/>
                </a:solidFill>
                <a:effectLst/>
                <a:uLnTx/>
                <a:uFillTx/>
                <a:latin typeface="Calibri" panose="020F0502020204030204"/>
                <a:ea typeface="+mn-ea"/>
                <a:cs typeface="+mn-cs"/>
              </a:rPr>
              <a:t> instead of binary.</a:t>
            </a:r>
            <a:endParaRPr lang="en-CA" sz="2400" b="1" dirty="0">
              <a:solidFill>
                <a:srgbClr val="0070C0"/>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endParaRPr kumimoji="0" lang="en-CA" sz="2400" b="1"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15" name="Star: 5 Points 14">
            <a:extLst>
              <a:ext uri="{FF2B5EF4-FFF2-40B4-BE49-F238E27FC236}">
                <a16:creationId xmlns:a16="http://schemas.microsoft.com/office/drawing/2014/main" id="{34719B68-E582-4BAA-A7FE-7756531988F1}"/>
              </a:ext>
            </a:extLst>
          </p:cNvPr>
          <p:cNvSpPr/>
          <p:nvPr/>
        </p:nvSpPr>
        <p:spPr>
          <a:xfrm>
            <a:off x="11425084" y="861418"/>
            <a:ext cx="416616" cy="427631"/>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31CCB95-4BB2-444F-948E-5633F9D72B45}"/>
              </a:ext>
            </a:extLst>
          </p:cNvPr>
          <p:cNvPicPr>
            <a:picLocks noChangeAspect="1"/>
          </p:cNvPicPr>
          <p:nvPr/>
        </p:nvPicPr>
        <p:blipFill>
          <a:blip r:embed="rId2"/>
          <a:stretch>
            <a:fillRect/>
          </a:stretch>
        </p:blipFill>
        <p:spPr>
          <a:xfrm>
            <a:off x="916959" y="3303639"/>
            <a:ext cx="10358082" cy="2131927"/>
          </a:xfrm>
          <a:prstGeom prst="rect">
            <a:avLst/>
          </a:prstGeom>
        </p:spPr>
      </p:pic>
    </p:spTree>
    <p:extLst>
      <p:ext uri="{BB962C8B-B14F-4D97-AF65-F5344CB8AC3E}">
        <p14:creationId xmlns:p14="http://schemas.microsoft.com/office/powerpoint/2010/main" val="1122852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698090" y="367347"/>
            <a:ext cx="137454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Assembler</a:t>
            </a:r>
          </a:p>
        </p:txBody>
      </p:sp>
      <p:sp>
        <p:nvSpPr>
          <p:cNvPr id="12" name="TextBox 11">
            <a:extLst>
              <a:ext uri="{FF2B5EF4-FFF2-40B4-BE49-F238E27FC236}">
                <a16:creationId xmlns:a16="http://schemas.microsoft.com/office/drawing/2014/main" id="{79E60D1C-0B9F-4FC3-A5DD-FA8222C12742}"/>
              </a:ext>
            </a:extLst>
          </p:cNvPr>
          <p:cNvSpPr txBox="1"/>
          <p:nvPr/>
        </p:nvSpPr>
        <p:spPr>
          <a:xfrm>
            <a:off x="1184787" y="1851983"/>
            <a:ext cx="9979742" cy="2308324"/>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kumimoji="0" lang="en-CA" sz="2400" b="1" i="0" u="none" strike="noStrike" kern="1200" cap="none" spc="0" normalizeH="0" baseline="0" noProof="0" dirty="0">
                <a:ln>
                  <a:noFill/>
                </a:ln>
                <a:solidFill>
                  <a:srgbClr val="FF0000"/>
                </a:solidFill>
                <a:effectLst/>
                <a:uLnTx/>
                <a:uFillTx/>
                <a:latin typeface="Calibri" panose="020F0502020204030204"/>
                <a:ea typeface="+mn-ea"/>
                <a:cs typeface="+mn-cs"/>
              </a:rPr>
              <a:t>Source code </a:t>
            </a:r>
            <a:r>
              <a:rPr kumimoji="0" lang="en-CA" sz="2400" b="1" i="0" u="none" strike="noStrike" kern="1200" cap="none" spc="0" normalizeH="0" baseline="0" noProof="0" dirty="0">
                <a:ln>
                  <a:noFill/>
                </a:ln>
                <a:solidFill>
                  <a:schemeClr val="accent1"/>
                </a:solidFill>
                <a:effectLst/>
                <a:uLnTx/>
                <a:uFillTx/>
                <a:latin typeface="Calibri" panose="020F0502020204030204"/>
                <a:ea typeface="+mn-ea"/>
                <a:cs typeface="+mn-cs"/>
              </a:rPr>
              <a:t>– a computer program before translation into machine code.</a:t>
            </a:r>
          </a:p>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endParaRPr lang="en-CA" sz="2400" b="1" dirty="0">
              <a:solidFill>
                <a:schemeClr val="accent1"/>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kumimoji="0" lang="en-CA" sz="2400" b="1" i="0" u="none" strike="noStrike" kern="1200" cap="none" spc="0" normalizeH="0" baseline="0" noProof="0" dirty="0">
                <a:ln>
                  <a:noFill/>
                </a:ln>
                <a:solidFill>
                  <a:srgbClr val="FF0000"/>
                </a:solidFill>
                <a:effectLst/>
                <a:uLnTx/>
                <a:uFillTx/>
                <a:latin typeface="Calibri" panose="020F0502020204030204"/>
                <a:ea typeface="+mn-ea"/>
                <a:cs typeface="+mn-cs"/>
              </a:rPr>
              <a:t>Object code </a:t>
            </a:r>
            <a:r>
              <a:rPr kumimoji="0" lang="en-CA" sz="2400" b="1" i="0" u="none" strike="noStrike" kern="1200" cap="none" spc="0" normalizeH="0" baseline="0" noProof="0" dirty="0">
                <a:ln>
                  <a:noFill/>
                </a:ln>
                <a:solidFill>
                  <a:srgbClr val="0070C0"/>
                </a:solidFill>
                <a:effectLst/>
                <a:uLnTx/>
                <a:uFillTx/>
                <a:latin typeface="Calibri" panose="020F0502020204030204"/>
                <a:ea typeface="+mn-ea"/>
                <a:cs typeface="+mn-cs"/>
              </a:rPr>
              <a:t>– a computer program after translation into machine code.</a:t>
            </a:r>
          </a:p>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endParaRPr lang="en-CA" sz="2400" b="1" dirty="0">
              <a:solidFill>
                <a:srgbClr val="0070C0"/>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kumimoji="0" lang="en-CA" sz="2400" b="1" i="0" u="none" strike="noStrike" kern="1200" cap="none" spc="0" normalizeH="0" baseline="0" noProof="0" dirty="0">
                <a:ln>
                  <a:noFill/>
                </a:ln>
                <a:solidFill>
                  <a:srgbClr val="FF0000"/>
                </a:solidFill>
                <a:effectLst/>
                <a:uLnTx/>
                <a:uFillTx/>
                <a:latin typeface="Calibri" panose="020F0502020204030204"/>
                <a:ea typeface="+mn-ea"/>
                <a:cs typeface="+mn-cs"/>
              </a:rPr>
              <a:t>Assembler</a:t>
            </a:r>
            <a:r>
              <a:rPr kumimoji="0" lang="en-CA" sz="2400" b="1" i="0" u="none" strike="noStrike" kern="1200" cap="none" spc="0" normalizeH="0" baseline="0" noProof="0" dirty="0">
                <a:ln>
                  <a:noFill/>
                </a:ln>
                <a:solidFill>
                  <a:srgbClr val="0070C0"/>
                </a:solidFill>
                <a:effectLst/>
                <a:uLnTx/>
                <a:uFillTx/>
                <a:latin typeface="Calibri" panose="020F0502020204030204"/>
                <a:ea typeface="+mn-ea"/>
                <a:cs typeface="+mn-cs"/>
              </a:rPr>
              <a:t> – a computer program that </a:t>
            </a:r>
            <a:r>
              <a:rPr kumimoji="0" lang="en-CA" sz="2400" b="1" i="0" u="none" strike="noStrike" kern="1200" cap="none" spc="0" normalizeH="0" baseline="0" noProof="0" dirty="0">
                <a:ln>
                  <a:noFill/>
                </a:ln>
                <a:solidFill>
                  <a:srgbClr val="0070C0"/>
                </a:solidFill>
                <a:effectLst/>
                <a:highlight>
                  <a:srgbClr val="FFFF00"/>
                </a:highlight>
                <a:uLnTx/>
                <a:uFillTx/>
                <a:latin typeface="Calibri" panose="020F0502020204030204"/>
                <a:ea typeface="+mn-ea"/>
                <a:cs typeface="+mn-cs"/>
              </a:rPr>
              <a:t>translates</a:t>
            </a:r>
            <a:r>
              <a:rPr kumimoji="0" lang="en-CA" sz="2400" b="1" i="0" u="none" strike="noStrike" kern="1200" cap="none" spc="0" normalizeH="0" baseline="0" noProof="0" dirty="0">
                <a:ln>
                  <a:noFill/>
                </a:ln>
                <a:solidFill>
                  <a:srgbClr val="0070C0"/>
                </a:solidFill>
                <a:effectLst/>
                <a:uLnTx/>
                <a:uFillTx/>
                <a:latin typeface="Calibri" panose="020F0502020204030204"/>
                <a:ea typeface="+mn-ea"/>
                <a:cs typeface="+mn-cs"/>
              </a:rPr>
              <a:t> programming code written in assembly language into machine code.</a:t>
            </a:r>
          </a:p>
        </p:txBody>
      </p:sp>
      <p:sp>
        <p:nvSpPr>
          <p:cNvPr id="15" name="Star: 5 Points 14">
            <a:extLst>
              <a:ext uri="{FF2B5EF4-FFF2-40B4-BE49-F238E27FC236}">
                <a16:creationId xmlns:a16="http://schemas.microsoft.com/office/drawing/2014/main" id="{34719B68-E582-4BAA-A7FE-7756531988F1}"/>
              </a:ext>
            </a:extLst>
          </p:cNvPr>
          <p:cNvSpPr/>
          <p:nvPr/>
        </p:nvSpPr>
        <p:spPr>
          <a:xfrm>
            <a:off x="11425084" y="861418"/>
            <a:ext cx="416616" cy="427631"/>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6595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698091" y="324902"/>
            <a:ext cx="137454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Higher-level Language </a:t>
            </a:r>
            <a:r>
              <a:rPr kumimoji="0" lang="en-CA" sz="4000" b="1" i="0" u="none" strike="noStrike" kern="1200" cap="none" spc="0" normalizeH="0" baseline="0" noProof="0" dirty="0" err="1">
                <a:ln>
                  <a:noFill/>
                </a:ln>
                <a:solidFill>
                  <a:srgbClr val="C00000"/>
                </a:solidFill>
                <a:effectLst/>
                <a:uLnTx/>
                <a:uFillTx/>
                <a:latin typeface="Calibri" panose="020F0502020204030204"/>
                <a:ea typeface="+mn-ea"/>
                <a:cs typeface="+mn-cs"/>
              </a:rPr>
              <a:t>v.s</a:t>
            </a:r>
            <a:r>
              <a:rPr lang="en-CA" sz="4000" b="1" dirty="0">
                <a:solidFill>
                  <a:srgbClr val="C00000"/>
                </a:solidFill>
                <a:latin typeface="Calibri" panose="020F0502020204030204"/>
              </a:rPr>
              <a:t> Assembly Language</a:t>
            </a:r>
            <a:endPar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79E60D1C-0B9F-4FC3-A5DD-FA8222C12742}"/>
              </a:ext>
            </a:extLst>
          </p:cNvPr>
          <p:cNvSpPr txBox="1"/>
          <p:nvPr/>
        </p:nvSpPr>
        <p:spPr>
          <a:xfrm>
            <a:off x="1145458" y="1273163"/>
            <a:ext cx="10318955" cy="83099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
                <a:srgbClr val="C00000"/>
              </a:buClr>
              <a:buSzTx/>
              <a:tabLst/>
              <a:defRPr/>
            </a:pPr>
            <a:r>
              <a:rPr kumimoji="0" lang="en-CA" sz="2400" b="1" i="0" u="none" strike="noStrike" kern="1200" cap="none" spc="0" normalizeH="0" baseline="0" noProof="0" dirty="0">
                <a:ln>
                  <a:noFill/>
                </a:ln>
                <a:solidFill>
                  <a:schemeClr val="accent1"/>
                </a:solidFill>
                <a:effectLst/>
                <a:uLnTx/>
                <a:uFillTx/>
                <a:latin typeface="Calibri" panose="020F0502020204030204"/>
                <a:ea typeface="+mn-ea"/>
                <a:cs typeface="+mn-cs"/>
              </a:rPr>
              <a:t>In a high-level language, adding three numbers together and storing the answer would typically be written as a single instruction:</a:t>
            </a:r>
          </a:p>
        </p:txBody>
      </p:sp>
      <p:pic>
        <p:nvPicPr>
          <p:cNvPr id="4" name="Picture 3">
            <a:extLst>
              <a:ext uri="{FF2B5EF4-FFF2-40B4-BE49-F238E27FC236}">
                <a16:creationId xmlns:a16="http://schemas.microsoft.com/office/drawing/2014/main" id="{792980B6-10AA-410C-BA6E-2281B8839591}"/>
              </a:ext>
            </a:extLst>
          </p:cNvPr>
          <p:cNvPicPr>
            <a:picLocks noChangeAspect="1"/>
          </p:cNvPicPr>
          <p:nvPr/>
        </p:nvPicPr>
        <p:blipFill>
          <a:blip r:embed="rId2"/>
          <a:stretch>
            <a:fillRect/>
          </a:stretch>
        </p:blipFill>
        <p:spPr>
          <a:xfrm>
            <a:off x="3610312" y="2303556"/>
            <a:ext cx="5153025" cy="390525"/>
          </a:xfrm>
          <a:prstGeom prst="rect">
            <a:avLst/>
          </a:prstGeom>
        </p:spPr>
      </p:pic>
      <p:sp>
        <p:nvSpPr>
          <p:cNvPr id="9" name="TextBox 8">
            <a:extLst>
              <a:ext uri="{FF2B5EF4-FFF2-40B4-BE49-F238E27FC236}">
                <a16:creationId xmlns:a16="http://schemas.microsoft.com/office/drawing/2014/main" id="{04A928F0-4D94-4056-9B85-C86DFC723E99}"/>
              </a:ext>
            </a:extLst>
          </p:cNvPr>
          <p:cNvSpPr txBox="1"/>
          <p:nvPr/>
        </p:nvSpPr>
        <p:spPr>
          <a:xfrm>
            <a:off x="936522" y="2760590"/>
            <a:ext cx="10318955" cy="461665"/>
          </a:xfrm>
          <a:prstGeom prst="rect">
            <a:avLst/>
          </a:prstGeom>
          <a:noFill/>
        </p:spPr>
        <p:txBody>
          <a:bodyPr wrap="square">
            <a:spAutoFit/>
          </a:bodyPr>
          <a:lstStyle/>
          <a:p>
            <a:pPr marR="0" lvl="0" algn="ctr" defTabSz="914400" rtl="0" eaLnBrk="1" fontAlgn="auto" latinLnBrk="0" hangingPunct="1">
              <a:lnSpc>
                <a:spcPct val="100000"/>
              </a:lnSpc>
              <a:spcBef>
                <a:spcPts val="0"/>
              </a:spcBef>
              <a:spcAft>
                <a:spcPts val="0"/>
              </a:spcAft>
              <a:buClr>
                <a:srgbClr val="C00000"/>
              </a:buClr>
              <a:buSzTx/>
              <a:tabLst/>
              <a:defRPr/>
            </a:pPr>
            <a:r>
              <a:rPr kumimoji="0" lang="en-CA" sz="2400" b="1" i="0" u="none" strike="noStrike" kern="1200" cap="none" spc="0" normalizeH="0" baseline="0" noProof="0" dirty="0">
                <a:ln>
                  <a:noFill/>
                </a:ln>
                <a:solidFill>
                  <a:schemeClr val="accent1"/>
                </a:solidFill>
                <a:effectLst/>
                <a:uLnTx/>
                <a:uFillTx/>
                <a:latin typeface="Calibri" panose="020F0502020204030204"/>
                <a:ea typeface="+mn-ea"/>
                <a:cs typeface="+mn-cs"/>
              </a:rPr>
              <a:t>The same task written in assembly language could look like this:</a:t>
            </a:r>
          </a:p>
        </p:txBody>
      </p:sp>
      <p:pic>
        <p:nvPicPr>
          <p:cNvPr id="7" name="Picture 6">
            <a:extLst>
              <a:ext uri="{FF2B5EF4-FFF2-40B4-BE49-F238E27FC236}">
                <a16:creationId xmlns:a16="http://schemas.microsoft.com/office/drawing/2014/main" id="{D0323E9C-2D12-4B76-9E33-F3F183833479}"/>
              </a:ext>
            </a:extLst>
          </p:cNvPr>
          <p:cNvPicPr>
            <a:picLocks noChangeAspect="1"/>
          </p:cNvPicPr>
          <p:nvPr/>
        </p:nvPicPr>
        <p:blipFill>
          <a:blip r:embed="rId3"/>
          <a:stretch>
            <a:fillRect/>
          </a:stretch>
        </p:blipFill>
        <p:spPr>
          <a:xfrm>
            <a:off x="4097161" y="3222255"/>
            <a:ext cx="4415548" cy="3584485"/>
          </a:xfrm>
          <a:prstGeom prst="rect">
            <a:avLst/>
          </a:prstGeom>
        </p:spPr>
      </p:pic>
    </p:spTree>
    <p:extLst>
      <p:ext uri="{BB962C8B-B14F-4D97-AF65-F5344CB8AC3E}">
        <p14:creationId xmlns:p14="http://schemas.microsoft.com/office/powerpoint/2010/main" val="3448192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698090" y="367347"/>
            <a:ext cx="137454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How are higher-level language programs executed?</a:t>
            </a:r>
          </a:p>
        </p:txBody>
      </p:sp>
      <p:sp>
        <p:nvSpPr>
          <p:cNvPr id="12" name="TextBox 11">
            <a:extLst>
              <a:ext uri="{FF2B5EF4-FFF2-40B4-BE49-F238E27FC236}">
                <a16:creationId xmlns:a16="http://schemas.microsoft.com/office/drawing/2014/main" id="{79E60D1C-0B9F-4FC3-A5DD-FA8222C12742}"/>
              </a:ext>
            </a:extLst>
          </p:cNvPr>
          <p:cNvSpPr txBox="1"/>
          <p:nvPr/>
        </p:nvSpPr>
        <p:spPr>
          <a:xfrm>
            <a:off x="1106129" y="1225689"/>
            <a:ext cx="9979742" cy="5570756"/>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kumimoji="0" lang="en-CA" sz="2400" b="1" i="0" u="none" strike="noStrike" kern="1200" cap="none" spc="0" normalizeH="0" baseline="0" noProof="0" dirty="0">
                <a:ln>
                  <a:noFill/>
                </a:ln>
                <a:solidFill>
                  <a:srgbClr val="FF0000"/>
                </a:solidFill>
                <a:effectLst/>
                <a:uLnTx/>
                <a:uFillTx/>
                <a:latin typeface="Calibri" panose="020F0502020204030204"/>
                <a:ea typeface="+mn-ea"/>
                <a:cs typeface="+mn-cs"/>
              </a:rPr>
              <a:t>Translator </a:t>
            </a:r>
            <a:r>
              <a:rPr kumimoji="0" lang="en-CA" sz="2400" b="1" i="0" u="none" strike="noStrike" kern="1200" cap="none" spc="0" normalizeH="0" baseline="0" noProof="0" dirty="0">
                <a:ln>
                  <a:noFill/>
                </a:ln>
                <a:solidFill>
                  <a:schemeClr val="accent1"/>
                </a:solidFill>
                <a:effectLst/>
                <a:uLnTx/>
                <a:uFillTx/>
                <a:latin typeface="Calibri" panose="020F0502020204030204"/>
                <a:ea typeface="+mn-ea"/>
                <a:cs typeface="+mn-cs"/>
              </a:rPr>
              <a:t>– the systems software used to translate a source program written in any language other than machine code. There are three types of translator: assembler, compiler, interpreter.</a:t>
            </a:r>
          </a:p>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endParaRPr lang="en-CA" sz="2400" b="1" dirty="0">
              <a:solidFill>
                <a:schemeClr val="accent1"/>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kumimoji="0" lang="en-CA" sz="2400" b="1" i="0" u="none" strike="noStrike" kern="1200" cap="none" spc="0" normalizeH="0" baseline="0" noProof="0" dirty="0">
                <a:ln>
                  <a:noFill/>
                </a:ln>
                <a:solidFill>
                  <a:srgbClr val="FF0000"/>
                </a:solidFill>
                <a:effectLst/>
                <a:uLnTx/>
                <a:uFillTx/>
                <a:latin typeface="Calibri" panose="020F0502020204030204"/>
                <a:ea typeface="+mn-ea"/>
                <a:cs typeface="+mn-cs"/>
              </a:rPr>
              <a:t>Compiler </a:t>
            </a:r>
            <a:r>
              <a:rPr kumimoji="0" lang="en-CA" sz="2400" b="1" i="0" u="none" strike="noStrike" kern="1200" cap="none" spc="0" normalizeH="0" baseline="0" noProof="0" dirty="0">
                <a:ln>
                  <a:noFill/>
                </a:ln>
                <a:solidFill>
                  <a:srgbClr val="0070C0"/>
                </a:solidFill>
                <a:effectLst/>
                <a:uLnTx/>
                <a:uFillTx/>
                <a:latin typeface="Calibri" panose="020F0502020204030204"/>
                <a:ea typeface="+mn-ea"/>
                <a:cs typeface="+mn-cs"/>
              </a:rPr>
              <a:t>– a computer program that translates a source program written in a high-level language to machine code, object code. </a:t>
            </a:r>
            <a:r>
              <a:rPr kumimoji="0" lang="en-CA" sz="2000" i="0" u="none" strike="noStrike" kern="1200" cap="none" spc="0" normalizeH="0" baseline="0" noProof="0" dirty="0">
                <a:ln>
                  <a:noFill/>
                </a:ln>
                <a:effectLst/>
                <a:uLnTx/>
                <a:uFillTx/>
                <a:latin typeface="Calibri" panose="020F0502020204030204"/>
                <a:ea typeface="+mn-ea"/>
                <a:cs typeface="+mn-cs"/>
              </a:rPr>
              <a:t>Compilers usually store the translated program (object program) on a storage medium ready to be executed later. A loader program is needed to load the stored translated program into main memory before it can be executed. The stored translated program can be executed many times without being retranslated. The program will only need to be retranslated when changes are made to the source code.</a:t>
            </a:r>
          </a:p>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endParaRPr lang="en-CA" sz="2400" b="1" dirty="0">
              <a:solidFill>
                <a:srgbClr val="0070C0"/>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lang="en-CA" sz="2400" b="1" dirty="0">
                <a:solidFill>
                  <a:srgbClr val="FF0000"/>
                </a:solidFill>
                <a:latin typeface="Calibri" panose="020F0502020204030204"/>
              </a:rPr>
              <a:t>Interpreter</a:t>
            </a:r>
            <a:r>
              <a:rPr kumimoji="0" lang="en-CA" sz="2400" b="1" i="0" u="none" strike="noStrike" kern="1200" cap="none" spc="0" normalizeH="0" baseline="0" noProof="0" dirty="0">
                <a:ln>
                  <a:noFill/>
                </a:ln>
                <a:solidFill>
                  <a:srgbClr val="0070C0"/>
                </a:solidFill>
                <a:effectLst/>
                <a:uLnTx/>
                <a:uFillTx/>
                <a:latin typeface="Calibri" panose="020F0502020204030204"/>
                <a:ea typeface="+mn-ea"/>
                <a:cs typeface="+mn-cs"/>
              </a:rPr>
              <a:t> – computer program that analyses and executes a program written in a high-level language </a:t>
            </a:r>
            <a:r>
              <a:rPr kumimoji="0" lang="en-CA" sz="2400" b="1" i="0" u="none" strike="noStrike" kern="1200" cap="none" spc="0" normalizeH="0" baseline="0" noProof="0" dirty="0">
                <a:ln>
                  <a:noFill/>
                </a:ln>
                <a:solidFill>
                  <a:srgbClr val="0070C0"/>
                </a:solidFill>
                <a:effectLst/>
                <a:highlight>
                  <a:srgbClr val="FFFF00"/>
                </a:highlight>
                <a:uLnTx/>
                <a:uFillTx/>
                <a:latin typeface="Calibri" panose="020F0502020204030204"/>
                <a:ea typeface="+mn-ea"/>
                <a:cs typeface="+mn-cs"/>
              </a:rPr>
              <a:t>line by line</a:t>
            </a:r>
            <a:r>
              <a:rPr kumimoji="0" lang="en-CA" sz="2400" b="1" i="0" u="none" strike="noStrike" kern="1200" cap="none" spc="0" normalizeH="0" baseline="0" noProof="0" dirty="0">
                <a:ln>
                  <a:noFill/>
                </a:ln>
                <a:solidFill>
                  <a:srgbClr val="0070C0"/>
                </a:solidFill>
                <a:effectLst/>
                <a:uLnTx/>
                <a:uFillTx/>
                <a:latin typeface="Calibri" panose="020F0502020204030204"/>
                <a:ea typeface="+mn-ea"/>
                <a:cs typeface="+mn-cs"/>
              </a:rPr>
              <a:t>. </a:t>
            </a:r>
            <a:r>
              <a:rPr kumimoji="0" lang="en-CA" sz="2000" i="0" u="none" strike="noStrike" kern="1200" cap="none" spc="0" normalizeH="0" baseline="0" noProof="0" dirty="0">
                <a:ln>
                  <a:noFill/>
                </a:ln>
                <a:effectLst/>
                <a:uLnTx/>
                <a:uFillTx/>
                <a:latin typeface="Calibri" panose="020F0502020204030204"/>
                <a:ea typeface="+mn-ea"/>
                <a:cs typeface="+mn-cs"/>
              </a:rPr>
              <a:t>With an interpreter, no translated program is generated in main memory or stored for later use. Every line in a program is interpreted then executed each time the program is run.</a:t>
            </a:r>
          </a:p>
        </p:txBody>
      </p:sp>
      <p:sp>
        <p:nvSpPr>
          <p:cNvPr id="15" name="Star: 5 Points 14">
            <a:extLst>
              <a:ext uri="{FF2B5EF4-FFF2-40B4-BE49-F238E27FC236}">
                <a16:creationId xmlns:a16="http://schemas.microsoft.com/office/drawing/2014/main" id="{34719B68-E582-4BAA-A7FE-7756531988F1}"/>
              </a:ext>
            </a:extLst>
          </p:cNvPr>
          <p:cNvSpPr/>
          <p:nvPr/>
        </p:nvSpPr>
        <p:spPr>
          <a:xfrm>
            <a:off x="11425084" y="861418"/>
            <a:ext cx="416616" cy="427631"/>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3294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1184786" y="367347"/>
            <a:ext cx="9979743"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4000" b="1" dirty="0">
                <a:solidFill>
                  <a:srgbClr val="C00000"/>
                </a:solidFill>
                <a:latin typeface="Calibri" panose="020F0502020204030204"/>
              </a:rPr>
              <a:t>S</a:t>
            </a:r>
            <a:r>
              <a:rPr kumimoji="0" lang="en-CA" sz="4000" b="1" i="0" u="none" strike="noStrike" kern="1200" cap="none" spc="0" normalizeH="0" baseline="0" noProof="0" dirty="0" err="1">
                <a:ln>
                  <a:noFill/>
                </a:ln>
                <a:solidFill>
                  <a:srgbClr val="C00000"/>
                </a:solidFill>
                <a:effectLst/>
                <a:uLnTx/>
                <a:uFillTx/>
                <a:latin typeface="Calibri" panose="020F0502020204030204"/>
                <a:ea typeface="+mn-ea"/>
                <a:cs typeface="+mn-cs"/>
              </a:rPr>
              <a:t>imilarities</a:t>
            </a: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 and differences between assemblers, compilers and interpreters</a:t>
            </a:r>
          </a:p>
        </p:txBody>
      </p:sp>
      <p:sp>
        <p:nvSpPr>
          <p:cNvPr id="15" name="Star: 5 Points 14">
            <a:extLst>
              <a:ext uri="{FF2B5EF4-FFF2-40B4-BE49-F238E27FC236}">
                <a16:creationId xmlns:a16="http://schemas.microsoft.com/office/drawing/2014/main" id="{34719B68-E582-4BAA-A7FE-7756531988F1}"/>
              </a:ext>
            </a:extLst>
          </p:cNvPr>
          <p:cNvSpPr/>
          <p:nvPr/>
        </p:nvSpPr>
        <p:spPr>
          <a:xfrm>
            <a:off x="11425084" y="861418"/>
            <a:ext cx="416616" cy="427631"/>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3587DE1-084E-47EE-B694-AEB8407A5A4B}"/>
              </a:ext>
            </a:extLst>
          </p:cNvPr>
          <p:cNvPicPr>
            <a:picLocks noChangeAspect="1"/>
          </p:cNvPicPr>
          <p:nvPr/>
        </p:nvPicPr>
        <p:blipFill>
          <a:blip r:embed="rId2"/>
          <a:stretch>
            <a:fillRect/>
          </a:stretch>
        </p:blipFill>
        <p:spPr>
          <a:xfrm>
            <a:off x="0" y="2307586"/>
            <a:ext cx="12192000" cy="3068735"/>
          </a:xfrm>
          <a:prstGeom prst="rect">
            <a:avLst/>
          </a:prstGeom>
        </p:spPr>
      </p:pic>
    </p:spTree>
    <p:extLst>
      <p:ext uri="{BB962C8B-B14F-4D97-AF65-F5344CB8AC3E}">
        <p14:creationId xmlns:p14="http://schemas.microsoft.com/office/powerpoint/2010/main" val="2068702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698090" y="996612"/>
            <a:ext cx="137454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Source Code, Compiler and CPU</a:t>
            </a:r>
          </a:p>
        </p:txBody>
      </p:sp>
      <p:sp>
        <p:nvSpPr>
          <p:cNvPr id="8" name="TextBox 7">
            <a:extLst>
              <a:ext uri="{FF2B5EF4-FFF2-40B4-BE49-F238E27FC236}">
                <a16:creationId xmlns:a16="http://schemas.microsoft.com/office/drawing/2014/main" id="{D3C42577-A0B0-4293-B828-15C0EBC1E9E9}"/>
              </a:ext>
            </a:extLst>
          </p:cNvPr>
          <p:cNvSpPr txBox="1"/>
          <p:nvPr/>
        </p:nvSpPr>
        <p:spPr>
          <a:xfrm>
            <a:off x="2738284" y="3246792"/>
            <a:ext cx="6872748" cy="646331"/>
          </a:xfrm>
          <a:prstGeom prst="rect">
            <a:avLst/>
          </a:prstGeom>
          <a:noFill/>
        </p:spPr>
        <p:txBody>
          <a:bodyPr wrap="square">
            <a:spAutoFit/>
          </a:bodyPr>
          <a:lstStyle/>
          <a:p>
            <a:pPr algn="ctr"/>
            <a:r>
              <a:rPr lang="en-CA" dirty="0">
                <a:hlinkClick r:id="rId2"/>
              </a:rPr>
              <a:t>https://www.youtube.com/watch?v=QXjU9qTsYCc</a:t>
            </a:r>
            <a:endParaRPr lang="en-CA" dirty="0"/>
          </a:p>
          <a:p>
            <a:pPr algn="ctr"/>
            <a:endParaRPr lang="en-CA" dirty="0"/>
          </a:p>
        </p:txBody>
      </p:sp>
    </p:spTree>
    <p:extLst>
      <p:ext uri="{BB962C8B-B14F-4D97-AF65-F5344CB8AC3E}">
        <p14:creationId xmlns:p14="http://schemas.microsoft.com/office/powerpoint/2010/main" val="2999202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776748" y="0"/>
            <a:ext cx="137454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Pros and Cons of Compilers and Interpreters</a:t>
            </a:r>
          </a:p>
        </p:txBody>
      </p:sp>
      <p:sp>
        <p:nvSpPr>
          <p:cNvPr id="15" name="Star: 5 Points 14">
            <a:extLst>
              <a:ext uri="{FF2B5EF4-FFF2-40B4-BE49-F238E27FC236}">
                <a16:creationId xmlns:a16="http://schemas.microsoft.com/office/drawing/2014/main" id="{34719B68-E582-4BAA-A7FE-7756531988F1}"/>
              </a:ext>
            </a:extLst>
          </p:cNvPr>
          <p:cNvSpPr/>
          <p:nvPr/>
        </p:nvSpPr>
        <p:spPr>
          <a:xfrm>
            <a:off x="11425084" y="861418"/>
            <a:ext cx="416616" cy="427631"/>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C55467AD-CA04-4CF1-91FC-08BB9D17A40E}"/>
              </a:ext>
            </a:extLst>
          </p:cNvPr>
          <p:cNvPicPr>
            <a:picLocks noChangeAspect="1"/>
          </p:cNvPicPr>
          <p:nvPr/>
        </p:nvPicPr>
        <p:blipFill>
          <a:blip r:embed="rId2"/>
          <a:stretch>
            <a:fillRect/>
          </a:stretch>
        </p:blipFill>
        <p:spPr>
          <a:xfrm>
            <a:off x="1337187" y="707886"/>
            <a:ext cx="9479338" cy="6150114"/>
          </a:xfrm>
          <a:prstGeom prst="rect">
            <a:avLst/>
          </a:prstGeom>
        </p:spPr>
      </p:pic>
    </p:spTree>
    <p:extLst>
      <p:ext uri="{BB962C8B-B14F-4D97-AF65-F5344CB8AC3E}">
        <p14:creationId xmlns:p14="http://schemas.microsoft.com/office/powerpoint/2010/main" val="2611902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B82209C04EFB4588C0122443A5F1E5" ma:contentTypeVersion="2" ma:contentTypeDescription="Create a new document." ma:contentTypeScope="" ma:versionID="51c29c18de2bd9992b1e731377a02ba6">
  <xsd:schema xmlns:xsd="http://www.w3.org/2001/XMLSchema" xmlns:xs="http://www.w3.org/2001/XMLSchema" xmlns:p="http://schemas.microsoft.com/office/2006/metadata/properties" xmlns:ns2="001d62ad-9058-4085-9e0f-1a3c22fca821" targetNamespace="http://schemas.microsoft.com/office/2006/metadata/properties" ma:root="true" ma:fieldsID="52eb3708e21c3359edfae328fee08897" ns2:_="">
    <xsd:import namespace="001d62ad-9058-4085-9e0f-1a3c22fca82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1d62ad-9058-4085-9e0f-1a3c22fca8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E897877-FDA8-406B-85F1-4C19D0F08CEE}"/>
</file>

<file path=customXml/itemProps2.xml><?xml version="1.0" encoding="utf-8"?>
<ds:datastoreItem xmlns:ds="http://schemas.openxmlformats.org/officeDocument/2006/customXml" ds:itemID="{63E22476-F466-474E-ACCF-D71F4CB9555A}"/>
</file>

<file path=customXml/itemProps3.xml><?xml version="1.0" encoding="utf-8"?>
<ds:datastoreItem xmlns:ds="http://schemas.openxmlformats.org/officeDocument/2006/customXml" ds:itemID="{3B8CFB71-BD5C-493E-843F-96D2CA528223}"/>
</file>

<file path=docProps/app.xml><?xml version="1.0" encoding="utf-8"?>
<Properties xmlns="http://schemas.openxmlformats.org/officeDocument/2006/extended-properties" xmlns:vt="http://schemas.openxmlformats.org/officeDocument/2006/docPropsVTypes">
  <TotalTime>131</TotalTime>
  <Words>812</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Calibri Light</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 Zhang</dc:creator>
  <cp:lastModifiedBy>Ray Zhang</cp:lastModifiedBy>
  <cp:revision>28</cp:revision>
  <dcterms:created xsi:type="dcterms:W3CDTF">2021-09-11T21:16:39Z</dcterms:created>
  <dcterms:modified xsi:type="dcterms:W3CDTF">2021-09-12T01:24:27Z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0x010100BCB82209C04EFB4588C0122443A5F1E5</vt:lpwstr>
  </property>
</Properties>
</file>