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334" r:id="rId3"/>
    <p:sldId id="345" r:id="rId4"/>
    <p:sldId id="337" r:id="rId5"/>
    <p:sldId id="346" r:id="rId6"/>
    <p:sldId id="344" r:id="rId7"/>
    <p:sldId id="347" r:id="rId8"/>
    <p:sldId id="33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EEC6F-7EB4-4D27-8621-6584CC9685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15E45F6-DD54-477B-B79C-CA7D30C743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C86C28F-3CD1-4004-AD58-31A51A6B2A63}"/>
              </a:ext>
            </a:extLst>
          </p:cNvPr>
          <p:cNvSpPr>
            <a:spLocks noGrp="1"/>
          </p:cNvSpPr>
          <p:nvPr>
            <p:ph type="dt" sz="half" idx="10"/>
          </p:nvPr>
        </p:nvSpPr>
        <p:spPr/>
        <p:txBody>
          <a:bodyPr/>
          <a:lstStyle/>
          <a:p>
            <a:fld id="{CE71853C-27FA-4EFE-B370-83C1CC089094}" type="datetimeFigureOut">
              <a:rPr lang="en-CA" smtClean="0"/>
              <a:t>2021-09-11</a:t>
            </a:fld>
            <a:endParaRPr lang="en-CA"/>
          </a:p>
        </p:txBody>
      </p:sp>
      <p:sp>
        <p:nvSpPr>
          <p:cNvPr id="5" name="Footer Placeholder 4">
            <a:extLst>
              <a:ext uri="{FF2B5EF4-FFF2-40B4-BE49-F238E27FC236}">
                <a16:creationId xmlns:a16="http://schemas.microsoft.com/office/drawing/2014/main" id="{408FDBEB-EA9F-4DB7-BDC7-11B4757B57E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BE16FED-B47A-44EB-AC33-2E62161640CA}"/>
              </a:ext>
            </a:extLst>
          </p:cNvPr>
          <p:cNvSpPr>
            <a:spLocks noGrp="1"/>
          </p:cNvSpPr>
          <p:nvPr>
            <p:ph type="sldNum" sz="quarter" idx="12"/>
          </p:nvPr>
        </p:nvSpPr>
        <p:spPr/>
        <p:txBody>
          <a:bodyPr/>
          <a:lstStyle/>
          <a:p>
            <a:fld id="{7B6DD150-E4F5-49FF-A0A9-985F82438810}" type="slidenum">
              <a:rPr lang="en-CA" smtClean="0"/>
              <a:t>‹#›</a:t>
            </a:fld>
            <a:endParaRPr lang="en-CA"/>
          </a:p>
        </p:txBody>
      </p:sp>
    </p:spTree>
    <p:extLst>
      <p:ext uri="{BB962C8B-B14F-4D97-AF65-F5344CB8AC3E}">
        <p14:creationId xmlns:p14="http://schemas.microsoft.com/office/powerpoint/2010/main" val="788406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7C333-B5E1-4619-9709-6726443AFBD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BDBF1B9-A815-4688-A288-0AFA7A07A5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9AB322D-9035-4286-B7C1-F9EACC9BA851}"/>
              </a:ext>
            </a:extLst>
          </p:cNvPr>
          <p:cNvSpPr>
            <a:spLocks noGrp="1"/>
          </p:cNvSpPr>
          <p:nvPr>
            <p:ph type="dt" sz="half" idx="10"/>
          </p:nvPr>
        </p:nvSpPr>
        <p:spPr/>
        <p:txBody>
          <a:bodyPr/>
          <a:lstStyle/>
          <a:p>
            <a:fld id="{CE71853C-27FA-4EFE-B370-83C1CC089094}" type="datetimeFigureOut">
              <a:rPr lang="en-CA" smtClean="0"/>
              <a:t>2021-09-11</a:t>
            </a:fld>
            <a:endParaRPr lang="en-CA"/>
          </a:p>
        </p:txBody>
      </p:sp>
      <p:sp>
        <p:nvSpPr>
          <p:cNvPr id="5" name="Footer Placeholder 4">
            <a:extLst>
              <a:ext uri="{FF2B5EF4-FFF2-40B4-BE49-F238E27FC236}">
                <a16:creationId xmlns:a16="http://schemas.microsoft.com/office/drawing/2014/main" id="{2883924A-B6EA-4FCA-9302-DC38E5D1CCF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3E05174-3C51-486E-890F-D7A41F8BCB25}"/>
              </a:ext>
            </a:extLst>
          </p:cNvPr>
          <p:cNvSpPr>
            <a:spLocks noGrp="1"/>
          </p:cNvSpPr>
          <p:nvPr>
            <p:ph type="sldNum" sz="quarter" idx="12"/>
          </p:nvPr>
        </p:nvSpPr>
        <p:spPr/>
        <p:txBody>
          <a:bodyPr/>
          <a:lstStyle/>
          <a:p>
            <a:fld id="{7B6DD150-E4F5-49FF-A0A9-985F82438810}" type="slidenum">
              <a:rPr lang="en-CA" smtClean="0"/>
              <a:t>‹#›</a:t>
            </a:fld>
            <a:endParaRPr lang="en-CA"/>
          </a:p>
        </p:txBody>
      </p:sp>
    </p:spTree>
    <p:extLst>
      <p:ext uri="{BB962C8B-B14F-4D97-AF65-F5344CB8AC3E}">
        <p14:creationId xmlns:p14="http://schemas.microsoft.com/office/powerpoint/2010/main" val="3871423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5119D1-1F6F-4711-8C6E-94501E80D2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D093C0B-4160-400C-AFA6-DB0AAD8E79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C5D23A8-B272-41FC-B474-3502800A3CA2}"/>
              </a:ext>
            </a:extLst>
          </p:cNvPr>
          <p:cNvSpPr>
            <a:spLocks noGrp="1"/>
          </p:cNvSpPr>
          <p:nvPr>
            <p:ph type="dt" sz="half" idx="10"/>
          </p:nvPr>
        </p:nvSpPr>
        <p:spPr/>
        <p:txBody>
          <a:bodyPr/>
          <a:lstStyle/>
          <a:p>
            <a:fld id="{CE71853C-27FA-4EFE-B370-83C1CC089094}" type="datetimeFigureOut">
              <a:rPr lang="en-CA" smtClean="0"/>
              <a:t>2021-09-11</a:t>
            </a:fld>
            <a:endParaRPr lang="en-CA"/>
          </a:p>
        </p:txBody>
      </p:sp>
      <p:sp>
        <p:nvSpPr>
          <p:cNvPr id="5" name="Footer Placeholder 4">
            <a:extLst>
              <a:ext uri="{FF2B5EF4-FFF2-40B4-BE49-F238E27FC236}">
                <a16:creationId xmlns:a16="http://schemas.microsoft.com/office/drawing/2014/main" id="{A82684D5-BA75-4E10-BCF9-1EAC9AA23FD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C2C0F55-E1ED-44C6-B697-24CFEAD38871}"/>
              </a:ext>
            </a:extLst>
          </p:cNvPr>
          <p:cNvSpPr>
            <a:spLocks noGrp="1"/>
          </p:cNvSpPr>
          <p:nvPr>
            <p:ph type="sldNum" sz="quarter" idx="12"/>
          </p:nvPr>
        </p:nvSpPr>
        <p:spPr/>
        <p:txBody>
          <a:bodyPr/>
          <a:lstStyle/>
          <a:p>
            <a:fld id="{7B6DD150-E4F5-49FF-A0A9-985F82438810}" type="slidenum">
              <a:rPr lang="en-CA" smtClean="0"/>
              <a:t>‹#›</a:t>
            </a:fld>
            <a:endParaRPr lang="en-CA"/>
          </a:p>
        </p:txBody>
      </p:sp>
    </p:spTree>
    <p:extLst>
      <p:ext uri="{BB962C8B-B14F-4D97-AF65-F5344CB8AC3E}">
        <p14:creationId xmlns:p14="http://schemas.microsoft.com/office/powerpoint/2010/main" val="2732522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BA5F8-F0F6-4AA7-9163-B7BC958813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D3A63D8-B4E8-4E1C-8F32-C2C596ABD6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34D8F3C-CB2F-4E1F-9D7A-8EAC52D45036}"/>
              </a:ext>
            </a:extLst>
          </p:cNvPr>
          <p:cNvSpPr>
            <a:spLocks noGrp="1"/>
          </p:cNvSpPr>
          <p:nvPr>
            <p:ph type="dt" sz="half" idx="10"/>
          </p:nvPr>
        </p:nvSpPr>
        <p:spPr/>
        <p:txBody>
          <a:bodyPr/>
          <a:lstStyle/>
          <a:p>
            <a:fld id="{3703B581-C882-46AE-AFA6-475B68BB2D4A}" type="datetimeFigureOut">
              <a:rPr lang="en-CA" smtClean="0"/>
              <a:t>2021-09-11</a:t>
            </a:fld>
            <a:endParaRPr lang="en-CA"/>
          </a:p>
        </p:txBody>
      </p:sp>
      <p:sp>
        <p:nvSpPr>
          <p:cNvPr id="5" name="Footer Placeholder 4">
            <a:extLst>
              <a:ext uri="{FF2B5EF4-FFF2-40B4-BE49-F238E27FC236}">
                <a16:creationId xmlns:a16="http://schemas.microsoft.com/office/drawing/2014/main" id="{4D25D8A9-C9BC-4B84-8C56-7428BEF44C1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A536C81-4709-4EC1-8543-6355E9053E90}"/>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1333775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C2767-7E9A-4AFD-9FBF-A8CDD7E9FB0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D2BD7CA-A540-4A94-82D5-0104820CB6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D9CE3BB-135D-4BB0-A216-CE74D120AA33}"/>
              </a:ext>
            </a:extLst>
          </p:cNvPr>
          <p:cNvSpPr>
            <a:spLocks noGrp="1"/>
          </p:cNvSpPr>
          <p:nvPr>
            <p:ph type="dt" sz="half" idx="10"/>
          </p:nvPr>
        </p:nvSpPr>
        <p:spPr/>
        <p:txBody>
          <a:bodyPr/>
          <a:lstStyle/>
          <a:p>
            <a:fld id="{3703B581-C882-46AE-AFA6-475B68BB2D4A}" type="datetimeFigureOut">
              <a:rPr lang="en-CA" smtClean="0"/>
              <a:t>2021-09-11</a:t>
            </a:fld>
            <a:endParaRPr lang="en-CA"/>
          </a:p>
        </p:txBody>
      </p:sp>
      <p:sp>
        <p:nvSpPr>
          <p:cNvPr id="5" name="Footer Placeholder 4">
            <a:extLst>
              <a:ext uri="{FF2B5EF4-FFF2-40B4-BE49-F238E27FC236}">
                <a16:creationId xmlns:a16="http://schemas.microsoft.com/office/drawing/2014/main" id="{5B330F81-C7E4-400F-9C22-C5590A3B32B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A796936-C1A1-4A30-9D95-D3E862F411F6}"/>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863713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00A4F-A82D-4CF7-B96C-1B90768A52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C457B31-D261-4BC5-ACB9-F08E5A941D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D1795E-0F7E-4B32-A328-27FC7B690FD6}"/>
              </a:ext>
            </a:extLst>
          </p:cNvPr>
          <p:cNvSpPr>
            <a:spLocks noGrp="1"/>
          </p:cNvSpPr>
          <p:nvPr>
            <p:ph type="dt" sz="half" idx="10"/>
          </p:nvPr>
        </p:nvSpPr>
        <p:spPr/>
        <p:txBody>
          <a:bodyPr/>
          <a:lstStyle/>
          <a:p>
            <a:fld id="{3703B581-C882-46AE-AFA6-475B68BB2D4A}" type="datetimeFigureOut">
              <a:rPr lang="en-CA" smtClean="0"/>
              <a:t>2021-09-11</a:t>
            </a:fld>
            <a:endParaRPr lang="en-CA"/>
          </a:p>
        </p:txBody>
      </p:sp>
      <p:sp>
        <p:nvSpPr>
          <p:cNvPr id="5" name="Footer Placeholder 4">
            <a:extLst>
              <a:ext uri="{FF2B5EF4-FFF2-40B4-BE49-F238E27FC236}">
                <a16:creationId xmlns:a16="http://schemas.microsoft.com/office/drawing/2014/main" id="{D88154F0-D47E-40B2-AC79-6B00C5713F6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2BD7EAC-5280-4BBD-B7EF-75F08FAC1A4E}"/>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3025778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C865-3829-4645-AA54-56936B8C56D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9ED4F99-3206-459E-A898-1ECE883A78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EC7A867-36C7-4272-AEFB-BA1347DF07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91EC638-1EAD-4122-813F-6B25FB10DE0F}"/>
              </a:ext>
            </a:extLst>
          </p:cNvPr>
          <p:cNvSpPr>
            <a:spLocks noGrp="1"/>
          </p:cNvSpPr>
          <p:nvPr>
            <p:ph type="dt" sz="half" idx="10"/>
          </p:nvPr>
        </p:nvSpPr>
        <p:spPr/>
        <p:txBody>
          <a:bodyPr/>
          <a:lstStyle/>
          <a:p>
            <a:fld id="{3703B581-C882-46AE-AFA6-475B68BB2D4A}" type="datetimeFigureOut">
              <a:rPr lang="en-CA" smtClean="0"/>
              <a:t>2021-09-11</a:t>
            </a:fld>
            <a:endParaRPr lang="en-CA"/>
          </a:p>
        </p:txBody>
      </p:sp>
      <p:sp>
        <p:nvSpPr>
          <p:cNvPr id="6" name="Footer Placeholder 5">
            <a:extLst>
              <a:ext uri="{FF2B5EF4-FFF2-40B4-BE49-F238E27FC236}">
                <a16:creationId xmlns:a16="http://schemas.microsoft.com/office/drawing/2014/main" id="{7208E806-FC88-4BD5-8D0D-ED0AB72F05B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D4FB257-0030-429F-ABC8-F9B08F7ACC43}"/>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2852076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8FCFB-B529-4CA0-84D1-8835EF98880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F58C417-11C8-4486-9F0C-22ADB38DEC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B91B0C-ED77-4396-BD65-A7B05D0259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9976478-0A3D-4D6A-853D-87582848DD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4E5995-DFE3-4C7B-A06A-8A252E2E79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D9B0DB7-13A7-43B0-BE43-CBE74383B5B0}"/>
              </a:ext>
            </a:extLst>
          </p:cNvPr>
          <p:cNvSpPr>
            <a:spLocks noGrp="1"/>
          </p:cNvSpPr>
          <p:nvPr>
            <p:ph type="dt" sz="half" idx="10"/>
          </p:nvPr>
        </p:nvSpPr>
        <p:spPr/>
        <p:txBody>
          <a:bodyPr/>
          <a:lstStyle/>
          <a:p>
            <a:fld id="{3703B581-C882-46AE-AFA6-475B68BB2D4A}" type="datetimeFigureOut">
              <a:rPr lang="en-CA" smtClean="0"/>
              <a:t>2021-09-11</a:t>
            </a:fld>
            <a:endParaRPr lang="en-CA"/>
          </a:p>
        </p:txBody>
      </p:sp>
      <p:sp>
        <p:nvSpPr>
          <p:cNvPr id="8" name="Footer Placeholder 7">
            <a:extLst>
              <a:ext uri="{FF2B5EF4-FFF2-40B4-BE49-F238E27FC236}">
                <a16:creationId xmlns:a16="http://schemas.microsoft.com/office/drawing/2014/main" id="{F1EE2942-3B4B-48C8-87F1-5600B1ABC56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8A07C19-9E81-4A4F-B96B-A2DF648083B3}"/>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401673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C5B16-EACA-4B53-B5CD-CC7A5531663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649357D-3A22-475B-A35F-07638614BA57}"/>
              </a:ext>
            </a:extLst>
          </p:cNvPr>
          <p:cNvSpPr>
            <a:spLocks noGrp="1"/>
          </p:cNvSpPr>
          <p:nvPr>
            <p:ph type="dt" sz="half" idx="10"/>
          </p:nvPr>
        </p:nvSpPr>
        <p:spPr/>
        <p:txBody>
          <a:bodyPr/>
          <a:lstStyle/>
          <a:p>
            <a:fld id="{3703B581-C882-46AE-AFA6-475B68BB2D4A}" type="datetimeFigureOut">
              <a:rPr lang="en-CA" smtClean="0"/>
              <a:t>2021-09-11</a:t>
            </a:fld>
            <a:endParaRPr lang="en-CA"/>
          </a:p>
        </p:txBody>
      </p:sp>
      <p:sp>
        <p:nvSpPr>
          <p:cNvPr id="4" name="Footer Placeholder 3">
            <a:extLst>
              <a:ext uri="{FF2B5EF4-FFF2-40B4-BE49-F238E27FC236}">
                <a16:creationId xmlns:a16="http://schemas.microsoft.com/office/drawing/2014/main" id="{D46F97E8-4490-4432-808F-5FED277135B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9BF1F9E-0CB1-4484-9141-5831FC1B5882}"/>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37204508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70389E-8E90-4DCD-BB24-58F5D1BE9C53}"/>
              </a:ext>
            </a:extLst>
          </p:cNvPr>
          <p:cNvSpPr>
            <a:spLocks noGrp="1"/>
          </p:cNvSpPr>
          <p:nvPr>
            <p:ph type="dt" sz="half" idx="10"/>
          </p:nvPr>
        </p:nvSpPr>
        <p:spPr/>
        <p:txBody>
          <a:bodyPr/>
          <a:lstStyle/>
          <a:p>
            <a:fld id="{3703B581-C882-46AE-AFA6-475B68BB2D4A}" type="datetimeFigureOut">
              <a:rPr lang="en-CA" smtClean="0"/>
              <a:t>2021-09-11</a:t>
            </a:fld>
            <a:endParaRPr lang="en-CA"/>
          </a:p>
        </p:txBody>
      </p:sp>
      <p:sp>
        <p:nvSpPr>
          <p:cNvPr id="3" name="Footer Placeholder 2">
            <a:extLst>
              <a:ext uri="{FF2B5EF4-FFF2-40B4-BE49-F238E27FC236}">
                <a16:creationId xmlns:a16="http://schemas.microsoft.com/office/drawing/2014/main" id="{C6FA11CD-133C-4309-932F-1D3F1F5A200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FF1DBCD-FABC-4072-9376-331074E069DE}"/>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1645733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0EDD3-C24B-4F3C-8487-AC40C79AF0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AD7EDFC-E100-4139-A3FB-4A5FC81CA5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5DE0F68-99AE-4A5A-B864-55B71B0556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7B7F7E-7ADC-4705-B58D-09148B9C3655}"/>
              </a:ext>
            </a:extLst>
          </p:cNvPr>
          <p:cNvSpPr>
            <a:spLocks noGrp="1"/>
          </p:cNvSpPr>
          <p:nvPr>
            <p:ph type="dt" sz="half" idx="10"/>
          </p:nvPr>
        </p:nvSpPr>
        <p:spPr/>
        <p:txBody>
          <a:bodyPr/>
          <a:lstStyle/>
          <a:p>
            <a:fld id="{3703B581-C882-46AE-AFA6-475B68BB2D4A}" type="datetimeFigureOut">
              <a:rPr lang="en-CA" smtClean="0"/>
              <a:t>2021-09-11</a:t>
            </a:fld>
            <a:endParaRPr lang="en-CA"/>
          </a:p>
        </p:txBody>
      </p:sp>
      <p:sp>
        <p:nvSpPr>
          <p:cNvPr id="6" name="Footer Placeholder 5">
            <a:extLst>
              <a:ext uri="{FF2B5EF4-FFF2-40B4-BE49-F238E27FC236}">
                <a16:creationId xmlns:a16="http://schemas.microsoft.com/office/drawing/2014/main" id="{13FE1AA2-2464-4350-8F26-426ADC3E51C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E495751-9405-4123-AA55-40C7AE0D21B2}"/>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3787886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1ACB2-C2D1-458D-ADD2-CBF7724203C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67CA2C8-9106-4E93-8DF2-DF9FC2EABE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7BD7E85-867B-482E-B6CC-181DCE7C8248}"/>
              </a:ext>
            </a:extLst>
          </p:cNvPr>
          <p:cNvSpPr>
            <a:spLocks noGrp="1"/>
          </p:cNvSpPr>
          <p:nvPr>
            <p:ph type="dt" sz="half" idx="10"/>
          </p:nvPr>
        </p:nvSpPr>
        <p:spPr/>
        <p:txBody>
          <a:bodyPr/>
          <a:lstStyle/>
          <a:p>
            <a:fld id="{CE71853C-27FA-4EFE-B370-83C1CC089094}" type="datetimeFigureOut">
              <a:rPr lang="en-CA" smtClean="0"/>
              <a:t>2021-09-11</a:t>
            </a:fld>
            <a:endParaRPr lang="en-CA"/>
          </a:p>
        </p:txBody>
      </p:sp>
      <p:sp>
        <p:nvSpPr>
          <p:cNvPr id="5" name="Footer Placeholder 4">
            <a:extLst>
              <a:ext uri="{FF2B5EF4-FFF2-40B4-BE49-F238E27FC236}">
                <a16:creationId xmlns:a16="http://schemas.microsoft.com/office/drawing/2014/main" id="{9E07077D-1369-4736-9A77-8ABB718AA3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CE3BDB3-22B7-4D94-8275-8DE8B298FA92}"/>
              </a:ext>
            </a:extLst>
          </p:cNvPr>
          <p:cNvSpPr>
            <a:spLocks noGrp="1"/>
          </p:cNvSpPr>
          <p:nvPr>
            <p:ph type="sldNum" sz="quarter" idx="12"/>
          </p:nvPr>
        </p:nvSpPr>
        <p:spPr/>
        <p:txBody>
          <a:bodyPr/>
          <a:lstStyle/>
          <a:p>
            <a:fld id="{7B6DD150-E4F5-49FF-A0A9-985F82438810}" type="slidenum">
              <a:rPr lang="en-CA" smtClean="0"/>
              <a:t>‹#›</a:t>
            </a:fld>
            <a:endParaRPr lang="en-CA"/>
          </a:p>
        </p:txBody>
      </p:sp>
    </p:spTree>
    <p:extLst>
      <p:ext uri="{BB962C8B-B14F-4D97-AF65-F5344CB8AC3E}">
        <p14:creationId xmlns:p14="http://schemas.microsoft.com/office/powerpoint/2010/main" val="40222896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8177B-FFA0-4BF6-8367-DBED7B026E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65B102E-D9B3-42E3-9D55-5643A46AB7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329083E-1E29-406E-86E7-9170888EE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72DA0F-D840-450E-A878-E7868469FCD5}"/>
              </a:ext>
            </a:extLst>
          </p:cNvPr>
          <p:cNvSpPr>
            <a:spLocks noGrp="1"/>
          </p:cNvSpPr>
          <p:nvPr>
            <p:ph type="dt" sz="half" idx="10"/>
          </p:nvPr>
        </p:nvSpPr>
        <p:spPr/>
        <p:txBody>
          <a:bodyPr/>
          <a:lstStyle/>
          <a:p>
            <a:fld id="{3703B581-C882-46AE-AFA6-475B68BB2D4A}" type="datetimeFigureOut">
              <a:rPr lang="en-CA" smtClean="0"/>
              <a:t>2021-09-11</a:t>
            </a:fld>
            <a:endParaRPr lang="en-CA"/>
          </a:p>
        </p:txBody>
      </p:sp>
      <p:sp>
        <p:nvSpPr>
          <p:cNvPr id="6" name="Footer Placeholder 5">
            <a:extLst>
              <a:ext uri="{FF2B5EF4-FFF2-40B4-BE49-F238E27FC236}">
                <a16:creationId xmlns:a16="http://schemas.microsoft.com/office/drawing/2014/main" id="{711330D5-EB57-4B00-9CCD-CDD4B75F349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9A9F6CC-9398-4597-A09A-84C330BD16CE}"/>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11003410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9F35-1847-46E6-BC6B-F27F4638590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1AA7A90-BBD9-4214-A078-32B35D3799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284AA0E-CFE1-4180-8A6B-4E907FEF1C47}"/>
              </a:ext>
            </a:extLst>
          </p:cNvPr>
          <p:cNvSpPr>
            <a:spLocks noGrp="1"/>
          </p:cNvSpPr>
          <p:nvPr>
            <p:ph type="dt" sz="half" idx="10"/>
          </p:nvPr>
        </p:nvSpPr>
        <p:spPr/>
        <p:txBody>
          <a:bodyPr/>
          <a:lstStyle/>
          <a:p>
            <a:fld id="{3703B581-C882-46AE-AFA6-475B68BB2D4A}" type="datetimeFigureOut">
              <a:rPr lang="en-CA" smtClean="0"/>
              <a:t>2021-09-11</a:t>
            </a:fld>
            <a:endParaRPr lang="en-CA"/>
          </a:p>
        </p:txBody>
      </p:sp>
      <p:sp>
        <p:nvSpPr>
          <p:cNvPr id="5" name="Footer Placeholder 4">
            <a:extLst>
              <a:ext uri="{FF2B5EF4-FFF2-40B4-BE49-F238E27FC236}">
                <a16:creationId xmlns:a16="http://schemas.microsoft.com/office/drawing/2014/main" id="{DBDF76E9-99F1-401D-8EB7-9A13FF1630C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257D66B-72FE-4D3A-92EF-3315A23D7767}"/>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26669907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901218-9C42-4FB8-AF81-EAFB7FBD5C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E8EB3FD-CE33-4B83-A9A0-E4BD93A143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3AD542F-2CBC-40EA-B08F-A305E58EF9F3}"/>
              </a:ext>
            </a:extLst>
          </p:cNvPr>
          <p:cNvSpPr>
            <a:spLocks noGrp="1"/>
          </p:cNvSpPr>
          <p:nvPr>
            <p:ph type="dt" sz="half" idx="10"/>
          </p:nvPr>
        </p:nvSpPr>
        <p:spPr/>
        <p:txBody>
          <a:bodyPr/>
          <a:lstStyle/>
          <a:p>
            <a:fld id="{3703B581-C882-46AE-AFA6-475B68BB2D4A}" type="datetimeFigureOut">
              <a:rPr lang="en-CA" smtClean="0"/>
              <a:t>2021-09-11</a:t>
            </a:fld>
            <a:endParaRPr lang="en-CA"/>
          </a:p>
        </p:txBody>
      </p:sp>
      <p:sp>
        <p:nvSpPr>
          <p:cNvPr id="5" name="Footer Placeholder 4">
            <a:extLst>
              <a:ext uri="{FF2B5EF4-FFF2-40B4-BE49-F238E27FC236}">
                <a16:creationId xmlns:a16="http://schemas.microsoft.com/office/drawing/2014/main" id="{06A94717-0587-4F3E-A116-BE5E4645D85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20BD9E6-1C5A-48BF-BFA8-A346167E1AC7}"/>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3601828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9800B-C713-4EFA-B933-ED5D5D4B37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DD98789-83AA-47C6-8139-9927267342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251E96-AD7D-4E70-A9CC-BA2511B5EE5D}"/>
              </a:ext>
            </a:extLst>
          </p:cNvPr>
          <p:cNvSpPr>
            <a:spLocks noGrp="1"/>
          </p:cNvSpPr>
          <p:nvPr>
            <p:ph type="dt" sz="half" idx="10"/>
          </p:nvPr>
        </p:nvSpPr>
        <p:spPr/>
        <p:txBody>
          <a:bodyPr/>
          <a:lstStyle/>
          <a:p>
            <a:fld id="{CE71853C-27FA-4EFE-B370-83C1CC089094}" type="datetimeFigureOut">
              <a:rPr lang="en-CA" smtClean="0"/>
              <a:t>2021-09-11</a:t>
            </a:fld>
            <a:endParaRPr lang="en-CA"/>
          </a:p>
        </p:txBody>
      </p:sp>
      <p:sp>
        <p:nvSpPr>
          <p:cNvPr id="5" name="Footer Placeholder 4">
            <a:extLst>
              <a:ext uri="{FF2B5EF4-FFF2-40B4-BE49-F238E27FC236}">
                <a16:creationId xmlns:a16="http://schemas.microsoft.com/office/drawing/2014/main" id="{1B199EFD-5DEE-41E5-ADCA-9E4C37CEDE5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2DB754C-4B6F-431A-ADD3-A55DDAAECF90}"/>
              </a:ext>
            </a:extLst>
          </p:cNvPr>
          <p:cNvSpPr>
            <a:spLocks noGrp="1"/>
          </p:cNvSpPr>
          <p:nvPr>
            <p:ph type="sldNum" sz="quarter" idx="12"/>
          </p:nvPr>
        </p:nvSpPr>
        <p:spPr/>
        <p:txBody>
          <a:bodyPr/>
          <a:lstStyle/>
          <a:p>
            <a:fld id="{7B6DD150-E4F5-49FF-A0A9-985F82438810}" type="slidenum">
              <a:rPr lang="en-CA" smtClean="0"/>
              <a:t>‹#›</a:t>
            </a:fld>
            <a:endParaRPr lang="en-CA"/>
          </a:p>
        </p:txBody>
      </p:sp>
    </p:spTree>
    <p:extLst>
      <p:ext uri="{BB962C8B-B14F-4D97-AF65-F5344CB8AC3E}">
        <p14:creationId xmlns:p14="http://schemas.microsoft.com/office/powerpoint/2010/main" val="2403932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EA215-9D35-4FE8-94C4-1B9C8D6B301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588FFA5-C3CC-4B5C-89BF-3D41F0A35D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273EF6FC-07B5-459B-A198-914961341E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1B67ED0-48C8-43B9-A97B-D5D261F1E226}"/>
              </a:ext>
            </a:extLst>
          </p:cNvPr>
          <p:cNvSpPr>
            <a:spLocks noGrp="1"/>
          </p:cNvSpPr>
          <p:nvPr>
            <p:ph type="dt" sz="half" idx="10"/>
          </p:nvPr>
        </p:nvSpPr>
        <p:spPr/>
        <p:txBody>
          <a:bodyPr/>
          <a:lstStyle/>
          <a:p>
            <a:fld id="{CE71853C-27FA-4EFE-B370-83C1CC089094}" type="datetimeFigureOut">
              <a:rPr lang="en-CA" smtClean="0"/>
              <a:t>2021-09-11</a:t>
            </a:fld>
            <a:endParaRPr lang="en-CA"/>
          </a:p>
        </p:txBody>
      </p:sp>
      <p:sp>
        <p:nvSpPr>
          <p:cNvPr id="6" name="Footer Placeholder 5">
            <a:extLst>
              <a:ext uri="{FF2B5EF4-FFF2-40B4-BE49-F238E27FC236}">
                <a16:creationId xmlns:a16="http://schemas.microsoft.com/office/drawing/2014/main" id="{36C02D05-A6B9-47DF-8039-26014FC8C9B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4A41EE4-6777-403C-BB45-48689BBFCDC0}"/>
              </a:ext>
            </a:extLst>
          </p:cNvPr>
          <p:cNvSpPr>
            <a:spLocks noGrp="1"/>
          </p:cNvSpPr>
          <p:nvPr>
            <p:ph type="sldNum" sz="quarter" idx="12"/>
          </p:nvPr>
        </p:nvSpPr>
        <p:spPr/>
        <p:txBody>
          <a:bodyPr/>
          <a:lstStyle/>
          <a:p>
            <a:fld id="{7B6DD150-E4F5-49FF-A0A9-985F82438810}" type="slidenum">
              <a:rPr lang="en-CA" smtClean="0"/>
              <a:t>‹#›</a:t>
            </a:fld>
            <a:endParaRPr lang="en-CA"/>
          </a:p>
        </p:txBody>
      </p:sp>
    </p:spTree>
    <p:extLst>
      <p:ext uri="{BB962C8B-B14F-4D97-AF65-F5344CB8AC3E}">
        <p14:creationId xmlns:p14="http://schemas.microsoft.com/office/powerpoint/2010/main" val="2010870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0C398-436E-4AC1-98D3-D78920590C1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FF2EF67-7BA0-4BD1-B77A-1BFF56CB54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E77EEB-3039-4957-AEA0-492B74B0FC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405B0F8-D952-4F21-84ED-948E478E3F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1A3F8D-86CB-4481-9FEB-094A84E7B8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A0BA4E6-F1D8-4E62-8085-A0C5883613B9}"/>
              </a:ext>
            </a:extLst>
          </p:cNvPr>
          <p:cNvSpPr>
            <a:spLocks noGrp="1"/>
          </p:cNvSpPr>
          <p:nvPr>
            <p:ph type="dt" sz="half" idx="10"/>
          </p:nvPr>
        </p:nvSpPr>
        <p:spPr/>
        <p:txBody>
          <a:bodyPr/>
          <a:lstStyle/>
          <a:p>
            <a:fld id="{CE71853C-27FA-4EFE-B370-83C1CC089094}" type="datetimeFigureOut">
              <a:rPr lang="en-CA" smtClean="0"/>
              <a:t>2021-09-11</a:t>
            </a:fld>
            <a:endParaRPr lang="en-CA"/>
          </a:p>
        </p:txBody>
      </p:sp>
      <p:sp>
        <p:nvSpPr>
          <p:cNvPr id="8" name="Footer Placeholder 7">
            <a:extLst>
              <a:ext uri="{FF2B5EF4-FFF2-40B4-BE49-F238E27FC236}">
                <a16:creationId xmlns:a16="http://schemas.microsoft.com/office/drawing/2014/main" id="{BC5B0C63-AC0E-4BE3-BD4C-813543FFA0C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DDCD8A70-E404-46A4-877E-00BCEB921153}"/>
              </a:ext>
            </a:extLst>
          </p:cNvPr>
          <p:cNvSpPr>
            <a:spLocks noGrp="1"/>
          </p:cNvSpPr>
          <p:nvPr>
            <p:ph type="sldNum" sz="quarter" idx="12"/>
          </p:nvPr>
        </p:nvSpPr>
        <p:spPr/>
        <p:txBody>
          <a:bodyPr/>
          <a:lstStyle/>
          <a:p>
            <a:fld id="{7B6DD150-E4F5-49FF-A0A9-985F82438810}" type="slidenum">
              <a:rPr lang="en-CA" smtClean="0"/>
              <a:t>‹#›</a:t>
            </a:fld>
            <a:endParaRPr lang="en-CA"/>
          </a:p>
        </p:txBody>
      </p:sp>
    </p:spTree>
    <p:extLst>
      <p:ext uri="{BB962C8B-B14F-4D97-AF65-F5344CB8AC3E}">
        <p14:creationId xmlns:p14="http://schemas.microsoft.com/office/powerpoint/2010/main" val="1762866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31A25-54DD-4BC7-9360-66C83F0B8EE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F60E6EC-4079-4D68-B22B-D647A7EFA177}"/>
              </a:ext>
            </a:extLst>
          </p:cNvPr>
          <p:cNvSpPr>
            <a:spLocks noGrp="1"/>
          </p:cNvSpPr>
          <p:nvPr>
            <p:ph type="dt" sz="half" idx="10"/>
          </p:nvPr>
        </p:nvSpPr>
        <p:spPr/>
        <p:txBody>
          <a:bodyPr/>
          <a:lstStyle/>
          <a:p>
            <a:fld id="{CE71853C-27FA-4EFE-B370-83C1CC089094}" type="datetimeFigureOut">
              <a:rPr lang="en-CA" smtClean="0"/>
              <a:t>2021-09-11</a:t>
            </a:fld>
            <a:endParaRPr lang="en-CA"/>
          </a:p>
        </p:txBody>
      </p:sp>
      <p:sp>
        <p:nvSpPr>
          <p:cNvPr id="4" name="Footer Placeholder 3">
            <a:extLst>
              <a:ext uri="{FF2B5EF4-FFF2-40B4-BE49-F238E27FC236}">
                <a16:creationId xmlns:a16="http://schemas.microsoft.com/office/drawing/2014/main" id="{F46CBC14-B05B-45CF-8282-0B86F2A533A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4A23F0D-6F1D-4D4D-9696-7BDE4050D664}"/>
              </a:ext>
            </a:extLst>
          </p:cNvPr>
          <p:cNvSpPr>
            <a:spLocks noGrp="1"/>
          </p:cNvSpPr>
          <p:nvPr>
            <p:ph type="sldNum" sz="quarter" idx="12"/>
          </p:nvPr>
        </p:nvSpPr>
        <p:spPr/>
        <p:txBody>
          <a:bodyPr/>
          <a:lstStyle/>
          <a:p>
            <a:fld id="{7B6DD150-E4F5-49FF-A0A9-985F82438810}" type="slidenum">
              <a:rPr lang="en-CA" smtClean="0"/>
              <a:t>‹#›</a:t>
            </a:fld>
            <a:endParaRPr lang="en-CA"/>
          </a:p>
        </p:txBody>
      </p:sp>
    </p:spTree>
    <p:extLst>
      <p:ext uri="{BB962C8B-B14F-4D97-AF65-F5344CB8AC3E}">
        <p14:creationId xmlns:p14="http://schemas.microsoft.com/office/powerpoint/2010/main" val="1617216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055669-1580-41FE-8D3A-A2B3C2C9DB4D}"/>
              </a:ext>
            </a:extLst>
          </p:cNvPr>
          <p:cNvSpPr>
            <a:spLocks noGrp="1"/>
          </p:cNvSpPr>
          <p:nvPr>
            <p:ph type="dt" sz="half" idx="10"/>
          </p:nvPr>
        </p:nvSpPr>
        <p:spPr/>
        <p:txBody>
          <a:bodyPr/>
          <a:lstStyle/>
          <a:p>
            <a:fld id="{CE71853C-27FA-4EFE-B370-83C1CC089094}" type="datetimeFigureOut">
              <a:rPr lang="en-CA" smtClean="0"/>
              <a:t>2021-09-11</a:t>
            </a:fld>
            <a:endParaRPr lang="en-CA"/>
          </a:p>
        </p:txBody>
      </p:sp>
      <p:sp>
        <p:nvSpPr>
          <p:cNvPr id="3" name="Footer Placeholder 2">
            <a:extLst>
              <a:ext uri="{FF2B5EF4-FFF2-40B4-BE49-F238E27FC236}">
                <a16:creationId xmlns:a16="http://schemas.microsoft.com/office/drawing/2014/main" id="{F056EA4F-D1CF-4909-A8A0-5BF10170410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D9E6542-1C0C-4C02-B055-047D94964B18}"/>
              </a:ext>
            </a:extLst>
          </p:cNvPr>
          <p:cNvSpPr>
            <a:spLocks noGrp="1"/>
          </p:cNvSpPr>
          <p:nvPr>
            <p:ph type="sldNum" sz="quarter" idx="12"/>
          </p:nvPr>
        </p:nvSpPr>
        <p:spPr/>
        <p:txBody>
          <a:bodyPr/>
          <a:lstStyle/>
          <a:p>
            <a:fld id="{7B6DD150-E4F5-49FF-A0A9-985F82438810}" type="slidenum">
              <a:rPr lang="en-CA" smtClean="0"/>
              <a:t>‹#›</a:t>
            </a:fld>
            <a:endParaRPr lang="en-CA"/>
          </a:p>
        </p:txBody>
      </p:sp>
    </p:spTree>
    <p:extLst>
      <p:ext uri="{BB962C8B-B14F-4D97-AF65-F5344CB8AC3E}">
        <p14:creationId xmlns:p14="http://schemas.microsoft.com/office/powerpoint/2010/main" val="4067185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10A79-9C3F-4A59-B992-8638D1DBB9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71C8EDD-E938-422C-8903-41F025E207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6A337C1-5E52-4320-A64A-9FEE034C23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990F0A-310F-4BCF-B72B-E5BDAA1195BA}"/>
              </a:ext>
            </a:extLst>
          </p:cNvPr>
          <p:cNvSpPr>
            <a:spLocks noGrp="1"/>
          </p:cNvSpPr>
          <p:nvPr>
            <p:ph type="dt" sz="half" idx="10"/>
          </p:nvPr>
        </p:nvSpPr>
        <p:spPr/>
        <p:txBody>
          <a:bodyPr/>
          <a:lstStyle/>
          <a:p>
            <a:fld id="{CE71853C-27FA-4EFE-B370-83C1CC089094}" type="datetimeFigureOut">
              <a:rPr lang="en-CA" smtClean="0"/>
              <a:t>2021-09-11</a:t>
            </a:fld>
            <a:endParaRPr lang="en-CA"/>
          </a:p>
        </p:txBody>
      </p:sp>
      <p:sp>
        <p:nvSpPr>
          <p:cNvPr id="6" name="Footer Placeholder 5">
            <a:extLst>
              <a:ext uri="{FF2B5EF4-FFF2-40B4-BE49-F238E27FC236}">
                <a16:creationId xmlns:a16="http://schemas.microsoft.com/office/drawing/2014/main" id="{9C4384E8-5287-4DBD-B207-DDDC86521BE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24FE067-9DBD-4324-BE72-E18F53B35CC2}"/>
              </a:ext>
            </a:extLst>
          </p:cNvPr>
          <p:cNvSpPr>
            <a:spLocks noGrp="1"/>
          </p:cNvSpPr>
          <p:nvPr>
            <p:ph type="sldNum" sz="quarter" idx="12"/>
          </p:nvPr>
        </p:nvSpPr>
        <p:spPr/>
        <p:txBody>
          <a:bodyPr/>
          <a:lstStyle/>
          <a:p>
            <a:fld id="{7B6DD150-E4F5-49FF-A0A9-985F82438810}" type="slidenum">
              <a:rPr lang="en-CA" smtClean="0"/>
              <a:t>‹#›</a:t>
            </a:fld>
            <a:endParaRPr lang="en-CA"/>
          </a:p>
        </p:txBody>
      </p:sp>
    </p:spTree>
    <p:extLst>
      <p:ext uri="{BB962C8B-B14F-4D97-AF65-F5344CB8AC3E}">
        <p14:creationId xmlns:p14="http://schemas.microsoft.com/office/powerpoint/2010/main" val="1270399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12C6B-DB08-4DE6-A92F-8B8EAD3DEB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EF0F249-E6EF-4BDD-B0A0-A7AB9ACC19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5444806-77F2-4EA7-B076-067A97F2B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A848EB-DC14-481B-97BC-3E24BA2CD91A}"/>
              </a:ext>
            </a:extLst>
          </p:cNvPr>
          <p:cNvSpPr>
            <a:spLocks noGrp="1"/>
          </p:cNvSpPr>
          <p:nvPr>
            <p:ph type="dt" sz="half" idx="10"/>
          </p:nvPr>
        </p:nvSpPr>
        <p:spPr/>
        <p:txBody>
          <a:bodyPr/>
          <a:lstStyle/>
          <a:p>
            <a:fld id="{CE71853C-27FA-4EFE-B370-83C1CC089094}" type="datetimeFigureOut">
              <a:rPr lang="en-CA" smtClean="0"/>
              <a:t>2021-09-11</a:t>
            </a:fld>
            <a:endParaRPr lang="en-CA"/>
          </a:p>
        </p:txBody>
      </p:sp>
      <p:sp>
        <p:nvSpPr>
          <p:cNvPr id="6" name="Footer Placeholder 5">
            <a:extLst>
              <a:ext uri="{FF2B5EF4-FFF2-40B4-BE49-F238E27FC236}">
                <a16:creationId xmlns:a16="http://schemas.microsoft.com/office/drawing/2014/main" id="{E544203F-F11A-49C0-A372-7320420D4AA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4B5857C-8BD6-4C59-8A46-BB8BEC5A5414}"/>
              </a:ext>
            </a:extLst>
          </p:cNvPr>
          <p:cNvSpPr>
            <a:spLocks noGrp="1"/>
          </p:cNvSpPr>
          <p:nvPr>
            <p:ph type="sldNum" sz="quarter" idx="12"/>
          </p:nvPr>
        </p:nvSpPr>
        <p:spPr/>
        <p:txBody>
          <a:bodyPr/>
          <a:lstStyle/>
          <a:p>
            <a:fld id="{7B6DD150-E4F5-49FF-A0A9-985F82438810}" type="slidenum">
              <a:rPr lang="en-CA" smtClean="0"/>
              <a:t>‹#›</a:t>
            </a:fld>
            <a:endParaRPr lang="en-CA"/>
          </a:p>
        </p:txBody>
      </p:sp>
    </p:spTree>
    <p:extLst>
      <p:ext uri="{BB962C8B-B14F-4D97-AF65-F5344CB8AC3E}">
        <p14:creationId xmlns:p14="http://schemas.microsoft.com/office/powerpoint/2010/main" val="4125087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34550F-5028-425B-8082-C52C22FD68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5233E32-87BE-4FB1-AAD9-D6D9A9951C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903BBC5-A559-4B7D-BF38-9774D4757E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71853C-27FA-4EFE-B370-83C1CC089094}" type="datetimeFigureOut">
              <a:rPr lang="en-CA" smtClean="0"/>
              <a:t>2021-09-11</a:t>
            </a:fld>
            <a:endParaRPr lang="en-CA"/>
          </a:p>
        </p:txBody>
      </p:sp>
      <p:sp>
        <p:nvSpPr>
          <p:cNvPr id="5" name="Footer Placeholder 4">
            <a:extLst>
              <a:ext uri="{FF2B5EF4-FFF2-40B4-BE49-F238E27FC236}">
                <a16:creationId xmlns:a16="http://schemas.microsoft.com/office/drawing/2014/main" id="{934EFE34-BE70-402D-BB84-16BDF26D19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B5D6522E-5EB2-4781-9CBC-E3FC8DF58E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6DD150-E4F5-49FF-A0A9-985F82438810}" type="slidenum">
              <a:rPr lang="en-CA" smtClean="0"/>
              <a:t>‹#›</a:t>
            </a:fld>
            <a:endParaRPr lang="en-CA"/>
          </a:p>
        </p:txBody>
      </p:sp>
    </p:spTree>
    <p:extLst>
      <p:ext uri="{BB962C8B-B14F-4D97-AF65-F5344CB8AC3E}">
        <p14:creationId xmlns:p14="http://schemas.microsoft.com/office/powerpoint/2010/main" val="1457166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0000"/>
                <a:lumMod val="110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CAD27E-FF54-41F1-B9FA-19AB6C4D6D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53435B7-50FF-4BFF-96AE-08CDDDE213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26BCF8C-3D85-4D8E-B3FE-F68B93C3C7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03B581-C882-46AE-AFA6-475B68BB2D4A}" type="datetimeFigureOut">
              <a:rPr lang="en-CA" smtClean="0"/>
              <a:t>2021-09-11</a:t>
            </a:fld>
            <a:endParaRPr lang="en-CA"/>
          </a:p>
        </p:txBody>
      </p:sp>
      <p:sp>
        <p:nvSpPr>
          <p:cNvPr id="5" name="Footer Placeholder 4">
            <a:extLst>
              <a:ext uri="{FF2B5EF4-FFF2-40B4-BE49-F238E27FC236}">
                <a16:creationId xmlns:a16="http://schemas.microsoft.com/office/drawing/2014/main" id="{BA73C59C-FD8F-4AB3-95A5-D038C3C41C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AE792F1-6170-45D5-A006-C9756F36E4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2F7AD-FDD5-4417-B5FB-53CCD586F40F}" type="slidenum">
              <a:rPr lang="en-CA" smtClean="0"/>
              <a:t>‹#›</a:t>
            </a:fld>
            <a:endParaRPr lang="en-CA"/>
          </a:p>
        </p:txBody>
      </p:sp>
    </p:spTree>
    <p:extLst>
      <p:ext uri="{BB962C8B-B14F-4D97-AF65-F5344CB8AC3E}">
        <p14:creationId xmlns:p14="http://schemas.microsoft.com/office/powerpoint/2010/main" val="25689281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J0Aq44Pze-w" TargetMode="External"/><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hyperlink" Target="https://www.youtube.com/watch?v=LNSk1z0dpJ8" TargetMode="Externa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DjEuROpsvp4" TargetMode="Externa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94606F-70D8-4815-8C46-19BAAF4E6DA0}"/>
              </a:ext>
            </a:extLst>
          </p:cNvPr>
          <p:cNvSpPr txBox="1"/>
          <p:nvPr/>
        </p:nvSpPr>
        <p:spPr>
          <a:xfrm>
            <a:off x="2485052" y="331587"/>
            <a:ext cx="722189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Unit 1. Computing Environments</a:t>
            </a:r>
          </a:p>
        </p:txBody>
      </p:sp>
      <p:sp>
        <p:nvSpPr>
          <p:cNvPr id="3" name="TextBox 2">
            <a:extLst>
              <a:ext uri="{FF2B5EF4-FFF2-40B4-BE49-F238E27FC236}">
                <a16:creationId xmlns:a16="http://schemas.microsoft.com/office/drawing/2014/main" id="{ECE743A7-224A-4AFA-B7C2-E6920AFE0BCE}"/>
              </a:ext>
            </a:extLst>
          </p:cNvPr>
          <p:cNvSpPr txBox="1"/>
          <p:nvPr/>
        </p:nvSpPr>
        <p:spPr>
          <a:xfrm>
            <a:off x="2056621" y="1566993"/>
            <a:ext cx="8078755"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3200" b="0" i="0" u="none" strike="noStrike" kern="1200" cap="none" spc="0" normalizeH="0" baseline="0" noProof="0" dirty="0">
                <a:ln>
                  <a:noFill/>
                </a:ln>
                <a:solidFill>
                  <a:srgbClr val="C00000"/>
                </a:solidFill>
                <a:effectLst/>
                <a:uLnTx/>
                <a:uFillTx/>
                <a:latin typeface="Calibri" panose="020F0502020204030204"/>
                <a:ea typeface="+mn-ea"/>
                <a:cs typeface="+mn-cs"/>
              </a:rPr>
              <a:t>1.8 Installing Python, IDLE and Atom</a:t>
            </a:r>
          </a:p>
        </p:txBody>
      </p:sp>
      <p:sp>
        <p:nvSpPr>
          <p:cNvPr id="5" name="TextBox 4">
            <a:extLst>
              <a:ext uri="{FF2B5EF4-FFF2-40B4-BE49-F238E27FC236}">
                <a16:creationId xmlns:a16="http://schemas.microsoft.com/office/drawing/2014/main" id="{57C009B8-8FB3-48F4-995B-77ED7C12A4DF}"/>
              </a:ext>
            </a:extLst>
          </p:cNvPr>
          <p:cNvSpPr txBox="1"/>
          <p:nvPr/>
        </p:nvSpPr>
        <p:spPr>
          <a:xfrm>
            <a:off x="3041302" y="2679288"/>
            <a:ext cx="7321897" cy="193899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rPr>
              <a:t>Install the latest version of Python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2400" dirty="0">
              <a:solidFill>
                <a:srgbClr val="0070C0"/>
              </a:solidFill>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rPr>
              <a:t>Install </a:t>
            </a:r>
            <a:r>
              <a:rPr kumimoji="0" lang="en-CA" sz="2400" b="0" i="0" u="none" strike="noStrike" kern="1200" cap="none" spc="0" normalizeH="0" baseline="0" noProof="0">
                <a:ln>
                  <a:noFill/>
                </a:ln>
                <a:solidFill>
                  <a:srgbClr val="0070C0"/>
                </a:solidFill>
                <a:effectLst/>
                <a:uLnTx/>
                <a:uFillTx/>
                <a:latin typeface="Calibri" panose="020F0502020204030204"/>
                <a:ea typeface="+mn-ea"/>
                <a:cs typeface="+mn-cs"/>
              </a:rPr>
              <a:t>the Integrated </a:t>
            </a:r>
            <a:r>
              <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rPr>
              <a:t>Development Environment (IDLE)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2400" dirty="0">
              <a:solidFill>
                <a:srgbClr val="0070C0"/>
              </a:solidFill>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rPr>
              <a:t>Install the IDE Atom</a:t>
            </a:r>
          </a:p>
        </p:txBody>
      </p:sp>
    </p:spTree>
    <p:extLst>
      <p:ext uri="{BB962C8B-B14F-4D97-AF65-F5344CB8AC3E}">
        <p14:creationId xmlns:p14="http://schemas.microsoft.com/office/powerpoint/2010/main" val="3347548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E96D93-FDA0-4393-B196-DAD70F1CA439}"/>
              </a:ext>
            </a:extLst>
          </p:cNvPr>
          <p:cNvSpPr txBox="1"/>
          <p:nvPr/>
        </p:nvSpPr>
        <p:spPr>
          <a:xfrm>
            <a:off x="-776748" y="168566"/>
            <a:ext cx="1374549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About Python</a:t>
            </a:r>
            <a:endParaRPr kumimoji="0" lang="en-CA" sz="4000" b="1" i="1" u="none" strike="noStrike" kern="1200" cap="none" spc="0" normalizeH="0" baseline="0" noProof="0" dirty="0">
              <a:ln>
                <a:noFill/>
              </a:ln>
              <a:solidFill>
                <a:srgbClr val="C00000"/>
              </a:solidFill>
              <a:effectLst/>
              <a:uLnTx/>
              <a:uFillTx/>
              <a:latin typeface="Calibri" panose="020F0502020204030204"/>
              <a:ea typeface="+mn-ea"/>
              <a:cs typeface="+mn-cs"/>
            </a:endParaRPr>
          </a:p>
        </p:txBody>
      </p:sp>
      <p:pic>
        <p:nvPicPr>
          <p:cNvPr id="4" name="Picture 3" descr="A person wearing glasses&#10;&#10;Description automatically generated with medium confidence">
            <a:extLst>
              <a:ext uri="{FF2B5EF4-FFF2-40B4-BE49-F238E27FC236}">
                <a16:creationId xmlns:a16="http://schemas.microsoft.com/office/drawing/2014/main" id="{1FACABD3-36C7-4AF8-BA06-ACD413FBB9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412" y="1145272"/>
            <a:ext cx="3951105" cy="4390476"/>
          </a:xfrm>
          <a:prstGeom prst="rect">
            <a:avLst/>
          </a:prstGeom>
        </p:spPr>
      </p:pic>
      <p:sp>
        <p:nvSpPr>
          <p:cNvPr id="9" name="TextBox 8">
            <a:extLst>
              <a:ext uri="{FF2B5EF4-FFF2-40B4-BE49-F238E27FC236}">
                <a16:creationId xmlns:a16="http://schemas.microsoft.com/office/drawing/2014/main" id="{240C8913-5771-45E7-8A8B-D04D995A3B18}"/>
              </a:ext>
            </a:extLst>
          </p:cNvPr>
          <p:cNvSpPr txBox="1"/>
          <p:nvPr/>
        </p:nvSpPr>
        <p:spPr>
          <a:xfrm>
            <a:off x="-664410" y="5804568"/>
            <a:ext cx="6872748" cy="923330"/>
          </a:xfrm>
          <a:prstGeom prst="rect">
            <a:avLst/>
          </a:prstGeom>
          <a:noFill/>
        </p:spPr>
        <p:txBody>
          <a:bodyPr wrap="square">
            <a:spAutoFit/>
          </a:bodyPr>
          <a:lstStyle/>
          <a:p>
            <a:pPr algn="ctr"/>
            <a:r>
              <a:rPr lang="en-CA" b="1" dirty="0"/>
              <a:t>The Creator of Python -- Guido van Rossum</a:t>
            </a:r>
          </a:p>
          <a:p>
            <a:pPr algn="ctr"/>
            <a:r>
              <a:rPr lang="en-CA" b="1" dirty="0">
                <a:hlinkClick r:id="rId3"/>
              </a:rPr>
              <a:t>https://www.youtube.com/watch?v=J0Aq44Pze-w</a:t>
            </a:r>
            <a:endParaRPr lang="en-CA" b="1" dirty="0"/>
          </a:p>
          <a:p>
            <a:pPr algn="ctr"/>
            <a:endParaRPr lang="en-CA" b="1" dirty="0"/>
          </a:p>
        </p:txBody>
      </p:sp>
      <p:sp>
        <p:nvSpPr>
          <p:cNvPr id="11" name="TextBox 10">
            <a:extLst>
              <a:ext uri="{FF2B5EF4-FFF2-40B4-BE49-F238E27FC236}">
                <a16:creationId xmlns:a16="http://schemas.microsoft.com/office/drawing/2014/main" id="{A6B41748-C0C7-49E7-9BBE-A4C0E1AB3F93}"/>
              </a:ext>
            </a:extLst>
          </p:cNvPr>
          <p:cNvSpPr txBox="1"/>
          <p:nvPr/>
        </p:nvSpPr>
        <p:spPr>
          <a:xfrm>
            <a:off x="5319252" y="910679"/>
            <a:ext cx="6872748" cy="1200329"/>
          </a:xfrm>
          <a:prstGeom prst="rect">
            <a:avLst/>
          </a:prstGeom>
          <a:noFill/>
        </p:spPr>
        <p:txBody>
          <a:bodyPr wrap="square">
            <a:spAutoFit/>
          </a:bodyPr>
          <a:lstStyle/>
          <a:p>
            <a:pPr algn="l"/>
            <a:r>
              <a:rPr lang="en-CA" sz="1800" b="0" i="0" u="none" strike="noStrike" baseline="0" dirty="0"/>
              <a:t>Its name comes from a 1970s British comedy sketch television show called </a:t>
            </a:r>
            <a:r>
              <a:rPr lang="en-CA" sz="1800" b="0" i="1" u="none" strike="noStrike" baseline="0" dirty="0"/>
              <a:t>Monty Python’s Flying Circus </a:t>
            </a:r>
            <a:r>
              <a:rPr lang="en-CA" sz="1800" b="0" i="0" u="none" strike="noStrike" baseline="0" dirty="0"/>
              <a:t>. The development environment IDLE provided with Python comes from the name of a member of the comic group.</a:t>
            </a:r>
          </a:p>
        </p:txBody>
      </p:sp>
      <p:pic>
        <p:nvPicPr>
          <p:cNvPr id="13" name="Picture 12" descr="Calendar&#10;&#10;Description automatically generated with low confidence">
            <a:extLst>
              <a:ext uri="{FF2B5EF4-FFF2-40B4-BE49-F238E27FC236}">
                <a16:creationId xmlns:a16="http://schemas.microsoft.com/office/drawing/2014/main" id="{94C5253C-BAC2-4D02-8AAF-2CA4977363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1922" y="1934027"/>
            <a:ext cx="3951105" cy="4925426"/>
          </a:xfrm>
          <a:prstGeom prst="rect">
            <a:avLst/>
          </a:prstGeom>
        </p:spPr>
      </p:pic>
      <p:sp>
        <p:nvSpPr>
          <p:cNvPr id="17" name="TextBox 16">
            <a:extLst>
              <a:ext uri="{FF2B5EF4-FFF2-40B4-BE49-F238E27FC236}">
                <a16:creationId xmlns:a16="http://schemas.microsoft.com/office/drawing/2014/main" id="{EAD002E5-2223-4BAE-AE90-9D5A1D9AB92D}"/>
              </a:ext>
            </a:extLst>
          </p:cNvPr>
          <p:cNvSpPr txBox="1"/>
          <p:nvPr/>
        </p:nvSpPr>
        <p:spPr>
          <a:xfrm>
            <a:off x="5319251" y="3030482"/>
            <a:ext cx="2320413" cy="1200329"/>
          </a:xfrm>
          <a:prstGeom prst="rect">
            <a:avLst/>
          </a:prstGeom>
          <a:noFill/>
        </p:spPr>
        <p:txBody>
          <a:bodyPr wrap="square">
            <a:spAutoFit/>
          </a:bodyPr>
          <a:lstStyle/>
          <a:p>
            <a:r>
              <a:rPr lang="en-CA" dirty="0">
                <a:hlinkClick r:id="rId5"/>
              </a:rPr>
              <a:t>https://www.youtube.com/watch?v=LNSk1z0dpJ8</a:t>
            </a:r>
            <a:endParaRPr lang="en-CA" dirty="0"/>
          </a:p>
          <a:p>
            <a:endParaRPr lang="en-CA" dirty="0"/>
          </a:p>
        </p:txBody>
      </p:sp>
    </p:spTree>
    <p:extLst>
      <p:ext uri="{BB962C8B-B14F-4D97-AF65-F5344CB8AC3E}">
        <p14:creationId xmlns:p14="http://schemas.microsoft.com/office/powerpoint/2010/main" val="118916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EAFC2-849B-4887-A45B-55BFE2882569}"/>
              </a:ext>
            </a:extLst>
          </p:cNvPr>
          <p:cNvSpPr txBox="1"/>
          <p:nvPr/>
        </p:nvSpPr>
        <p:spPr>
          <a:xfrm>
            <a:off x="-776748" y="2218591"/>
            <a:ext cx="13745496"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Page 799 of the textbook:</a:t>
            </a:r>
          </a:p>
          <a:p>
            <a:pPr marL="0" marR="0" lvl="0" indent="0" algn="ctr" defTabSz="914400" rtl="0" eaLnBrk="1" fontAlgn="auto" latinLnBrk="0" hangingPunct="1">
              <a:lnSpc>
                <a:spcPct val="100000"/>
              </a:lnSpc>
              <a:spcBef>
                <a:spcPts val="0"/>
              </a:spcBef>
              <a:spcAft>
                <a:spcPts val="0"/>
              </a:spcAft>
              <a:buClrTx/>
              <a:buSzTx/>
              <a:buFontTx/>
              <a:buNone/>
              <a:tabLst/>
              <a:defRPr/>
            </a:pPr>
            <a:r>
              <a:rPr lang="en-CA" sz="4000" b="1" i="1" dirty="0">
                <a:solidFill>
                  <a:srgbClr val="C00000"/>
                </a:solidFill>
                <a:latin typeface="Calibri" panose="020F0502020204030204"/>
              </a:rPr>
              <a:t>Starting Out with Python by Tony Gaddis</a:t>
            </a:r>
            <a:endParaRPr kumimoji="0" lang="en-CA" sz="4000" b="1" i="1"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2E96D93-FDA0-4393-B196-DAD70F1CA439}"/>
              </a:ext>
            </a:extLst>
          </p:cNvPr>
          <p:cNvSpPr txBox="1"/>
          <p:nvPr/>
        </p:nvSpPr>
        <p:spPr>
          <a:xfrm>
            <a:off x="-776748" y="316049"/>
            <a:ext cx="1374549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Install Python</a:t>
            </a:r>
            <a:endParaRPr kumimoji="0" lang="en-CA" sz="4000" b="1" i="1"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3556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EAFC2-849B-4887-A45B-55BFE2882569}"/>
              </a:ext>
            </a:extLst>
          </p:cNvPr>
          <p:cNvSpPr txBox="1"/>
          <p:nvPr/>
        </p:nvSpPr>
        <p:spPr>
          <a:xfrm>
            <a:off x="845574" y="1173895"/>
            <a:ext cx="10844980" cy="163121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CA" sz="2000" b="1" i="1" u="none" strike="noStrike" kern="1200" cap="none" spc="0" normalizeH="0" baseline="0" noProof="0" dirty="0">
                <a:ln>
                  <a:noFill/>
                </a:ln>
                <a:solidFill>
                  <a:schemeClr val="accent1"/>
                </a:solidFill>
                <a:effectLst/>
                <a:uLnTx/>
                <a:uFillTx/>
                <a:latin typeface="Calibri" panose="020F0502020204030204"/>
                <a:ea typeface="+mn-ea"/>
                <a:cs typeface="+mn-cs"/>
              </a:rPr>
              <a:t>Python is most commonly translated by use of an interpreter. Thus, Python provides the very useful ability to execute in interactive mode. The window that provides this interaction is referred to as the </a:t>
            </a:r>
            <a:r>
              <a:rPr kumimoji="0" lang="en-CA" sz="2000" b="1" i="1" u="none" strike="noStrike" kern="1200" cap="none" spc="0" normalizeH="0" baseline="0" noProof="0" dirty="0">
                <a:ln>
                  <a:noFill/>
                </a:ln>
                <a:solidFill>
                  <a:schemeClr val="accent1"/>
                </a:solidFill>
                <a:effectLst/>
                <a:highlight>
                  <a:srgbClr val="FFFF00"/>
                </a:highlight>
                <a:uLnTx/>
                <a:uFillTx/>
                <a:latin typeface="Calibri" panose="020F0502020204030204"/>
                <a:ea typeface="+mn-ea"/>
                <a:cs typeface="+mn-cs"/>
              </a:rPr>
              <a:t>Python shell </a:t>
            </a:r>
            <a:r>
              <a:rPr kumimoji="0" lang="en-CA" sz="2000" b="1" i="1" u="none" strike="noStrike" kern="1200" cap="none" spc="0" normalizeH="0" baseline="0" noProof="0" dirty="0">
                <a:ln>
                  <a:noFill/>
                </a:ln>
                <a:solidFill>
                  <a:schemeClr val="accent1"/>
                </a:solidFill>
                <a:effectLst/>
                <a:uLnTx/>
                <a:uFillTx/>
                <a:latin typeface="Calibri" panose="020F0502020204030204"/>
                <a:ea typeface="+mn-ea"/>
                <a:cs typeface="+mn-cs"/>
              </a:rPr>
              <a:t>. Interacting with the shell is much like using a calculator, except that, instead of being limited to the operations built into a calculator (addition, subtraction, etc.), it allows the entry and creation of any Python code.</a:t>
            </a:r>
          </a:p>
        </p:txBody>
      </p:sp>
      <p:sp>
        <p:nvSpPr>
          <p:cNvPr id="5" name="TextBox 4">
            <a:extLst>
              <a:ext uri="{FF2B5EF4-FFF2-40B4-BE49-F238E27FC236}">
                <a16:creationId xmlns:a16="http://schemas.microsoft.com/office/drawing/2014/main" id="{22E96D93-FDA0-4393-B196-DAD70F1CA439}"/>
              </a:ext>
            </a:extLst>
          </p:cNvPr>
          <p:cNvSpPr txBox="1"/>
          <p:nvPr/>
        </p:nvSpPr>
        <p:spPr>
          <a:xfrm>
            <a:off x="-776748" y="316049"/>
            <a:ext cx="1374549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Python Shell</a:t>
            </a:r>
            <a:endParaRPr kumimoji="0" lang="en-CA" sz="4000" b="1" i="1" u="none" strike="noStrike" kern="1200" cap="none" spc="0" normalizeH="0" baseline="0" noProof="0" dirty="0">
              <a:ln>
                <a:noFill/>
              </a:ln>
              <a:solidFill>
                <a:srgbClr val="C00000"/>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7FD2E665-5047-4C20-8A34-76EA0F149535}"/>
              </a:ext>
            </a:extLst>
          </p:cNvPr>
          <p:cNvPicPr>
            <a:picLocks noChangeAspect="1"/>
          </p:cNvPicPr>
          <p:nvPr/>
        </p:nvPicPr>
        <p:blipFill>
          <a:blip r:embed="rId2"/>
          <a:stretch>
            <a:fillRect/>
          </a:stretch>
        </p:blipFill>
        <p:spPr>
          <a:xfrm>
            <a:off x="1785937" y="2955071"/>
            <a:ext cx="8620125" cy="2857500"/>
          </a:xfrm>
          <a:prstGeom prst="rect">
            <a:avLst/>
          </a:prstGeom>
        </p:spPr>
      </p:pic>
      <p:sp>
        <p:nvSpPr>
          <p:cNvPr id="9" name="TextBox 8">
            <a:extLst>
              <a:ext uri="{FF2B5EF4-FFF2-40B4-BE49-F238E27FC236}">
                <a16:creationId xmlns:a16="http://schemas.microsoft.com/office/drawing/2014/main" id="{22AADF52-05A2-47E7-8959-173B1211982F}"/>
              </a:ext>
            </a:extLst>
          </p:cNvPr>
          <p:cNvSpPr txBox="1"/>
          <p:nvPr/>
        </p:nvSpPr>
        <p:spPr>
          <a:xfrm>
            <a:off x="2625212" y="5837601"/>
            <a:ext cx="6941574" cy="707886"/>
          </a:xfrm>
          <a:prstGeom prst="rect">
            <a:avLst/>
          </a:prstGeom>
          <a:noFill/>
        </p:spPr>
        <p:txBody>
          <a:bodyPr wrap="square">
            <a:spAutoFit/>
          </a:bodyPr>
          <a:lstStyle/>
          <a:p>
            <a:r>
              <a:rPr lang="en-CA" sz="2000" b="1" dirty="0"/>
              <a:t>Here, the expression 2 + 3 is entered at the shell prompt ( &gt;&gt;&gt; ), </a:t>
            </a:r>
          </a:p>
          <a:p>
            <a:r>
              <a:rPr lang="en-CA" sz="2000" b="1" dirty="0"/>
              <a:t>which immediately responds with the result 5.</a:t>
            </a:r>
          </a:p>
        </p:txBody>
      </p:sp>
    </p:spTree>
    <p:extLst>
      <p:ext uri="{BB962C8B-B14F-4D97-AF65-F5344CB8AC3E}">
        <p14:creationId xmlns:p14="http://schemas.microsoft.com/office/powerpoint/2010/main" val="1489197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E96D93-FDA0-4393-B196-DAD70F1CA439}"/>
              </a:ext>
            </a:extLst>
          </p:cNvPr>
          <p:cNvSpPr txBox="1"/>
          <p:nvPr/>
        </p:nvSpPr>
        <p:spPr>
          <a:xfrm>
            <a:off x="-776748" y="316049"/>
            <a:ext cx="1374549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Python IDLE</a:t>
            </a:r>
            <a:endParaRPr kumimoji="0" lang="en-CA" sz="4000" b="1" i="1"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2F8C3954-2985-4171-97E5-B864DFFA4446}"/>
              </a:ext>
            </a:extLst>
          </p:cNvPr>
          <p:cNvSpPr txBox="1"/>
          <p:nvPr/>
        </p:nvSpPr>
        <p:spPr>
          <a:xfrm>
            <a:off x="924232" y="1387646"/>
            <a:ext cx="10343536" cy="1569660"/>
          </a:xfrm>
          <a:prstGeom prst="rect">
            <a:avLst/>
          </a:prstGeom>
          <a:noFill/>
        </p:spPr>
        <p:txBody>
          <a:bodyPr wrap="square">
            <a:spAutoFit/>
          </a:bodyPr>
          <a:lstStyle/>
          <a:p>
            <a:r>
              <a:rPr lang="en-CA" sz="2400" b="1" dirty="0">
                <a:solidFill>
                  <a:schemeClr val="accent1"/>
                </a:solidFill>
              </a:rPr>
              <a:t>An IDE is a bundled set of software tools for program development. This typically includes an editor for creating and modifying programs, a translator for executing programs, and a program debugger. A debugger provides a means of taking control of the execution of a program to aid in finding program errors.</a:t>
            </a:r>
          </a:p>
        </p:txBody>
      </p:sp>
    </p:spTree>
    <p:extLst>
      <p:ext uri="{BB962C8B-B14F-4D97-AF65-F5344CB8AC3E}">
        <p14:creationId xmlns:p14="http://schemas.microsoft.com/office/powerpoint/2010/main" val="2298800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EAFC2-849B-4887-A45B-55BFE2882569}"/>
              </a:ext>
            </a:extLst>
          </p:cNvPr>
          <p:cNvSpPr txBox="1"/>
          <p:nvPr/>
        </p:nvSpPr>
        <p:spPr>
          <a:xfrm>
            <a:off x="-776748" y="2218591"/>
            <a:ext cx="13745496"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Page 803 of the textbook:</a:t>
            </a:r>
          </a:p>
          <a:p>
            <a:pPr marL="0" marR="0" lvl="0" indent="0" algn="ctr" defTabSz="914400" rtl="0" eaLnBrk="1" fontAlgn="auto" latinLnBrk="0" hangingPunct="1">
              <a:lnSpc>
                <a:spcPct val="100000"/>
              </a:lnSpc>
              <a:spcBef>
                <a:spcPts val="0"/>
              </a:spcBef>
              <a:spcAft>
                <a:spcPts val="0"/>
              </a:spcAft>
              <a:buClrTx/>
              <a:buSzTx/>
              <a:buFontTx/>
              <a:buNone/>
              <a:tabLst/>
              <a:defRPr/>
            </a:pPr>
            <a:r>
              <a:rPr lang="en-CA" sz="4000" b="1" i="1" dirty="0">
                <a:solidFill>
                  <a:srgbClr val="C00000"/>
                </a:solidFill>
                <a:latin typeface="Calibri" panose="020F0502020204030204"/>
              </a:rPr>
              <a:t>Starting Out with Python by Tony Gaddis</a:t>
            </a:r>
            <a:endParaRPr kumimoji="0" lang="en-CA" sz="4000" b="1" i="1"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2E96D93-FDA0-4393-B196-DAD70F1CA439}"/>
              </a:ext>
            </a:extLst>
          </p:cNvPr>
          <p:cNvSpPr txBox="1"/>
          <p:nvPr/>
        </p:nvSpPr>
        <p:spPr>
          <a:xfrm>
            <a:off x="-776748" y="316049"/>
            <a:ext cx="1374549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Using Python IDLE</a:t>
            </a:r>
            <a:endParaRPr kumimoji="0" lang="en-CA" sz="4000" b="1" i="1"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883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EAFC2-849B-4887-A45B-55BFE2882569}"/>
              </a:ext>
            </a:extLst>
          </p:cNvPr>
          <p:cNvSpPr txBox="1"/>
          <p:nvPr/>
        </p:nvSpPr>
        <p:spPr>
          <a:xfrm>
            <a:off x="-698090" y="1245197"/>
            <a:ext cx="1374549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Install Atom</a:t>
            </a:r>
          </a:p>
        </p:txBody>
      </p:sp>
      <p:sp>
        <p:nvSpPr>
          <p:cNvPr id="7" name="TextBox 6">
            <a:extLst>
              <a:ext uri="{FF2B5EF4-FFF2-40B4-BE49-F238E27FC236}">
                <a16:creationId xmlns:a16="http://schemas.microsoft.com/office/drawing/2014/main" id="{93C073B0-9D3C-4B7D-A7DA-2A6079602304}"/>
              </a:ext>
            </a:extLst>
          </p:cNvPr>
          <p:cNvSpPr txBox="1"/>
          <p:nvPr/>
        </p:nvSpPr>
        <p:spPr>
          <a:xfrm>
            <a:off x="2738284" y="2853502"/>
            <a:ext cx="6872748" cy="646331"/>
          </a:xfrm>
          <a:prstGeom prst="rect">
            <a:avLst/>
          </a:prstGeom>
          <a:noFill/>
        </p:spPr>
        <p:txBody>
          <a:bodyPr wrap="square">
            <a:spAutoFit/>
          </a:bodyPr>
          <a:lstStyle/>
          <a:p>
            <a:pPr algn="ctr"/>
            <a:r>
              <a:rPr lang="en-CA" dirty="0">
                <a:hlinkClick r:id="rId2"/>
              </a:rPr>
              <a:t>https://www.youtube.com/watch?v=DjEuROpsvp4</a:t>
            </a:r>
            <a:endParaRPr lang="en-CA" dirty="0"/>
          </a:p>
          <a:p>
            <a:pPr algn="ctr"/>
            <a:endParaRPr lang="en-CA" dirty="0"/>
          </a:p>
        </p:txBody>
      </p:sp>
    </p:spTree>
    <p:extLst>
      <p:ext uri="{BB962C8B-B14F-4D97-AF65-F5344CB8AC3E}">
        <p14:creationId xmlns:p14="http://schemas.microsoft.com/office/powerpoint/2010/main" val="1122852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B82209C04EFB4588C0122443A5F1E5" ma:contentTypeVersion="2" ma:contentTypeDescription="Create a new document." ma:contentTypeScope="" ma:versionID="51c29c18de2bd9992b1e731377a02ba6">
  <xsd:schema xmlns:xsd="http://www.w3.org/2001/XMLSchema" xmlns:xs="http://www.w3.org/2001/XMLSchema" xmlns:p="http://schemas.microsoft.com/office/2006/metadata/properties" xmlns:ns2="001d62ad-9058-4085-9e0f-1a3c22fca821" targetNamespace="http://schemas.microsoft.com/office/2006/metadata/properties" ma:root="true" ma:fieldsID="52eb3708e21c3359edfae328fee08897" ns2:_="">
    <xsd:import namespace="001d62ad-9058-4085-9e0f-1a3c22fca82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1d62ad-9058-4085-9e0f-1a3c22fca8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0AF8B39-E792-46B5-87DB-A46E047DAA9C}"/>
</file>

<file path=customXml/itemProps2.xml><?xml version="1.0" encoding="utf-8"?>
<ds:datastoreItem xmlns:ds="http://schemas.openxmlformats.org/officeDocument/2006/customXml" ds:itemID="{C74A493F-15AC-455C-8937-F1463746E546}"/>
</file>

<file path=customXml/itemProps3.xml><?xml version="1.0" encoding="utf-8"?>
<ds:datastoreItem xmlns:ds="http://schemas.openxmlformats.org/officeDocument/2006/customXml" ds:itemID="{54803B24-F9E1-4B3B-A350-63C834D76B94}"/>
</file>

<file path=docProps/app.xml><?xml version="1.0" encoding="utf-8"?>
<Properties xmlns="http://schemas.openxmlformats.org/officeDocument/2006/extended-properties" xmlns:vt="http://schemas.openxmlformats.org/officeDocument/2006/docPropsVTypes">
  <TotalTime>301</TotalTime>
  <Words>314</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vt:i4>
      </vt:variant>
    </vt:vector>
  </HeadingPairs>
  <TitlesOfParts>
    <vt:vector size="12" baseType="lpstr">
      <vt:lpstr>Arial</vt:lpstr>
      <vt:lpstr>Calibri</vt:lpstr>
      <vt:lpstr>Calibri Light</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Ray Zhang</dc:creator>
  <cp:lastModifiedBy>Ray Zhang</cp:lastModifiedBy>
  <cp:revision>38</cp:revision>
  <dcterms:created xsi:type="dcterms:W3CDTF">2021-09-11T21:16:39Z</dcterms:created>
  <dcterms:modified xsi:type="dcterms:W3CDTF">2021-09-12T05:49:41Z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0x010100BCB82209C04EFB4588C0122443A5F1E5</vt:lpwstr>
  </property>
</Properties>
</file>