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36.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0"/>
  </p:notesMasterIdLst>
  <p:sldIdLst>
    <p:sldId id="329" r:id="rId4"/>
    <p:sldId id="328" r:id="rId5"/>
    <p:sldId id="330" r:id="rId6"/>
    <p:sldId id="331" r:id="rId7"/>
    <p:sldId id="332" r:id="rId8"/>
    <p:sldId id="33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E061A-ACF3-4302-985C-7A0E1D80D821}" type="datetimeFigureOut">
              <a:rPr lang="en-CA" smtClean="0"/>
              <a:t>2021-08-30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5166F-2066-46AF-BF8D-B1656A83E909}" type="slidenum">
              <a:rPr lang="en-CA" smtClean="0"/>
              <a:t>‹#›</a:t>
            </a:fld>
            <a:endParaRPr lang="en-CA"/>
          </a:p>
        </p:txBody>
      </p:sp>
    </p:spTree>
    <p:extLst>
      <p:ext uri="{BB962C8B-B14F-4D97-AF65-F5344CB8AC3E}">
        <p14:creationId xmlns:p14="http://schemas.microsoft.com/office/powerpoint/2010/main" val="83421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CBE3091A-F33C-4646-86C2-F65EC97F97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B1550814-E440-4F0B-99BB-AA5D9BC0CD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892" name="Slide Number Placeholder 3">
            <a:extLst>
              <a:ext uri="{FF2B5EF4-FFF2-40B4-BE49-F238E27FC236}">
                <a16:creationId xmlns:a16="http://schemas.microsoft.com/office/drawing/2014/main" id="{CE55DF99-1E53-4C1D-8C26-0269B6B9B7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75466" indent="-297234">
              <a:spcBef>
                <a:spcPct val="30000"/>
              </a:spcBef>
              <a:defRPr sz="1300">
                <a:solidFill>
                  <a:schemeClr val="tx1"/>
                </a:solidFill>
                <a:latin typeface="Calibri" panose="020F0502020204030204" pitchFamily="34" charset="0"/>
              </a:defRPr>
            </a:lvl2pPr>
            <a:lvl3pPr marL="1193918" indent="-237456">
              <a:spcBef>
                <a:spcPct val="30000"/>
              </a:spcBef>
              <a:defRPr sz="1300">
                <a:solidFill>
                  <a:schemeClr val="tx1"/>
                </a:solidFill>
                <a:latin typeface="Calibri" panose="020F0502020204030204" pitchFamily="34" charset="0"/>
              </a:defRPr>
            </a:lvl3pPr>
            <a:lvl4pPr marL="1670488" indent="-237456">
              <a:spcBef>
                <a:spcPct val="30000"/>
              </a:spcBef>
              <a:defRPr sz="1300">
                <a:solidFill>
                  <a:schemeClr val="tx1"/>
                </a:solidFill>
                <a:latin typeface="Calibri" panose="020F0502020204030204" pitchFamily="34" charset="0"/>
              </a:defRPr>
            </a:lvl4pPr>
            <a:lvl5pPr marL="2150380" indent="-237456">
              <a:spcBef>
                <a:spcPct val="30000"/>
              </a:spcBef>
              <a:defRPr sz="1300">
                <a:solidFill>
                  <a:schemeClr val="tx1"/>
                </a:solidFill>
                <a:latin typeface="Calibri" panose="020F0502020204030204" pitchFamily="34" charset="0"/>
              </a:defRPr>
            </a:lvl5pPr>
            <a:lvl6pPr marL="2628612" indent="-237456" eaLnBrk="0" fontAlgn="base" hangingPunct="0">
              <a:spcBef>
                <a:spcPct val="30000"/>
              </a:spcBef>
              <a:spcAft>
                <a:spcPct val="0"/>
              </a:spcAft>
              <a:defRPr sz="1300">
                <a:solidFill>
                  <a:schemeClr val="tx1"/>
                </a:solidFill>
                <a:latin typeface="Calibri" panose="020F0502020204030204" pitchFamily="34" charset="0"/>
              </a:defRPr>
            </a:lvl6pPr>
            <a:lvl7pPr marL="3106843" indent="-237456" eaLnBrk="0" fontAlgn="base" hangingPunct="0">
              <a:spcBef>
                <a:spcPct val="30000"/>
              </a:spcBef>
              <a:spcAft>
                <a:spcPct val="0"/>
              </a:spcAft>
              <a:defRPr sz="1300">
                <a:solidFill>
                  <a:schemeClr val="tx1"/>
                </a:solidFill>
                <a:latin typeface="Calibri" panose="020F0502020204030204" pitchFamily="34" charset="0"/>
              </a:defRPr>
            </a:lvl7pPr>
            <a:lvl8pPr marL="3585074" indent="-237456" eaLnBrk="0" fontAlgn="base" hangingPunct="0">
              <a:spcBef>
                <a:spcPct val="30000"/>
              </a:spcBef>
              <a:spcAft>
                <a:spcPct val="0"/>
              </a:spcAft>
              <a:defRPr sz="1300">
                <a:solidFill>
                  <a:schemeClr val="tx1"/>
                </a:solidFill>
                <a:latin typeface="Calibri" panose="020F0502020204030204" pitchFamily="34" charset="0"/>
              </a:defRPr>
            </a:lvl8pPr>
            <a:lvl9pPr marL="4063305" indent="-237456" eaLnBrk="0" fontAlgn="base" hangingPunct="0">
              <a:spcBef>
                <a:spcPct val="30000"/>
              </a:spcBef>
              <a:spcAft>
                <a:spcPct val="0"/>
              </a:spcAft>
              <a:defRPr sz="13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9B93B168-A819-4F43-B234-EE7E4D09D765}" type="slidenum">
              <a:rPr kumimoji="0" lang="en-US" altLang="en-US" sz="13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a:t>
            </a:fld>
            <a:endParaRPr kumimoji="0" lang="en-US" altLang="en-US" sz="13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C1A15E-BA6E-498E-90CE-11C64C3370B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14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C1A15E-BA6E-498E-90CE-11C64C3370B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16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C1A15E-BA6E-498E-90CE-11C64C3370B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72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DB40-752D-439C-A557-2E21B5C1D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14E31D-7799-4F0F-8E90-7CBB0BF16F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5623A9D-D171-43C9-A739-38846D6A68A7}"/>
              </a:ext>
            </a:extLst>
          </p:cNvPr>
          <p:cNvSpPr>
            <a:spLocks noGrp="1"/>
          </p:cNvSpPr>
          <p:nvPr>
            <p:ph type="dt" sz="half" idx="10"/>
          </p:nvPr>
        </p:nvSpPr>
        <p:spPr/>
        <p:txBody>
          <a:bodyPr/>
          <a:lstStyle/>
          <a:p>
            <a:fld id="{FF7F24B9-C828-4270-8235-79D860155969}" type="datetimeFigureOut">
              <a:rPr lang="en-CA" smtClean="0"/>
              <a:t>2021-08-30</a:t>
            </a:fld>
            <a:endParaRPr lang="en-CA"/>
          </a:p>
        </p:txBody>
      </p:sp>
      <p:sp>
        <p:nvSpPr>
          <p:cNvPr id="5" name="Footer Placeholder 4">
            <a:extLst>
              <a:ext uri="{FF2B5EF4-FFF2-40B4-BE49-F238E27FC236}">
                <a16:creationId xmlns:a16="http://schemas.microsoft.com/office/drawing/2014/main" id="{8E1F276E-957B-4E41-B19D-CA953D20FB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F97F787-E647-4BE6-B446-FC31F6D70890}"/>
              </a:ext>
            </a:extLst>
          </p:cNvPr>
          <p:cNvSpPr>
            <a:spLocks noGrp="1"/>
          </p:cNvSpPr>
          <p:nvPr>
            <p:ph type="sldNum" sz="quarter" idx="12"/>
          </p:nvPr>
        </p:nvSpPr>
        <p:spPr/>
        <p:txBody>
          <a:bodyPr/>
          <a:lstStyle/>
          <a:p>
            <a:fld id="{E21152DF-B120-46AE-8D3E-9DE8FE8012F3}" type="slidenum">
              <a:rPr lang="en-CA" smtClean="0"/>
              <a:t>‹#›</a:t>
            </a:fld>
            <a:endParaRPr lang="en-CA"/>
          </a:p>
        </p:txBody>
      </p:sp>
    </p:spTree>
    <p:extLst>
      <p:ext uri="{BB962C8B-B14F-4D97-AF65-F5344CB8AC3E}">
        <p14:creationId xmlns:p14="http://schemas.microsoft.com/office/powerpoint/2010/main" val="179740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3A29-2F1C-4DDF-A605-8F237CD43DE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98406B-30AD-4AFD-BD21-C895322561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B97D66-2EC6-4237-A81D-606AE5ED93C8}"/>
              </a:ext>
            </a:extLst>
          </p:cNvPr>
          <p:cNvSpPr>
            <a:spLocks noGrp="1"/>
          </p:cNvSpPr>
          <p:nvPr>
            <p:ph type="dt" sz="half" idx="10"/>
          </p:nvPr>
        </p:nvSpPr>
        <p:spPr/>
        <p:txBody>
          <a:bodyPr/>
          <a:lstStyle/>
          <a:p>
            <a:fld id="{FF7F24B9-C828-4270-8235-79D860155969}" type="datetimeFigureOut">
              <a:rPr lang="en-CA" smtClean="0"/>
              <a:t>2021-08-30</a:t>
            </a:fld>
            <a:endParaRPr lang="en-CA"/>
          </a:p>
        </p:txBody>
      </p:sp>
      <p:sp>
        <p:nvSpPr>
          <p:cNvPr id="5" name="Footer Placeholder 4">
            <a:extLst>
              <a:ext uri="{FF2B5EF4-FFF2-40B4-BE49-F238E27FC236}">
                <a16:creationId xmlns:a16="http://schemas.microsoft.com/office/drawing/2014/main" id="{F8AB5A9F-37F8-4030-BFF2-CED40C5328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5A7381-79B0-4FD3-90B1-BBAF99E0A31C}"/>
              </a:ext>
            </a:extLst>
          </p:cNvPr>
          <p:cNvSpPr>
            <a:spLocks noGrp="1"/>
          </p:cNvSpPr>
          <p:nvPr>
            <p:ph type="sldNum" sz="quarter" idx="12"/>
          </p:nvPr>
        </p:nvSpPr>
        <p:spPr/>
        <p:txBody>
          <a:bodyPr/>
          <a:lstStyle/>
          <a:p>
            <a:fld id="{E21152DF-B120-46AE-8D3E-9DE8FE8012F3}" type="slidenum">
              <a:rPr lang="en-CA" smtClean="0"/>
              <a:t>‹#›</a:t>
            </a:fld>
            <a:endParaRPr lang="en-CA"/>
          </a:p>
        </p:txBody>
      </p:sp>
    </p:spTree>
    <p:extLst>
      <p:ext uri="{BB962C8B-B14F-4D97-AF65-F5344CB8AC3E}">
        <p14:creationId xmlns:p14="http://schemas.microsoft.com/office/powerpoint/2010/main" val="393704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76A3F-AE9C-4FDA-81EB-0A5D2CB90E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932FD4-348D-47C8-A35E-053717B3A6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1AA212E-E709-4E6F-ACD2-2F3B952BCC54}"/>
              </a:ext>
            </a:extLst>
          </p:cNvPr>
          <p:cNvSpPr>
            <a:spLocks noGrp="1"/>
          </p:cNvSpPr>
          <p:nvPr>
            <p:ph type="dt" sz="half" idx="10"/>
          </p:nvPr>
        </p:nvSpPr>
        <p:spPr/>
        <p:txBody>
          <a:bodyPr/>
          <a:lstStyle/>
          <a:p>
            <a:fld id="{FF7F24B9-C828-4270-8235-79D860155969}" type="datetimeFigureOut">
              <a:rPr lang="en-CA" smtClean="0"/>
              <a:t>2021-08-30</a:t>
            </a:fld>
            <a:endParaRPr lang="en-CA"/>
          </a:p>
        </p:txBody>
      </p:sp>
      <p:sp>
        <p:nvSpPr>
          <p:cNvPr id="5" name="Footer Placeholder 4">
            <a:extLst>
              <a:ext uri="{FF2B5EF4-FFF2-40B4-BE49-F238E27FC236}">
                <a16:creationId xmlns:a16="http://schemas.microsoft.com/office/drawing/2014/main" id="{D7A63430-10B9-4BB8-950F-FAAE980B80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DC61FC-32F9-444C-A1FD-681093503438}"/>
              </a:ext>
            </a:extLst>
          </p:cNvPr>
          <p:cNvSpPr>
            <a:spLocks noGrp="1"/>
          </p:cNvSpPr>
          <p:nvPr>
            <p:ph type="sldNum" sz="quarter" idx="12"/>
          </p:nvPr>
        </p:nvSpPr>
        <p:spPr/>
        <p:txBody>
          <a:bodyPr/>
          <a:lstStyle/>
          <a:p>
            <a:fld id="{E21152DF-B120-46AE-8D3E-9DE8FE8012F3}" type="slidenum">
              <a:rPr lang="en-CA" smtClean="0"/>
              <a:t>‹#›</a:t>
            </a:fld>
            <a:endParaRPr lang="en-CA"/>
          </a:p>
        </p:txBody>
      </p:sp>
    </p:spTree>
    <p:extLst>
      <p:ext uri="{BB962C8B-B14F-4D97-AF65-F5344CB8AC3E}">
        <p14:creationId xmlns:p14="http://schemas.microsoft.com/office/powerpoint/2010/main" val="1811139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A5F8-F0F6-4AA7-9163-B7BC95881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D3A63D8-B4E8-4E1C-8F32-C2C596ABD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34D8F3C-CB2F-4E1F-9D7A-8EAC52D45036}"/>
              </a:ext>
            </a:extLst>
          </p:cNvPr>
          <p:cNvSpPr>
            <a:spLocks noGrp="1"/>
          </p:cNvSpPr>
          <p:nvPr>
            <p:ph type="dt" sz="half" idx="10"/>
          </p:nvPr>
        </p:nvSpPr>
        <p:spPr/>
        <p:txBody>
          <a:bodyPr/>
          <a:lstStyle/>
          <a:p>
            <a:fld id="{3703B581-C882-46AE-AFA6-475B68BB2D4A}" type="datetimeFigureOut">
              <a:rPr lang="en-CA" smtClean="0"/>
              <a:t>2021-08-30</a:t>
            </a:fld>
            <a:endParaRPr lang="en-CA"/>
          </a:p>
        </p:txBody>
      </p:sp>
      <p:sp>
        <p:nvSpPr>
          <p:cNvPr id="5" name="Footer Placeholder 4">
            <a:extLst>
              <a:ext uri="{FF2B5EF4-FFF2-40B4-BE49-F238E27FC236}">
                <a16:creationId xmlns:a16="http://schemas.microsoft.com/office/drawing/2014/main" id="{4D25D8A9-C9BC-4B84-8C56-7428BEF44C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536C81-4709-4EC1-8543-6355E9053E90}"/>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956268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2767-7E9A-4AFD-9FBF-A8CDD7E9FB0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2BD7CA-A540-4A94-82D5-0104820CB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9CE3BB-135D-4BB0-A216-CE74D120AA33}"/>
              </a:ext>
            </a:extLst>
          </p:cNvPr>
          <p:cNvSpPr>
            <a:spLocks noGrp="1"/>
          </p:cNvSpPr>
          <p:nvPr>
            <p:ph type="dt" sz="half" idx="10"/>
          </p:nvPr>
        </p:nvSpPr>
        <p:spPr/>
        <p:txBody>
          <a:bodyPr/>
          <a:lstStyle/>
          <a:p>
            <a:fld id="{3703B581-C882-46AE-AFA6-475B68BB2D4A}" type="datetimeFigureOut">
              <a:rPr lang="en-CA" smtClean="0"/>
              <a:t>2021-08-30</a:t>
            </a:fld>
            <a:endParaRPr lang="en-CA"/>
          </a:p>
        </p:txBody>
      </p:sp>
      <p:sp>
        <p:nvSpPr>
          <p:cNvPr id="5" name="Footer Placeholder 4">
            <a:extLst>
              <a:ext uri="{FF2B5EF4-FFF2-40B4-BE49-F238E27FC236}">
                <a16:creationId xmlns:a16="http://schemas.microsoft.com/office/drawing/2014/main" id="{5B330F81-C7E4-400F-9C22-C5590A3B32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796936-C1A1-4A30-9D95-D3E862F411F6}"/>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242156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0A4F-A82D-4CF7-B96C-1B90768A5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C457B31-D261-4BC5-ACB9-F08E5A941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D1795E-0F7E-4B32-A328-27FC7B690FD6}"/>
              </a:ext>
            </a:extLst>
          </p:cNvPr>
          <p:cNvSpPr>
            <a:spLocks noGrp="1"/>
          </p:cNvSpPr>
          <p:nvPr>
            <p:ph type="dt" sz="half" idx="10"/>
          </p:nvPr>
        </p:nvSpPr>
        <p:spPr/>
        <p:txBody>
          <a:bodyPr/>
          <a:lstStyle/>
          <a:p>
            <a:fld id="{3703B581-C882-46AE-AFA6-475B68BB2D4A}" type="datetimeFigureOut">
              <a:rPr lang="en-CA" smtClean="0"/>
              <a:t>2021-08-30</a:t>
            </a:fld>
            <a:endParaRPr lang="en-CA"/>
          </a:p>
        </p:txBody>
      </p:sp>
      <p:sp>
        <p:nvSpPr>
          <p:cNvPr id="5" name="Footer Placeholder 4">
            <a:extLst>
              <a:ext uri="{FF2B5EF4-FFF2-40B4-BE49-F238E27FC236}">
                <a16:creationId xmlns:a16="http://schemas.microsoft.com/office/drawing/2014/main" id="{D88154F0-D47E-40B2-AC79-6B00C5713F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BD7EAC-5280-4BBD-B7EF-75F08FAC1A4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771948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C865-3829-4645-AA54-56936B8C56D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9ED4F99-3206-459E-A898-1ECE883A7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EC7A867-36C7-4272-AEFB-BA1347DF07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91EC638-1EAD-4122-813F-6B25FB10DE0F}"/>
              </a:ext>
            </a:extLst>
          </p:cNvPr>
          <p:cNvSpPr>
            <a:spLocks noGrp="1"/>
          </p:cNvSpPr>
          <p:nvPr>
            <p:ph type="dt" sz="half" idx="10"/>
          </p:nvPr>
        </p:nvSpPr>
        <p:spPr/>
        <p:txBody>
          <a:bodyPr/>
          <a:lstStyle/>
          <a:p>
            <a:fld id="{3703B581-C882-46AE-AFA6-475B68BB2D4A}" type="datetimeFigureOut">
              <a:rPr lang="en-CA" smtClean="0"/>
              <a:t>2021-08-30</a:t>
            </a:fld>
            <a:endParaRPr lang="en-CA"/>
          </a:p>
        </p:txBody>
      </p:sp>
      <p:sp>
        <p:nvSpPr>
          <p:cNvPr id="6" name="Footer Placeholder 5">
            <a:extLst>
              <a:ext uri="{FF2B5EF4-FFF2-40B4-BE49-F238E27FC236}">
                <a16:creationId xmlns:a16="http://schemas.microsoft.com/office/drawing/2014/main" id="{7208E806-FC88-4BD5-8D0D-ED0AB72F05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D4FB257-0030-429F-ABC8-F9B08F7ACC4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840565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FCFB-B529-4CA0-84D1-8835EF98880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F58C417-11C8-4486-9F0C-22ADB38DE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91B0C-ED77-4396-BD65-A7B05D025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976478-0A3D-4D6A-853D-87582848D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E5995-DFE3-4C7B-A06A-8A252E2E79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9B0DB7-13A7-43B0-BE43-CBE74383B5B0}"/>
              </a:ext>
            </a:extLst>
          </p:cNvPr>
          <p:cNvSpPr>
            <a:spLocks noGrp="1"/>
          </p:cNvSpPr>
          <p:nvPr>
            <p:ph type="dt" sz="half" idx="10"/>
          </p:nvPr>
        </p:nvSpPr>
        <p:spPr/>
        <p:txBody>
          <a:bodyPr/>
          <a:lstStyle/>
          <a:p>
            <a:fld id="{3703B581-C882-46AE-AFA6-475B68BB2D4A}" type="datetimeFigureOut">
              <a:rPr lang="en-CA" smtClean="0"/>
              <a:t>2021-08-30</a:t>
            </a:fld>
            <a:endParaRPr lang="en-CA"/>
          </a:p>
        </p:txBody>
      </p:sp>
      <p:sp>
        <p:nvSpPr>
          <p:cNvPr id="8" name="Footer Placeholder 7">
            <a:extLst>
              <a:ext uri="{FF2B5EF4-FFF2-40B4-BE49-F238E27FC236}">
                <a16:creationId xmlns:a16="http://schemas.microsoft.com/office/drawing/2014/main" id="{F1EE2942-3B4B-48C8-87F1-5600B1ABC56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8A07C19-9E81-4A4F-B96B-A2DF648083B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616699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5B16-EACA-4B53-B5CD-CC7A5531663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649357D-3A22-475B-A35F-07638614BA57}"/>
              </a:ext>
            </a:extLst>
          </p:cNvPr>
          <p:cNvSpPr>
            <a:spLocks noGrp="1"/>
          </p:cNvSpPr>
          <p:nvPr>
            <p:ph type="dt" sz="half" idx="10"/>
          </p:nvPr>
        </p:nvSpPr>
        <p:spPr/>
        <p:txBody>
          <a:bodyPr/>
          <a:lstStyle/>
          <a:p>
            <a:fld id="{3703B581-C882-46AE-AFA6-475B68BB2D4A}" type="datetimeFigureOut">
              <a:rPr lang="en-CA" smtClean="0"/>
              <a:t>2021-08-30</a:t>
            </a:fld>
            <a:endParaRPr lang="en-CA"/>
          </a:p>
        </p:txBody>
      </p:sp>
      <p:sp>
        <p:nvSpPr>
          <p:cNvPr id="4" name="Footer Placeholder 3">
            <a:extLst>
              <a:ext uri="{FF2B5EF4-FFF2-40B4-BE49-F238E27FC236}">
                <a16:creationId xmlns:a16="http://schemas.microsoft.com/office/drawing/2014/main" id="{D46F97E8-4490-4432-808F-5FED277135B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9BF1F9E-0CB1-4484-9141-5831FC1B588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498372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0389E-8E90-4DCD-BB24-58F5D1BE9C53}"/>
              </a:ext>
            </a:extLst>
          </p:cNvPr>
          <p:cNvSpPr>
            <a:spLocks noGrp="1"/>
          </p:cNvSpPr>
          <p:nvPr>
            <p:ph type="dt" sz="half" idx="10"/>
          </p:nvPr>
        </p:nvSpPr>
        <p:spPr/>
        <p:txBody>
          <a:bodyPr/>
          <a:lstStyle/>
          <a:p>
            <a:fld id="{3703B581-C882-46AE-AFA6-475B68BB2D4A}" type="datetimeFigureOut">
              <a:rPr lang="en-CA" smtClean="0"/>
              <a:t>2021-08-30</a:t>
            </a:fld>
            <a:endParaRPr lang="en-CA"/>
          </a:p>
        </p:txBody>
      </p:sp>
      <p:sp>
        <p:nvSpPr>
          <p:cNvPr id="3" name="Footer Placeholder 2">
            <a:extLst>
              <a:ext uri="{FF2B5EF4-FFF2-40B4-BE49-F238E27FC236}">
                <a16:creationId xmlns:a16="http://schemas.microsoft.com/office/drawing/2014/main" id="{C6FA11CD-133C-4309-932F-1D3F1F5A200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FF1DBCD-FABC-4072-9376-331074E069D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638403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EDD3-C24B-4F3C-8487-AC40C79AF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AD7EDFC-E100-4139-A3FB-4A5FC81CA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5DE0F68-99AE-4A5A-B864-55B71B055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B7F7E-7ADC-4705-B58D-09148B9C3655}"/>
              </a:ext>
            </a:extLst>
          </p:cNvPr>
          <p:cNvSpPr>
            <a:spLocks noGrp="1"/>
          </p:cNvSpPr>
          <p:nvPr>
            <p:ph type="dt" sz="half" idx="10"/>
          </p:nvPr>
        </p:nvSpPr>
        <p:spPr/>
        <p:txBody>
          <a:bodyPr/>
          <a:lstStyle/>
          <a:p>
            <a:fld id="{3703B581-C882-46AE-AFA6-475B68BB2D4A}" type="datetimeFigureOut">
              <a:rPr lang="en-CA" smtClean="0"/>
              <a:t>2021-08-30</a:t>
            </a:fld>
            <a:endParaRPr lang="en-CA"/>
          </a:p>
        </p:txBody>
      </p:sp>
      <p:sp>
        <p:nvSpPr>
          <p:cNvPr id="6" name="Footer Placeholder 5">
            <a:extLst>
              <a:ext uri="{FF2B5EF4-FFF2-40B4-BE49-F238E27FC236}">
                <a16:creationId xmlns:a16="http://schemas.microsoft.com/office/drawing/2014/main" id="{13FE1AA2-2464-4350-8F26-426ADC3E51C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E495751-9405-4123-AA55-40C7AE0D21B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0579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97D3-1CAB-4E14-96C1-6BCA87579FF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3A0E6D0-DFDD-4917-B58D-C516B754F7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CE7658-29FA-4F1B-ACD5-19527C410FC8}"/>
              </a:ext>
            </a:extLst>
          </p:cNvPr>
          <p:cNvSpPr>
            <a:spLocks noGrp="1"/>
          </p:cNvSpPr>
          <p:nvPr>
            <p:ph type="dt" sz="half" idx="10"/>
          </p:nvPr>
        </p:nvSpPr>
        <p:spPr/>
        <p:txBody>
          <a:bodyPr/>
          <a:lstStyle/>
          <a:p>
            <a:fld id="{FF7F24B9-C828-4270-8235-79D860155969}" type="datetimeFigureOut">
              <a:rPr lang="en-CA" smtClean="0"/>
              <a:t>2021-08-30</a:t>
            </a:fld>
            <a:endParaRPr lang="en-CA"/>
          </a:p>
        </p:txBody>
      </p:sp>
      <p:sp>
        <p:nvSpPr>
          <p:cNvPr id="5" name="Footer Placeholder 4">
            <a:extLst>
              <a:ext uri="{FF2B5EF4-FFF2-40B4-BE49-F238E27FC236}">
                <a16:creationId xmlns:a16="http://schemas.microsoft.com/office/drawing/2014/main" id="{1BDCF127-535F-4DD9-BBAD-3FDB0BD470F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FDE6276-7A73-4DE6-A1DF-C39CD7433859}"/>
              </a:ext>
            </a:extLst>
          </p:cNvPr>
          <p:cNvSpPr>
            <a:spLocks noGrp="1"/>
          </p:cNvSpPr>
          <p:nvPr>
            <p:ph type="sldNum" sz="quarter" idx="12"/>
          </p:nvPr>
        </p:nvSpPr>
        <p:spPr/>
        <p:txBody>
          <a:bodyPr/>
          <a:lstStyle/>
          <a:p>
            <a:fld id="{E21152DF-B120-46AE-8D3E-9DE8FE8012F3}" type="slidenum">
              <a:rPr lang="en-CA" smtClean="0"/>
              <a:t>‹#›</a:t>
            </a:fld>
            <a:endParaRPr lang="en-CA"/>
          </a:p>
        </p:txBody>
      </p:sp>
    </p:spTree>
    <p:extLst>
      <p:ext uri="{BB962C8B-B14F-4D97-AF65-F5344CB8AC3E}">
        <p14:creationId xmlns:p14="http://schemas.microsoft.com/office/powerpoint/2010/main" val="3587914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177B-FFA0-4BF6-8367-DBED7B026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65B102E-D9B3-42E3-9D55-5643A46AB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329083E-1E29-406E-86E7-9170888EE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2DA0F-D840-450E-A878-E7868469FCD5}"/>
              </a:ext>
            </a:extLst>
          </p:cNvPr>
          <p:cNvSpPr>
            <a:spLocks noGrp="1"/>
          </p:cNvSpPr>
          <p:nvPr>
            <p:ph type="dt" sz="half" idx="10"/>
          </p:nvPr>
        </p:nvSpPr>
        <p:spPr/>
        <p:txBody>
          <a:bodyPr/>
          <a:lstStyle/>
          <a:p>
            <a:fld id="{3703B581-C882-46AE-AFA6-475B68BB2D4A}" type="datetimeFigureOut">
              <a:rPr lang="en-CA" smtClean="0"/>
              <a:t>2021-08-30</a:t>
            </a:fld>
            <a:endParaRPr lang="en-CA"/>
          </a:p>
        </p:txBody>
      </p:sp>
      <p:sp>
        <p:nvSpPr>
          <p:cNvPr id="6" name="Footer Placeholder 5">
            <a:extLst>
              <a:ext uri="{FF2B5EF4-FFF2-40B4-BE49-F238E27FC236}">
                <a16:creationId xmlns:a16="http://schemas.microsoft.com/office/drawing/2014/main" id="{711330D5-EB57-4B00-9CCD-CDD4B75F34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9A9F6CC-9398-4597-A09A-84C330BD16C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397109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9F35-1847-46E6-BC6B-F27F4638590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1AA7A90-BBD9-4214-A078-32B35D379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84AA0E-CFE1-4180-8A6B-4E907FEF1C47}"/>
              </a:ext>
            </a:extLst>
          </p:cNvPr>
          <p:cNvSpPr>
            <a:spLocks noGrp="1"/>
          </p:cNvSpPr>
          <p:nvPr>
            <p:ph type="dt" sz="half" idx="10"/>
          </p:nvPr>
        </p:nvSpPr>
        <p:spPr/>
        <p:txBody>
          <a:bodyPr/>
          <a:lstStyle/>
          <a:p>
            <a:fld id="{3703B581-C882-46AE-AFA6-475B68BB2D4A}" type="datetimeFigureOut">
              <a:rPr lang="en-CA" smtClean="0"/>
              <a:t>2021-08-30</a:t>
            </a:fld>
            <a:endParaRPr lang="en-CA"/>
          </a:p>
        </p:txBody>
      </p:sp>
      <p:sp>
        <p:nvSpPr>
          <p:cNvPr id="5" name="Footer Placeholder 4">
            <a:extLst>
              <a:ext uri="{FF2B5EF4-FFF2-40B4-BE49-F238E27FC236}">
                <a16:creationId xmlns:a16="http://schemas.microsoft.com/office/drawing/2014/main" id="{DBDF76E9-99F1-401D-8EB7-9A13FF1630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57D66B-72FE-4D3A-92EF-3315A23D776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6679670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901218-9C42-4FB8-AF81-EAFB7FBD5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8EB3FD-CE33-4B83-A9A0-E4BD93A14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3AD542F-2CBC-40EA-B08F-A305E58EF9F3}"/>
              </a:ext>
            </a:extLst>
          </p:cNvPr>
          <p:cNvSpPr>
            <a:spLocks noGrp="1"/>
          </p:cNvSpPr>
          <p:nvPr>
            <p:ph type="dt" sz="half" idx="10"/>
          </p:nvPr>
        </p:nvSpPr>
        <p:spPr/>
        <p:txBody>
          <a:bodyPr/>
          <a:lstStyle/>
          <a:p>
            <a:fld id="{3703B581-C882-46AE-AFA6-475B68BB2D4A}" type="datetimeFigureOut">
              <a:rPr lang="en-CA" smtClean="0"/>
              <a:t>2021-08-30</a:t>
            </a:fld>
            <a:endParaRPr lang="en-CA"/>
          </a:p>
        </p:txBody>
      </p:sp>
      <p:sp>
        <p:nvSpPr>
          <p:cNvPr id="5" name="Footer Placeholder 4">
            <a:extLst>
              <a:ext uri="{FF2B5EF4-FFF2-40B4-BE49-F238E27FC236}">
                <a16:creationId xmlns:a16="http://schemas.microsoft.com/office/drawing/2014/main" id="{06A94717-0587-4F3E-A116-BE5E4645D8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0BD9E6-1C5A-48BF-BFA8-A346167E1AC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6151305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5FBD-2BCB-E24A-99E0-A23270E2A09C}"/>
              </a:ext>
            </a:extLst>
          </p:cNvPr>
          <p:cNvSpPr>
            <a:spLocks noGrp="1"/>
          </p:cNvSpPr>
          <p:nvPr>
            <p:ph type="ctrTitle" hasCustomPrompt="1"/>
          </p:nvPr>
        </p:nvSpPr>
        <p:spPr>
          <a:xfrm>
            <a:off x="846188" y="526840"/>
            <a:ext cx="9144000" cy="1940619"/>
          </a:xfrm>
          <a:prstGeom prst="rect">
            <a:avLst/>
          </a:prstGeom>
        </p:spPr>
        <p:txBody>
          <a:bodyPr anchor="b"/>
          <a:lstStyle>
            <a:lvl1pPr algn="l">
              <a:defRPr sz="6000" b="1">
                <a:solidFill>
                  <a:schemeClr val="bg1"/>
                </a:solidFill>
                <a:latin typeface="Calibri" panose="020F0502020204030204" pitchFamily="34" charset="0"/>
                <a:cs typeface="Calibri" panose="020F0502020204030204" pitchFamily="34" charset="0"/>
              </a:defRPr>
            </a:lvl1pPr>
          </a:lstStyle>
          <a:p>
            <a:r>
              <a:rPr lang="en-US" dirty="0"/>
              <a:t>Click to add title</a:t>
            </a:r>
          </a:p>
        </p:txBody>
      </p:sp>
      <p:sp>
        <p:nvSpPr>
          <p:cNvPr id="3" name="Subtitle 2">
            <a:extLst>
              <a:ext uri="{FF2B5EF4-FFF2-40B4-BE49-F238E27FC236}">
                <a16:creationId xmlns:a16="http://schemas.microsoft.com/office/drawing/2014/main" id="{01ACE0E4-CB84-1E49-908B-89B9EBE4DC5A}"/>
              </a:ext>
            </a:extLst>
          </p:cNvPr>
          <p:cNvSpPr>
            <a:spLocks noGrp="1"/>
          </p:cNvSpPr>
          <p:nvPr>
            <p:ph type="subTitle" idx="1" hasCustomPrompt="1"/>
          </p:nvPr>
        </p:nvSpPr>
        <p:spPr>
          <a:xfrm>
            <a:off x="882524" y="2967278"/>
            <a:ext cx="9144000" cy="805380"/>
          </a:xfrm>
          <a:prstGeom prst="rect">
            <a:avLst/>
          </a:prstGeom>
        </p:spPr>
        <p:txBody>
          <a:bodyPr/>
          <a:lstStyle>
            <a:lvl1pPr marL="0" indent="0" algn="l">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3" name="Subtitle 2">
            <a:extLst>
              <a:ext uri="{FF2B5EF4-FFF2-40B4-BE49-F238E27FC236}">
                <a16:creationId xmlns:a16="http://schemas.microsoft.com/office/drawing/2014/main" id="{E1A6CEAC-4C3F-3D40-836D-D41100A4F7A3}"/>
              </a:ext>
            </a:extLst>
          </p:cNvPr>
          <p:cNvSpPr txBox="1">
            <a:spLocks/>
          </p:cNvSpPr>
          <p:nvPr userDrawn="1"/>
        </p:nvSpPr>
        <p:spPr>
          <a:xfrm>
            <a:off x="846188" y="6507335"/>
            <a:ext cx="9144000" cy="350665"/>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FDD21F"/>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endParaRPr lang="en-US" sz="1200" b="1" dirty="0">
              <a:solidFill>
                <a:srgbClr val="FDD21F"/>
              </a:solidFill>
            </a:endParaRPr>
          </a:p>
        </p:txBody>
      </p:sp>
      <p:sp>
        <p:nvSpPr>
          <p:cNvPr id="17" name="Rectangle 16">
            <a:extLst>
              <a:ext uri="{FF2B5EF4-FFF2-40B4-BE49-F238E27FC236}">
                <a16:creationId xmlns:a16="http://schemas.microsoft.com/office/drawing/2014/main" id="{FD6BA7D3-C87C-B348-B14C-0E0965308F65}"/>
              </a:ext>
            </a:extLst>
          </p:cNvPr>
          <p:cNvSpPr/>
          <p:nvPr userDrawn="1"/>
        </p:nvSpPr>
        <p:spPr>
          <a:xfrm>
            <a:off x="974035" y="2630331"/>
            <a:ext cx="2001078" cy="77866"/>
          </a:xfrm>
          <a:prstGeom prst="rect">
            <a:avLst/>
          </a:prstGeom>
          <a:solidFill>
            <a:srgbClr val="FDD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128C7DED-32B5-024C-8A81-830604829061}"/>
              </a:ext>
            </a:extLst>
          </p:cNvPr>
          <p:cNvSpPr>
            <a:spLocks noGrp="1"/>
          </p:cNvSpPr>
          <p:nvPr>
            <p:ph type="body" sz="quarter" idx="10" hasCustomPrompt="1"/>
          </p:nvPr>
        </p:nvSpPr>
        <p:spPr>
          <a:xfrm>
            <a:off x="882650" y="4303856"/>
            <a:ext cx="7443788" cy="950724"/>
          </a:xfrm>
          <a:prstGeom prst="rect">
            <a:avLst/>
          </a:prstGeom>
        </p:spPr>
        <p:txBody>
          <a:bodyPr anchor="b"/>
          <a:lstStyle>
            <a:lvl1pPr marL="0" indent="0">
              <a:spcBef>
                <a:spcPts val="0"/>
              </a:spcBef>
              <a:buNone/>
              <a:defRPr sz="1400">
                <a:solidFill>
                  <a:schemeClr val="bg1"/>
                </a:solidFill>
              </a:defRPr>
            </a:lvl1pPr>
          </a:lstStyle>
          <a:p>
            <a:pPr lvl="0"/>
            <a:r>
              <a:rPr lang="en-US" sz="1400" dirty="0"/>
              <a:t>Presenter’s Name</a:t>
            </a:r>
            <a:br>
              <a:rPr lang="en-US" sz="1400" dirty="0"/>
            </a:br>
            <a:r>
              <a:rPr lang="en-US" sz="1400" dirty="0"/>
              <a:t>Presenter’s title / additional designations</a:t>
            </a:r>
            <a:br>
              <a:rPr lang="en-US" sz="1400" dirty="0"/>
            </a:br>
            <a:r>
              <a:rPr lang="en-US" sz="1400" dirty="0"/>
              <a:t>Faculty of / Department of / additional designations</a:t>
            </a:r>
            <a:endParaRPr lang="en-US" dirty="0"/>
          </a:p>
        </p:txBody>
      </p:sp>
      <p:sp>
        <p:nvSpPr>
          <p:cNvPr id="23" name="Text Placeholder 22">
            <a:extLst>
              <a:ext uri="{FF2B5EF4-FFF2-40B4-BE49-F238E27FC236}">
                <a16:creationId xmlns:a16="http://schemas.microsoft.com/office/drawing/2014/main" id="{71AC9967-0DF9-3E43-8459-62AB752645E0}"/>
              </a:ext>
            </a:extLst>
          </p:cNvPr>
          <p:cNvSpPr>
            <a:spLocks noGrp="1"/>
          </p:cNvSpPr>
          <p:nvPr>
            <p:ph type="body" sz="quarter" idx="11" hasCustomPrompt="1"/>
          </p:nvPr>
        </p:nvSpPr>
        <p:spPr>
          <a:xfrm>
            <a:off x="882650" y="5359495"/>
            <a:ext cx="7443788" cy="266184"/>
          </a:xfrm>
          <a:prstGeom prst="rect">
            <a:avLst/>
          </a:prstGeom>
        </p:spPr>
        <p:txBody>
          <a:bodyPr/>
          <a:lstStyle>
            <a:lvl1pPr marL="0" indent="0">
              <a:buNone/>
              <a:defRPr sz="1200" b="1">
                <a:solidFill>
                  <a:srgbClr val="FDD21F"/>
                </a:solidFill>
              </a:defRPr>
            </a:lvl1pPr>
          </a:lstStyle>
          <a:p>
            <a:pPr lvl="0"/>
            <a:r>
              <a:rPr lang="en-US" dirty="0"/>
              <a:t>Click to add date</a:t>
            </a:r>
          </a:p>
        </p:txBody>
      </p:sp>
      <p:pic>
        <p:nvPicPr>
          <p:cNvPr id="5" name="Picture 4">
            <a:extLst>
              <a:ext uri="{FF2B5EF4-FFF2-40B4-BE49-F238E27FC236}">
                <a16:creationId xmlns:a16="http://schemas.microsoft.com/office/drawing/2014/main" id="{49D0F92D-A86D-B242-A3E2-8EDAA5871B39}"/>
              </a:ext>
            </a:extLst>
          </p:cNvPr>
          <p:cNvPicPr>
            <a:picLocks noChangeAspect="1"/>
          </p:cNvPicPr>
          <p:nvPr userDrawn="1"/>
        </p:nvPicPr>
        <p:blipFill>
          <a:blip r:embed="rId2"/>
          <a:stretch>
            <a:fillRect/>
          </a:stretch>
        </p:blipFill>
        <p:spPr>
          <a:xfrm>
            <a:off x="9197751" y="5635909"/>
            <a:ext cx="2737895" cy="942719"/>
          </a:xfrm>
          <a:prstGeom prst="rect">
            <a:avLst/>
          </a:prstGeom>
        </p:spPr>
      </p:pic>
    </p:spTree>
    <p:extLst>
      <p:ext uri="{BB962C8B-B14F-4D97-AF65-F5344CB8AC3E}">
        <p14:creationId xmlns:p14="http://schemas.microsoft.com/office/powerpoint/2010/main" val="3634080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5FBD-2BCB-E24A-99E0-A23270E2A09C}"/>
              </a:ext>
            </a:extLst>
          </p:cNvPr>
          <p:cNvSpPr>
            <a:spLocks noGrp="1"/>
          </p:cNvSpPr>
          <p:nvPr>
            <p:ph type="ctrTitle" hasCustomPrompt="1"/>
          </p:nvPr>
        </p:nvSpPr>
        <p:spPr>
          <a:xfrm>
            <a:off x="846188" y="526840"/>
            <a:ext cx="9144000" cy="1940619"/>
          </a:xfrm>
          <a:prstGeom prst="rect">
            <a:avLst/>
          </a:prstGeom>
        </p:spPr>
        <p:txBody>
          <a:bodyPr anchor="b"/>
          <a:lstStyle>
            <a:lvl1pPr algn="l">
              <a:defRPr sz="6000" b="1">
                <a:solidFill>
                  <a:schemeClr val="accent1"/>
                </a:solidFill>
                <a:latin typeface="Calibri" panose="020F0502020204030204" pitchFamily="34" charset="0"/>
                <a:cs typeface="Calibri" panose="020F0502020204030204" pitchFamily="34" charset="0"/>
              </a:defRPr>
            </a:lvl1pPr>
          </a:lstStyle>
          <a:p>
            <a:r>
              <a:rPr lang="en-US" dirty="0"/>
              <a:t>Click to add title</a:t>
            </a:r>
          </a:p>
        </p:txBody>
      </p:sp>
      <p:sp>
        <p:nvSpPr>
          <p:cNvPr id="3" name="Subtitle 2">
            <a:extLst>
              <a:ext uri="{FF2B5EF4-FFF2-40B4-BE49-F238E27FC236}">
                <a16:creationId xmlns:a16="http://schemas.microsoft.com/office/drawing/2014/main" id="{01ACE0E4-CB84-1E49-908B-89B9EBE4DC5A}"/>
              </a:ext>
            </a:extLst>
          </p:cNvPr>
          <p:cNvSpPr>
            <a:spLocks noGrp="1"/>
          </p:cNvSpPr>
          <p:nvPr>
            <p:ph type="subTitle" idx="1" hasCustomPrompt="1"/>
          </p:nvPr>
        </p:nvSpPr>
        <p:spPr>
          <a:xfrm>
            <a:off x="882524" y="2967278"/>
            <a:ext cx="9144000" cy="805380"/>
          </a:xfrm>
          <a:prstGeom prst="rect">
            <a:avLst/>
          </a:prstGeom>
        </p:spPr>
        <p:txBody>
          <a:bodyPr/>
          <a:lstStyle>
            <a:lvl1pPr marL="0" indent="0" algn="l">
              <a:spcBef>
                <a:spcPts val="0"/>
              </a:spcBef>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3" name="Subtitle 2">
            <a:extLst>
              <a:ext uri="{FF2B5EF4-FFF2-40B4-BE49-F238E27FC236}">
                <a16:creationId xmlns:a16="http://schemas.microsoft.com/office/drawing/2014/main" id="{E1A6CEAC-4C3F-3D40-836D-D41100A4F7A3}"/>
              </a:ext>
            </a:extLst>
          </p:cNvPr>
          <p:cNvSpPr txBox="1">
            <a:spLocks/>
          </p:cNvSpPr>
          <p:nvPr userDrawn="1"/>
        </p:nvSpPr>
        <p:spPr>
          <a:xfrm>
            <a:off x="846188" y="6507335"/>
            <a:ext cx="9144000" cy="350665"/>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FDD21F"/>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endParaRPr lang="en-US" sz="1200" b="1" dirty="0">
              <a:solidFill>
                <a:srgbClr val="FDD21F"/>
              </a:solidFill>
            </a:endParaRPr>
          </a:p>
        </p:txBody>
      </p:sp>
      <p:sp>
        <p:nvSpPr>
          <p:cNvPr id="17" name="Rectangle 16">
            <a:extLst>
              <a:ext uri="{FF2B5EF4-FFF2-40B4-BE49-F238E27FC236}">
                <a16:creationId xmlns:a16="http://schemas.microsoft.com/office/drawing/2014/main" id="{FD6BA7D3-C87C-B348-B14C-0E0965308F65}"/>
              </a:ext>
            </a:extLst>
          </p:cNvPr>
          <p:cNvSpPr/>
          <p:nvPr userDrawn="1"/>
        </p:nvSpPr>
        <p:spPr>
          <a:xfrm>
            <a:off x="974035" y="2630331"/>
            <a:ext cx="2001078" cy="778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128C7DED-32B5-024C-8A81-830604829061}"/>
              </a:ext>
            </a:extLst>
          </p:cNvPr>
          <p:cNvSpPr>
            <a:spLocks noGrp="1"/>
          </p:cNvSpPr>
          <p:nvPr>
            <p:ph type="body" sz="quarter" idx="10" hasCustomPrompt="1"/>
          </p:nvPr>
        </p:nvSpPr>
        <p:spPr>
          <a:xfrm>
            <a:off x="882650" y="4303856"/>
            <a:ext cx="7443788" cy="950724"/>
          </a:xfrm>
          <a:prstGeom prst="rect">
            <a:avLst/>
          </a:prstGeom>
        </p:spPr>
        <p:txBody>
          <a:bodyPr anchor="b"/>
          <a:lstStyle>
            <a:lvl1pPr marL="0" indent="0">
              <a:spcBef>
                <a:spcPts val="0"/>
              </a:spcBef>
              <a:buNone/>
              <a:defRPr sz="1400">
                <a:solidFill>
                  <a:schemeClr val="tx1"/>
                </a:solidFill>
              </a:defRPr>
            </a:lvl1pPr>
          </a:lstStyle>
          <a:p>
            <a:pPr lvl="0"/>
            <a:r>
              <a:rPr lang="en-US" sz="1400" dirty="0"/>
              <a:t>Presenter’s Name</a:t>
            </a:r>
            <a:br>
              <a:rPr lang="en-US" sz="1400" dirty="0"/>
            </a:br>
            <a:r>
              <a:rPr lang="en-US" sz="1400" dirty="0"/>
              <a:t>Presenter’s title / additional designations</a:t>
            </a:r>
            <a:br>
              <a:rPr lang="en-US" sz="1400" dirty="0"/>
            </a:br>
            <a:r>
              <a:rPr lang="en-US" sz="1400" dirty="0"/>
              <a:t>Faculty of / Department of / additional designations</a:t>
            </a:r>
            <a:endParaRPr lang="en-US" dirty="0"/>
          </a:p>
        </p:txBody>
      </p:sp>
      <p:sp>
        <p:nvSpPr>
          <p:cNvPr id="23" name="Text Placeholder 22">
            <a:extLst>
              <a:ext uri="{FF2B5EF4-FFF2-40B4-BE49-F238E27FC236}">
                <a16:creationId xmlns:a16="http://schemas.microsoft.com/office/drawing/2014/main" id="{71AC9967-0DF9-3E43-8459-62AB752645E0}"/>
              </a:ext>
            </a:extLst>
          </p:cNvPr>
          <p:cNvSpPr>
            <a:spLocks noGrp="1"/>
          </p:cNvSpPr>
          <p:nvPr>
            <p:ph type="body" sz="quarter" idx="11" hasCustomPrompt="1"/>
          </p:nvPr>
        </p:nvSpPr>
        <p:spPr>
          <a:xfrm>
            <a:off x="882650" y="5359495"/>
            <a:ext cx="7443788" cy="266184"/>
          </a:xfrm>
          <a:prstGeom prst="rect">
            <a:avLst/>
          </a:prstGeom>
        </p:spPr>
        <p:txBody>
          <a:bodyPr/>
          <a:lstStyle>
            <a:lvl1pPr marL="0" indent="0">
              <a:buNone/>
              <a:defRPr sz="1200" b="1">
                <a:solidFill>
                  <a:schemeClr val="accent1"/>
                </a:solidFill>
              </a:defRPr>
            </a:lvl1pPr>
          </a:lstStyle>
          <a:p>
            <a:pPr lvl="0"/>
            <a:r>
              <a:rPr lang="en-US" dirty="0"/>
              <a:t>Click to add date</a:t>
            </a:r>
          </a:p>
        </p:txBody>
      </p:sp>
      <p:pic>
        <p:nvPicPr>
          <p:cNvPr id="9" name="Picture 8">
            <a:extLst>
              <a:ext uri="{FF2B5EF4-FFF2-40B4-BE49-F238E27FC236}">
                <a16:creationId xmlns:a16="http://schemas.microsoft.com/office/drawing/2014/main" id="{349F7FB5-8A8B-6840-8821-3E103FA7007D}"/>
              </a:ext>
            </a:extLst>
          </p:cNvPr>
          <p:cNvPicPr>
            <a:picLocks noChangeAspect="1"/>
          </p:cNvPicPr>
          <p:nvPr userDrawn="1"/>
        </p:nvPicPr>
        <p:blipFill>
          <a:blip r:embed="rId2"/>
          <a:stretch>
            <a:fillRect/>
          </a:stretch>
        </p:blipFill>
        <p:spPr>
          <a:xfrm>
            <a:off x="9197751" y="5635909"/>
            <a:ext cx="2737895" cy="942718"/>
          </a:xfrm>
          <a:prstGeom prst="rect">
            <a:avLst/>
          </a:prstGeom>
        </p:spPr>
      </p:pic>
    </p:spTree>
    <p:extLst>
      <p:ext uri="{BB962C8B-B14F-4D97-AF65-F5344CB8AC3E}">
        <p14:creationId xmlns:p14="http://schemas.microsoft.com/office/powerpoint/2010/main" val="2364318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paperclip">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E1405B4-CFCA-7B4F-B27E-AFC289A8AAEF}"/>
              </a:ext>
            </a:extLst>
          </p:cNvPr>
          <p:cNvPicPr>
            <a:picLocks noChangeAspect="1"/>
          </p:cNvPicPr>
          <p:nvPr userDrawn="1"/>
        </p:nvPicPr>
        <p:blipFill>
          <a:blip r:embed="rId2"/>
          <a:stretch>
            <a:fillRect/>
          </a:stretch>
        </p:blipFill>
        <p:spPr>
          <a:xfrm>
            <a:off x="0" y="0"/>
            <a:ext cx="12192000" cy="6864626"/>
          </a:xfrm>
          <a:prstGeom prst="rect">
            <a:avLst/>
          </a:prstGeom>
        </p:spPr>
      </p:pic>
      <p:sp>
        <p:nvSpPr>
          <p:cNvPr id="9" name="Rectangle 8">
            <a:extLst>
              <a:ext uri="{FF2B5EF4-FFF2-40B4-BE49-F238E27FC236}">
                <a16:creationId xmlns:a16="http://schemas.microsoft.com/office/drawing/2014/main" id="{9F9EC9C0-5382-E948-A121-C5B2AA326957}"/>
              </a:ext>
            </a:extLst>
          </p:cNvPr>
          <p:cNvSpPr/>
          <p:nvPr userDrawn="1"/>
        </p:nvSpPr>
        <p:spPr>
          <a:xfrm>
            <a:off x="0" y="0"/>
            <a:ext cx="12192000"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65FBD-2BCB-E24A-99E0-A23270E2A09C}"/>
              </a:ext>
            </a:extLst>
          </p:cNvPr>
          <p:cNvSpPr>
            <a:spLocks noGrp="1"/>
          </p:cNvSpPr>
          <p:nvPr>
            <p:ph type="ctrTitle" hasCustomPrompt="1"/>
          </p:nvPr>
        </p:nvSpPr>
        <p:spPr>
          <a:xfrm>
            <a:off x="846188" y="526840"/>
            <a:ext cx="9144000" cy="1940619"/>
          </a:xfrm>
          <a:prstGeom prst="rect">
            <a:avLst/>
          </a:prstGeom>
        </p:spPr>
        <p:txBody>
          <a:bodyPr anchor="b"/>
          <a:lstStyle>
            <a:lvl1pPr algn="l">
              <a:defRPr sz="6000" b="1">
                <a:solidFill>
                  <a:schemeClr val="bg1"/>
                </a:solidFill>
                <a:latin typeface="Calibri" panose="020F0502020204030204" pitchFamily="34" charset="0"/>
                <a:cs typeface="Calibri" panose="020F0502020204030204" pitchFamily="34" charset="0"/>
              </a:defRPr>
            </a:lvl1pPr>
          </a:lstStyle>
          <a:p>
            <a:r>
              <a:rPr lang="en-US" dirty="0"/>
              <a:t>Click to add title</a:t>
            </a:r>
          </a:p>
        </p:txBody>
      </p:sp>
      <p:sp>
        <p:nvSpPr>
          <p:cNvPr id="3" name="Subtitle 2">
            <a:extLst>
              <a:ext uri="{FF2B5EF4-FFF2-40B4-BE49-F238E27FC236}">
                <a16:creationId xmlns:a16="http://schemas.microsoft.com/office/drawing/2014/main" id="{01ACE0E4-CB84-1E49-908B-89B9EBE4DC5A}"/>
              </a:ext>
            </a:extLst>
          </p:cNvPr>
          <p:cNvSpPr>
            <a:spLocks noGrp="1"/>
          </p:cNvSpPr>
          <p:nvPr>
            <p:ph type="subTitle" idx="1" hasCustomPrompt="1"/>
          </p:nvPr>
        </p:nvSpPr>
        <p:spPr>
          <a:xfrm>
            <a:off x="882524" y="2967278"/>
            <a:ext cx="9144000" cy="805380"/>
          </a:xfrm>
          <a:prstGeom prst="rect">
            <a:avLst/>
          </a:prstGeom>
        </p:spPr>
        <p:txBody>
          <a:bodyPr/>
          <a:lstStyle>
            <a:lvl1pPr marL="0" indent="0" algn="l">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3" name="Subtitle 2">
            <a:extLst>
              <a:ext uri="{FF2B5EF4-FFF2-40B4-BE49-F238E27FC236}">
                <a16:creationId xmlns:a16="http://schemas.microsoft.com/office/drawing/2014/main" id="{E1A6CEAC-4C3F-3D40-836D-D41100A4F7A3}"/>
              </a:ext>
            </a:extLst>
          </p:cNvPr>
          <p:cNvSpPr txBox="1">
            <a:spLocks/>
          </p:cNvSpPr>
          <p:nvPr userDrawn="1"/>
        </p:nvSpPr>
        <p:spPr>
          <a:xfrm>
            <a:off x="846188" y="6507335"/>
            <a:ext cx="9144000" cy="350665"/>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FDD21F"/>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endParaRPr lang="en-US" sz="1200" b="1" dirty="0">
              <a:solidFill>
                <a:srgbClr val="FDD21F"/>
              </a:solidFill>
            </a:endParaRPr>
          </a:p>
        </p:txBody>
      </p:sp>
      <p:sp>
        <p:nvSpPr>
          <p:cNvPr id="17" name="Rectangle 16">
            <a:extLst>
              <a:ext uri="{FF2B5EF4-FFF2-40B4-BE49-F238E27FC236}">
                <a16:creationId xmlns:a16="http://schemas.microsoft.com/office/drawing/2014/main" id="{FD6BA7D3-C87C-B348-B14C-0E0965308F65}"/>
              </a:ext>
            </a:extLst>
          </p:cNvPr>
          <p:cNvSpPr/>
          <p:nvPr userDrawn="1"/>
        </p:nvSpPr>
        <p:spPr>
          <a:xfrm>
            <a:off x="974035" y="2630331"/>
            <a:ext cx="2001078" cy="77866"/>
          </a:xfrm>
          <a:prstGeom prst="rect">
            <a:avLst/>
          </a:prstGeom>
          <a:solidFill>
            <a:srgbClr val="FDD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128C7DED-32B5-024C-8A81-830604829061}"/>
              </a:ext>
            </a:extLst>
          </p:cNvPr>
          <p:cNvSpPr>
            <a:spLocks noGrp="1"/>
          </p:cNvSpPr>
          <p:nvPr>
            <p:ph type="body" sz="quarter" idx="10" hasCustomPrompt="1"/>
          </p:nvPr>
        </p:nvSpPr>
        <p:spPr>
          <a:xfrm>
            <a:off x="882650" y="4303856"/>
            <a:ext cx="7443788" cy="950724"/>
          </a:xfrm>
          <a:prstGeom prst="rect">
            <a:avLst/>
          </a:prstGeom>
        </p:spPr>
        <p:txBody>
          <a:bodyPr anchor="b"/>
          <a:lstStyle>
            <a:lvl1pPr marL="0" indent="0">
              <a:spcBef>
                <a:spcPts val="0"/>
              </a:spcBef>
              <a:buNone/>
              <a:defRPr sz="1400">
                <a:solidFill>
                  <a:schemeClr val="bg1"/>
                </a:solidFill>
              </a:defRPr>
            </a:lvl1pPr>
          </a:lstStyle>
          <a:p>
            <a:pPr lvl="0"/>
            <a:r>
              <a:rPr lang="en-US" sz="1400" dirty="0"/>
              <a:t>Presenter’s Name</a:t>
            </a:r>
            <a:br>
              <a:rPr lang="en-US" sz="1400" dirty="0"/>
            </a:br>
            <a:r>
              <a:rPr lang="en-US" sz="1400" dirty="0"/>
              <a:t>Presenter’s title / additional designations</a:t>
            </a:r>
            <a:br>
              <a:rPr lang="en-US" sz="1400" dirty="0"/>
            </a:br>
            <a:r>
              <a:rPr lang="en-US" sz="1400" dirty="0"/>
              <a:t>Faculty of / Department of / additional designations</a:t>
            </a:r>
            <a:endParaRPr lang="en-US" dirty="0"/>
          </a:p>
        </p:txBody>
      </p:sp>
      <p:sp>
        <p:nvSpPr>
          <p:cNvPr id="23" name="Text Placeholder 22">
            <a:extLst>
              <a:ext uri="{FF2B5EF4-FFF2-40B4-BE49-F238E27FC236}">
                <a16:creationId xmlns:a16="http://schemas.microsoft.com/office/drawing/2014/main" id="{71AC9967-0DF9-3E43-8459-62AB752645E0}"/>
              </a:ext>
            </a:extLst>
          </p:cNvPr>
          <p:cNvSpPr>
            <a:spLocks noGrp="1"/>
          </p:cNvSpPr>
          <p:nvPr>
            <p:ph type="body" sz="quarter" idx="11" hasCustomPrompt="1"/>
          </p:nvPr>
        </p:nvSpPr>
        <p:spPr>
          <a:xfrm>
            <a:off x="882650" y="5359495"/>
            <a:ext cx="7443788" cy="266184"/>
          </a:xfrm>
          <a:prstGeom prst="rect">
            <a:avLst/>
          </a:prstGeom>
        </p:spPr>
        <p:txBody>
          <a:bodyPr/>
          <a:lstStyle>
            <a:lvl1pPr marL="0" indent="0">
              <a:buNone/>
              <a:defRPr sz="1200" b="1">
                <a:solidFill>
                  <a:srgbClr val="FDD21F"/>
                </a:solidFill>
              </a:defRPr>
            </a:lvl1pPr>
          </a:lstStyle>
          <a:p>
            <a:pPr lvl="0"/>
            <a:r>
              <a:rPr lang="en-US" dirty="0"/>
              <a:t>Click to add date</a:t>
            </a:r>
          </a:p>
        </p:txBody>
      </p:sp>
      <p:pic>
        <p:nvPicPr>
          <p:cNvPr id="5" name="Picture 4">
            <a:extLst>
              <a:ext uri="{FF2B5EF4-FFF2-40B4-BE49-F238E27FC236}">
                <a16:creationId xmlns:a16="http://schemas.microsoft.com/office/drawing/2014/main" id="{49D0F92D-A86D-B242-A3E2-8EDAA5871B39}"/>
              </a:ext>
            </a:extLst>
          </p:cNvPr>
          <p:cNvPicPr>
            <a:picLocks noChangeAspect="1"/>
          </p:cNvPicPr>
          <p:nvPr userDrawn="1"/>
        </p:nvPicPr>
        <p:blipFill>
          <a:blip r:embed="rId3"/>
          <a:stretch>
            <a:fillRect/>
          </a:stretch>
        </p:blipFill>
        <p:spPr>
          <a:xfrm>
            <a:off x="9197751" y="5635909"/>
            <a:ext cx="2737895" cy="942719"/>
          </a:xfrm>
          <a:prstGeom prst="rect">
            <a:avLst/>
          </a:prstGeom>
        </p:spPr>
      </p:pic>
    </p:spTree>
    <p:extLst>
      <p:ext uri="{BB962C8B-B14F-4D97-AF65-F5344CB8AC3E}">
        <p14:creationId xmlns:p14="http://schemas.microsoft.com/office/powerpoint/2010/main" val="4169300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add a photo">
    <p:bg>
      <p:bgPr>
        <a:solidFill>
          <a:schemeClr val="accent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4ADCEF7-50E6-F148-85D9-6C4E11468FBA}"/>
              </a:ext>
            </a:extLst>
          </p:cNvPr>
          <p:cNvSpPr>
            <a:spLocks noGrp="1"/>
          </p:cNvSpPr>
          <p:nvPr>
            <p:ph type="pic" sz="quarter" idx="12" hasCustomPrompt="1"/>
          </p:nvPr>
        </p:nvSpPr>
        <p:spPr>
          <a:xfrm>
            <a:off x="0" y="0"/>
            <a:ext cx="12192000" cy="6858000"/>
          </a:xfrm>
          <a:prstGeom prst="rect">
            <a:avLst/>
          </a:prstGeom>
        </p:spPr>
        <p:txBody>
          <a:bodyPr/>
          <a:lstStyle/>
          <a:p>
            <a:r>
              <a:rPr lang="en-US" dirty="0"/>
              <a:t>Click icon to add a background photo</a:t>
            </a:r>
          </a:p>
        </p:txBody>
      </p:sp>
      <p:sp>
        <p:nvSpPr>
          <p:cNvPr id="2" name="Title 1">
            <a:extLst>
              <a:ext uri="{FF2B5EF4-FFF2-40B4-BE49-F238E27FC236}">
                <a16:creationId xmlns:a16="http://schemas.microsoft.com/office/drawing/2014/main" id="{1FE65FBD-2BCB-E24A-99E0-A23270E2A09C}"/>
              </a:ext>
            </a:extLst>
          </p:cNvPr>
          <p:cNvSpPr>
            <a:spLocks noGrp="1"/>
          </p:cNvSpPr>
          <p:nvPr>
            <p:ph type="ctrTitle" hasCustomPrompt="1"/>
          </p:nvPr>
        </p:nvSpPr>
        <p:spPr>
          <a:xfrm>
            <a:off x="846188" y="526840"/>
            <a:ext cx="9144000" cy="1940619"/>
          </a:xfrm>
          <a:prstGeom prst="rect">
            <a:avLst/>
          </a:prstGeom>
        </p:spPr>
        <p:txBody>
          <a:bodyPr anchor="b"/>
          <a:lstStyle>
            <a:lvl1pPr algn="l">
              <a:defRPr sz="6000" b="1">
                <a:solidFill>
                  <a:schemeClr val="bg1"/>
                </a:solidFill>
                <a:latin typeface="Calibri" panose="020F0502020204030204" pitchFamily="34" charset="0"/>
                <a:cs typeface="Calibri" panose="020F0502020204030204" pitchFamily="34" charset="0"/>
              </a:defRPr>
            </a:lvl1pPr>
          </a:lstStyle>
          <a:p>
            <a:r>
              <a:rPr lang="en-US" dirty="0"/>
              <a:t>Click to add title</a:t>
            </a:r>
          </a:p>
        </p:txBody>
      </p:sp>
      <p:sp>
        <p:nvSpPr>
          <p:cNvPr id="3" name="Subtitle 2">
            <a:extLst>
              <a:ext uri="{FF2B5EF4-FFF2-40B4-BE49-F238E27FC236}">
                <a16:creationId xmlns:a16="http://schemas.microsoft.com/office/drawing/2014/main" id="{01ACE0E4-CB84-1E49-908B-89B9EBE4DC5A}"/>
              </a:ext>
            </a:extLst>
          </p:cNvPr>
          <p:cNvSpPr>
            <a:spLocks noGrp="1"/>
          </p:cNvSpPr>
          <p:nvPr>
            <p:ph type="subTitle" idx="1" hasCustomPrompt="1"/>
          </p:nvPr>
        </p:nvSpPr>
        <p:spPr>
          <a:xfrm>
            <a:off x="882524" y="2967278"/>
            <a:ext cx="9144000" cy="805380"/>
          </a:xfrm>
          <a:prstGeom prst="rect">
            <a:avLst/>
          </a:prstGeom>
        </p:spPr>
        <p:txBody>
          <a:bodyPr/>
          <a:lstStyle>
            <a:lvl1pPr marL="0" indent="0" algn="l">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3" name="Subtitle 2">
            <a:extLst>
              <a:ext uri="{FF2B5EF4-FFF2-40B4-BE49-F238E27FC236}">
                <a16:creationId xmlns:a16="http://schemas.microsoft.com/office/drawing/2014/main" id="{E1A6CEAC-4C3F-3D40-836D-D41100A4F7A3}"/>
              </a:ext>
            </a:extLst>
          </p:cNvPr>
          <p:cNvSpPr txBox="1">
            <a:spLocks/>
          </p:cNvSpPr>
          <p:nvPr userDrawn="1"/>
        </p:nvSpPr>
        <p:spPr>
          <a:xfrm>
            <a:off x="846188" y="6507335"/>
            <a:ext cx="9144000" cy="350665"/>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FDD21F"/>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endParaRPr lang="en-US" sz="1200" b="1" dirty="0">
              <a:solidFill>
                <a:srgbClr val="FDD21F"/>
              </a:solidFill>
            </a:endParaRPr>
          </a:p>
        </p:txBody>
      </p:sp>
      <p:sp>
        <p:nvSpPr>
          <p:cNvPr id="17" name="Rectangle 16">
            <a:extLst>
              <a:ext uri="{FF2B5EF4-FFF2-40B4-BE49-F238E27FC236}">
                <a16:creationId xmlns:a16="http://schemas.microsoft.com/office/drawing/2014/main" id="{FD6BA7D3-C87C-B348-B14C-0E0965308F65}"/>
              </a:ext>
            </a:extLst>
          </p:cNvPr>
          <p:cNvSpPr/>
          <p:nvPr userDrawn="1"/>
        </p:nvSpPr>
        <p:spPr>
          <a:xfrm>
            <a:off x="974035" y="2630331"/>
            <a:ext cx="2001078" cy="77866"/>
          </a:xfrm>
          <a:prstGeom prst="rect">
            <a:avLst/>
          </a:prstGeom>
          <a:solidFill>
            <a:srgbClr val="FDD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128C7DED-32B5-024C-8A81-830604829061}"/>
              </a:ext>
            </a:extLst>
          </p:cNvPr>
          <p:cNvSpPr>
            <a:spLocks noGrp="1"/>
          </p:cNvSpPr>
          <p:nvPr>
            <p:ph type="body" sz="quarter" idx="10" hasCustomPrompt="1"/>
          </p:nvPr>
        </p:nvSpPr>
        <p:spPr>
          <a:xfrm>
            <a:off x="882650" y="4303856"/>
            <a:ext cx="7443788" cy="950724"/>
          </a:xfrm>
          <a:prstGeom prst="rect">
            <a:avLst/>
          </a:prstGeom>
        </p:spPr>
        <p:txBody>
          <a:bodyPr anchor="b"/>
          <a:lstStyle>
            <a:lvl1pPr marL="0" indent="0">
              <a:spcBef>
                <a:spcPts val="0"/>
              </a:spcBef>
              <a:buNone/>
              <a:defRPr sz="1400">
                <a:solidFill>
                  <a:schemeClr val="bg1"/>
                </a:solidFill>
              </a:defRPr>
            </a:lvl1pPr>
          </a:lstStyle>
          <a:p>
            <a:pPr lvl="0"/>
            <a:r>
              <a:rPr lang="en-US" sz="1400" dirty="0"/>
              <a:t>Presenter’s Name</a:t>
            </a:r>
            <a:br>
              <a:rPr lang="en-US" sz="1400" dirty="0"/>
            </a:br>
            <a:r>
              <a:rPr lang="en-US" sz="1400" dirty="0"/>
              <a:t>Presenter’s title / additional designations</a:t>
            </a:r>
            <a:br>
              <a:rPr lang="en-US" sz="1400" dirty="0"/>
            </a:br>
            <a:r>
              <a:rPr lang="en-US" sz="1400" dirty="0"/>
              <a:t>Faculty of / Department of / additional designations</a:t>
            </a:r>
            <a:endParaRPr lang="en-US" dirty="0"/>
          </a:p>
        </p:txBody>
      </p:sp>
      <p:sp>
        <p:nvSpPr>
          <p:cNvPr id="23" name="Text Placeholder 22">
            <a:extLst>
              <a:ext uri="{FF2B5EF4-FFF2-40B4-BE49-F238E27FC236}">
                <a16:creationId xmlns:a16="http://schemas.microsoft.com/office/drawing/2014/main" id="{71AC9967-0DF9-3E43-8459-62AB752645E0}"/>
              </a:ext>
            </a:extLst>
          </p:cNvPr>
          <p:cNvSpPr>
            <a:spLocks noGrp="1"/>
          </p:cNvSpPr>
          <p:nvPr>
            <p:ph type="body" sz="quarter" idx="11" hasCustomPrompt="1"/>
          </p:nvPr>
        </p:nvSpPr>
        <p:spPr>
          <a:xfrm>
            <a:off x="882650" y="5359495"/>
            <a:ext cx="7443788" cy="266184"/>
          </a:xfrm>
          <a:prstGeom prst="rect">
            <a:avLst/>
          </a:prstGeom>
        </p:spPr>
        <p:txBody>
          <a:bodyPr/>
          <a:lstStyle>
            <a:lvl1pPr marL="0" indent="0">
              <a:buNone/>
              <a:defRPr sz="1200" b="1">
                <a:solidFill>
                  <a:srgbClr val="FDD21F"/>
                </a:solidFill>
              </a:defRPr>
            </a:lvl1pPr>
          </a:lstStyle>
          <a:p>
            <a:pPr lvl="0"/>
            <a:r>
              <a:rPr lang="en-US" dirty="0"/>
              <a:t>Click to add date</a:t>
            </a:r>
          </a:p>
        </p:txBody>
      </p:sp>
      <p:pic>
        <p:nvPicPr>
          <p:cNvPr id="5" name="Picture 4">
            <a:extLst>
              <a:ext uri="{FF2B5EF4-FFF2-40B4-BE49-F238E27FC236}">
                <a16:creationId xmlns:a16="http://schemas.microsoft.com/office/drawing/2014/main" id="{49D0F92D-A86D-B242-A3E2-8EDAA5871B39}"/>
              </a:ext>
            </a:extLst>
          </p:cNvPr>
          <p:cNvPicPr>
            <a:picLocks noChangeAspect="1"/>
          </p:cNvPicPr>
          <p:nvPr userDrawn="1"/>
        </p:nvPicPr>
        <p:blipFill>
          <a:blip r:embed="rId2"/>
          <a:stretch>
            <a:fillRect/>
          </a:stretch>
        </p:blipFill>
        <p:spPr>
          <a:xfrm>
            <a:off x="9197751" y="5635909"/>
            <a:ext cx="2737895" cy="942719"/>
          </a:xfrm>
          <a:prstGeom prst="rect">
            <a:avLst/>
          </a:prstGeom>
        </p:spPr>
      </p:pic>
    </p:spTree>
    <p:extLst>
      <p:ext uri="{BB962C8B-B14F-4D97-AF65-F5344CB8AC3E}">
        <p14:creationId xmlns:p14="http://schemas.microsoft.com/office/powerpoint/2010/main" val="30495550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9623-35C9-4842-9D43-217A878295A7}"/>
              </a:ext>
            </a:extLst>
          </p:cNvPr>
          <p:cNvSpPr>
            <a:spLocks noGrp="1"/>
          </p:cNvSpPr>
          <p:nvPr>
            <p:ph type="title" hasCustomPrompt="1"/>
          </p:nvPr>
        </p:nvSpPr>
        <p:spPr>
          <a:xfrm>
            <a:off x="535546" y="367553"/>
            <a:ext cx="10276269" cy="984730"/>
          </a:xfrm>
          <a:prstGeom prst="rect">
            <a:avLst/>
          </a:prstGeom>
        </p:spPr>
        <p:txBody>
          <a:bodyPr anchor="ctr"/>
          <a:lstStyle>
            <a:lvl1pPr>
              <a:defRPr sz="3600" b="1">
                <a:solidFill>
                  <a:schemeClr val="accent1"/>
                </a:solidFill>
                <a:latin typeface="Calibri" panose="020F0502020204030204" pitchFamily="34" charset="0"/>
                <a:cs typeface="Calibri" panose="020F0502020204030204" pitchFamily="34" charset="0"/>
              </a:defRPr>
            </a:lvl1pPr>
          </a:lstStyle>
          <a:p>
            <a:r>
              <a:rPr lang="en-US" dirty="0"/>
              <a:t>Click to add title</a:t>
            </a:r>
          </a:p>
        </p:txBody>
      </p:sp>
      <p:sp>
        <p:nvSpPr>
          <p:cNvPr id="3" name="Content Placeholder 2">
            <a:extLst>
              <a:ext uri="{FF2B5EF4-FFF2-40B4-BE49-F238E27FC236}">
                <a16:creationId xmlns:a16="http://schemas.microsoft.com/office/drawing/2014/main" id="{2FEC70E2-8956-C345-AEB7-70259E74A0EA}"/>
              </a:ext>
            </a:extLst>
          </p:cNvPr>
          <p:cNvSpPr>
            <a:spLocks noGrp="1"/>
          </p:cNvSpPr>
          <p:nvPr>
            <p:ph idx="1" hasCustomPrompt="1"/>
          </p:nvPr>
        </p:nvSpPr>
        <p:spPr>
          <a:xfrm>
            <a:off x="555002" y="1626140"/>
            <a:ext cx="10256813" cy="4351338"/>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77FF6EDF-A82D-594D-B5C2-0A52064F685D}"/>
              </a:ext>
            </a:extLst>
          </p:cNvPr>
          <p:cNvSpPr txBox="1"/>
          <p:nvPr userDrawn="1"/>
        </p:nvSpPr>
        <p:spPr>
          <a:xfrm>
            <a:off x="232006" y="6381482"/>
            <a:ext cx="1042815" cy="246221"/>
          </a:xfrm>
          <a:prstGeom prst="rect">
            <a:avLst/>
          </a:prstGeom>
          <a:noFill/>
        </p:spPr>
        <p:txBody>
          <a:bodyPr wrap="square" rtlCol="0">
            <a:spAutoFit/>
          </a:bodyPr>
          <a:lstStyle/>
          <a:p>
            <a:pPr algn="l"/>
            <a:fld id="{B4A347A0-7E29-B04F-83B3-F9F3372CC777}" type="slidenum">
              <a:rPr lang="en-US" sz="1000" b="1" i="0" u="none" smtClean="0">
                <a:solidFill>
                  <a:schemeClr val="tx1"/>
                </a:solidFill>
              </a:rPr>
              <a:pPr algn="l"/>
              <a:t>‹#›</a:t>
            </a:fld>
            <a:endParaRPr lang="en-US" sz="1000" b="1" i="0" u="none" dirty="0">
              <a:solidFill>
                <a:schemeClr val="tx1"/>
              </a:solidFill>
            </a:endParaRPr>
          </a:p>
        </p:txBody>
      </p:sp>
      <p:pic>
        <p:nvPicPr>
          <p:cNvPr id="9" name="Picture 8">
            <a:extLst>
              <a:ext uri="{FF2B5EF4-FFF2-40B4-BE49-F238E27FC236}">
                <a16:creationId xmlns:a16="http://schemas.microsoft.com/office/drawing/2014/main" id="{D59E50EE-F688-F14F-8CFF-534A2A22A242}"/>
              </a:ext>
            </a:extLst>
          </p:cNvPr>
          <p:cNvPicPr>
            <a:picLocks noChangeAspect="1"/>
          </p:cNvPicPr>
          <p:nvPr userDrawn="1"/>
        </p:nvPicPr>
        <p:blipFill>
          <a:blip r:embed="rId2"/>
          <a:stretch>
            <a:fillRect/>
          </a:stretch>
        </p:blipFill>
        <p:spPr>
          <a:xfrm>
            <a:off x="10500154" y="6175551"/>
            <a:ext cx="1521810" cy="523993"/>
          </a:xfrm>
          <a:prstGeom prst="rect">
            <a:avLst/>
          </a:prstGeom>
        </p:spPr>
      </p:pic>
      <p:sp>
        <p:nvSpPr>
          <p:cNvPr id="10" name="Rectangle 9">
            <a:extLst>
              <a:ext uri="{FF2B5EF4-FFF2-40B4-BE49-F238E27FC236}">
                <a16:creationId xmlns:a16="http://schemas.microsoft.com/office/drawing/2014/main" id="{2B25088A-D264-9741-8951-65AE4210C42D}"/>
              </a:ext>
            </a:extLst>
          </p:cNvPr>
          <p:cNvSpPr/>
          <p:nvPr userDrawn="1"/>
        </p:nvSpPr>
        <p:spPr>
          <a:xfrm rot="10800000" flipV="1">
            <a:off x="652278" y="1352283"/>
            <a:ext cx="875245"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extLst>
      <p:ext uri="{BB962C8B-B14F-4D97-AF65-F5344CB8AC3E}">
        <p14:creationId xmlns:p14="http://schemas.microsoft.com/office/powerpoint/2010/main" val="3355129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07C5-BAC5-1547-924B-5C7C6591F380}"/>
              </a:ext>
            </a:extLst>
          </p:cNvPr>
          <p:cNvSpPr>
            <a:spLocks noGrp="1"/>
          </p:cNvSpPr>
          <p:nvPr>
            <p:ph type="title" hasCustomPrompt="1"/>
          </p:nvPr>
        </p:nvSpPr>
        <p:spPr>
          <a:xfrm>
            <a:off x="831850" y="1835239"/>
            <a:ext cx="10515600" cy="1503743"/>
          </a:xfrm>
          <a:prstGeom prst="rect">
            <a:avLst/>
          </a:prstGeom>
        </p:spPr>
        <p:txBody>
          <a:bodyPr anchor="b"/>
          <a:lstStyle>
            <a:lvl1pPr algn="ctr">
              <a:defRPr sz="4800" b="1">
                <a:solidFill>
                  <a:schemeClr val="bg1"/>
                </a:solidFill>
                <a:latin typeface="Calibri" panose="020F0502020204030204" pitchFamily="34" charset="0"/>
                <a:cs typeface="Calibri" panose="020F0502020204030204" pitchFamily="34" charset="0"/>
              </a:defRPr>
            </a:lvl1pPr>
          </a:lstStyle>
          <a:p>
            <a:r>
              <a:rPr lang="en-US" dirty="0"/>
              <a:t>Click to add a section title</a:t>
            </a:r>
          </a:p>
        </p:txBody>
      </p:sp>
      <p:sp>
        <p:nvSpPr>
          <p:cNvPr id="3" name="Text Placeholder 2">
            <a:extLst>
              <a:ext uri="{FF2B5EF4-FFF2-40B4-BE49-F238E27FC236}">
                <a16:creationId xmlns:a16="http://schemas.microsoft.com/office/drawing/2014/main" id="{7EF89F6E-8F8B-BF46-B902-6793548AE60E}"/>
              </a:ext>
            </a:extLst>
          </p:cNvPr>
          <p:cNvSpPr>
            <a:spLocks noGrp="1"/>
          </p:cNvSpPr>
          <p:nvPr>
            <p:ph type="body" idx="1" hasCustomPrompt="1"/>
          </p:nvPr>
        </p:nvSpPr>
        <p:spPr>
          <a:xfrm>
            <a:off x="831850" y="3765216"/>
            <a:ext cx="10515600" cy="768148"/>
          </a:xfrm>
          <a:prstGeom prst="rect">
            <a:avLst/>
          </a:prstGeom>
        </p:spPr>
        <p:txBody>
          <a:bodyPr/>
          <a:lstStyle>
            <a:lvl1pPr marL="0" indent="0" algn="ctr">
              <a:spcBef>
                <a:spcPts val="0"/>
              </a:spcBef>
              <a:buNone/>
              <a:defRPr sz="2400" b="1">
                <a:solidFill>
                  <a:schemeClr val="bg1"/>
                </a:solidFill>
                <a:latin typeface="Calibri" panose="020F050202020403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 section subtitle</a:t>
            </a:r>
          </a:p>
        </p:txBody>
      </p:sp>
      <p:sp>
        <p:nvSpPr>
          <p:cNvPr id="8" name="Rectangle 7">
            <a:extLst>
              <a:ext uri="{FF2B5EF4-FFF2-40B4-BE49-F238E27FC236}">
                <a16:creationId xmlns:a16="http://schemas.microsoft.com/office/drawing/2014/main" id="{B7923C1E-FEAF-3847-8F41-6D9EAF12B618}"/>
              </a:ext>
            </a:extLst>
          </p:cNvPr>
          <p:cNvSpPr/>
          <p:nvPr userDrawn="1"/>
        </p:nvSpPr>
        <p:spPr>
          <a:xfrm>
            <a:off x="5572115" y="3479693"/>
            <a:ext cx="1035069" cy="64466"/>
          </a:xfrm>
          <a:prstGeom prst="rect">
            <a:avLst/>
          </a:prstGeom>
          <a:solidFill>
            <a:srgbClr val="FDD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E6A666-7EB5-4546-B449-CC4B00B6946C}"/>
              </a:ext>
            </a:extLst>
          </p:cNvPr>
          <p:cNvSpPr txBox="1"/>
          <p:nvPr userDrawn="1"/>
        </p:nvSpPr>
        <p:spPr>
          <a:xfrm>
            <a:off x="232006" y="6381482"/>
            <a:ext cx="1042815" cy="246221"/>
          </a:xfrm>
          <a:prstGeom prst="rect">
            <a:avLst/>
          </a:prstGeom>
          <a:noFill/>
        </p:spPr>
        <p:txBody>
          <a:bodyPr wrap="square" rtlCol="0">
            <a:spAutoFit/>
          </a:bodyPr>
          <a:lstStyle/>
          <a:p>
            <a:pPr algn="l"/>
            <a:fld id="{B4A347A0-7E29-B04F-83B3-F9F3372CC777}" type="slidenum">
              <a:rPr lang="en-US" sz="1000" b="1" i="0" u="none" smtClean="0">
                <a:solidFill>
                  <a:schemeClr val="bg1"/>
                </a:solidFill>
              </a:rPr>
              <a:pPr algn="l"/>
              <a:t>‹#›</a:t>
            </a:fld>
            <a:endParaRPr lang="en-US" sz="1000" b="1" i="0" u="none" dirty="0">
              <a:solidFill>
                <a:schemeClr val="bg1"/>
              </a:solidFill>
            </a:endParaRPr>
          </a:p>
        </p:txBody>
      </p:sp>
      <p:pic>
        <p:nvPicPr>
          <p:cNvPr id="12" name="Picture 11">
            <a:extLst>
              <a:ext uri="{FF2B5EF4-FFF2-40B4-BE49-F238E27FC236}">
                <a16:creationId xmlns:a16="http://schemas.microsoft.com/office/drawing/2014/main" id="{C647B7B9-20D2-5C4C-8E5F-B0843515BD56}"/>
              </a:ext>
            </a:extLst>
          </p:cNvPr>
          <p:cNvPicPr>
            <a:picLocks noChangeAspect="1"/>
          </p:cNvPicPr>
          <p:nvPr userDrawn="1"/>
        </p:nvPicPr>
        <p:blipFill>
          <a:blip r:embed="rId2"/>
          <a:stretch>
            <a:fillRect/>
          </a:stretch>
        </p:blipFill>
        <p:spPr>
          <a:xfrm>
            <a:off x="10500154" y="6175551"/>
            <a:ext cx="1521809" cy="523993"/>
          </a:xfrm>
          <a:prstGeom prst="rect">
            <a:avLst/>
          </a:prstGeom>
        </p:spPr>
      </p:pic>
    </p:spTree>
    <p:extLst>
      <p:ext uri="{BB962C8B-B14F-4D97-AF65-F5344CB8AC3E}">
        <p14:creationId xmlns:p14="http://schemas.microsoft.com/office/powerpoint/2010/main" val="42281978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07C5-BAC5-1547-924B-5C7C6591F380}"/>
              </a:ext>
            </a:extLst>
          </p:cNvPr>
          <p:cNvSpPr>
            <a:spLocks noGrp="1"/>
          </p:cNvSpPr>
          <p:nvPr>
            <p:ph type="title" hasCustomPrompt="1"/>
          </p:nvPr>
        </p:nvSpPr>
        <p:spPr>
          <a:xfrm>
            <a:off x="831850" y="1835239"/>
            <a:ext cx="10515600" cy="1503743"/>
          </a:xfrm>
          <a:prstGeom prst="rect">
            <a:avLst/>
          </a:prstGeom>
        </p:spPr>
        <p:txBody>
          <a:bodyPr anchor="b"/>
          <a:lstStyle>
            <a:lvl1pPr algn="ctr">
              <a:defRPr sz="4800" b="1">
                <a:solidFill>
                  <a:schemeClr val="accent1"/>
                </a:solidFill>
                <a:latin typeface="Calibri" panose="020F0502020204030204" pitchFamily="34" charset="0"/>
                <a:cs typeface="Calibri" panose="020F0502020204030204" pitchFamily="34" charset="0"/>
              </a:defRPr>
            </a:lvl1pPr>
          </a:lstStyle>
          <a:p>
            <a:r>
              <a:rPr lang="en-US" dirty="0"/>
              <a:t>Click to add a section title</a:t>
            </a:r>
          </a:p>
        </p:txBody>
      </p:sp>
      <p:sp>
        <p:nvSpPr>
          <p:cNvPr id="3" name="Text Placeholder 2">
            <a:extLst>
              <a:ext uri="{FF2B5EF4-FFF2-40B4-BE49-F238E27FC236}">
                <a16:creationId xmlns:a16="http://schemas.microsoft.com/office/drawing/2014/main" id="{7EF89F6E-8F8B-BF46-B902-6793548AE60E}"/>
              </a:ext>
            </a:extLst>
          </p:cNvPr>
          <p:cNvSpPr>
            <a:spLocks noGrp="1"/>
          </p:cNvSpPr>
          <p:nvPr>
            <p:ph type="body" idx="1" hasCustomPrompt="1"/>
          </p:nvPr>
        </p:nvSpPr>
        <p:spPr>
          <a:xfrm>
            <a:off x="831850" y="3765216"/>
            <a:ext cx="10515600" cy="768148"/>
          </a:xfrm>
          <a:prstGeom prst="rect">
            <a:avLst/>
          </a:prstGeom>
        </p:spPr>
        <p:txBody>
          <a:bodyPr/>
          <a:lstStyle>
            <a:lvl1pPr marL="0" indent="0" algn="ctr">
              <a:spcBef>
                <a:spcPts val="0"/>
              </a:spcBef>
              <a:buNone/>
              <a:defRPr sz="2400" b="1">
                <a:solidFill>
                  <a:schemeClr val="accent1"/>
                </a:solidFill>
                <a:latin typeface="Calibri" panose="020F050202020403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 section subtitle</a:t>
            </a:r>
          </a:p>
        </p:txBody>
      </p:sp>
      <p:sp>
        <p:nvSpPr>
          <p:cNvPr id="8" name="Rectangle 7">
            <a:extLst>
              <a:ext uri="{FF2B5EF4-FFF2-40B4-BE49-F238E27FC236}">
                <a16:creationId xmlns:a16="http://schemas.microsoft.com/office/drawing/2014/main" id="{B7923C1E-FEAF-3847-8F41-6D9EAF12B618}"/>
              </a:ext>
            </a:extLst>
          </p:cNvPr>
          <p:cNvSpPr/>
          <p:nvPr userDrawn="1"/>
        </p:nvSpPr>
        <p:spPr>
          <a:xfrm>
            <a:off x="5572115" y="3479693"/>
            <a:ext cx="1035069" cy="644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B093245-3BC0-BA49-9E2F-15539E4A12A2}"/>
              </a:ext>
            </a:extLst>
          </p:cNvPr>
          <p:cNvSpPr txBox="1"/>
          <p:nvPr userDrawn="1"/>
        </p:nvSpPr>
        <p:spPr>
          <a:xfrm>
            <a:off x="232006" y="6381482"/>
            <a:ext cx="1042815" cy="246221"/>
          </a:xfrm>
          <a:prstGeom prst="rect">
            <a:avLst/>
          </a:prstGeom>
          <a:noFill/>
        </p:spPr>
        <p:txBody>
          <a:bodyPr wrap="square" rtlCol="0">
            <a:spAutoFit/>
          </a:bodyPr>
          <a:lstStyle/>
          <a:p>
            <a:pPr algn="l"/>
            <a:fld id="{B4A347A0-7E29-B04F-83B3-F9F3372CC777}" type="slidenum">
              <a:rPr lang="en-US" sz="1000" b="1" i="0" u="none" smtClean="0">
                <a:solidFill>
                  <a:schemeClr val="tx1"/>
                </a:solidFill>
              </a:rPr>
              <a:pPr algn="l"/>
              <a:t>‹#›</a:t>
            </a:fld>
            <a:endParaRPr lang="en-US" sz="1000" b="1" i="0" u="none" dirty="0">
              <a:solidFill>
                <a:schemeClr val="tx1"/>
              </a:solidFill>
            </a:endParaRPr>
          </a:p>
        </p:txBody>
      </p:sp>
      <p:pic>
        <p:nvPicPr>
          <p:cNvPr id="11" name="Picture 10">
            <a:extLst>
              <a:ext uri="{FF2B5EF4-FFF2-40B4-BE49-F238E27FC236}">
                <a16:creationId xmlns:a16="http://schemas.microsoft.com/office/drawing/2014/main" id="{EADA146A-1928-834A-A188-426610F59B01}"/>
              </a:ext>
            </a:extLst>
          </p:cNvPr>
          <p:cNvPicPr>
            <a:picLocks noChangeAspect="1"/>
          </p:cNvPicPr>
          <p:nvPr userDrawn="1"/>
        </p:nvPicPr>
        <p:blipFill>
          <a:blip r:embed="rId2"/>
          <a:stretch>
            <a:fillRect/>
          </a:stretch>
        </p:blipFill>
        <p:spPr>
          <a:xfrm>
            <a:off x="10500154" y="6175551"/>
            <a:ext cx="1521810" cy="523993"/>
          </a:xfrm>
          <a:prstGeom prst="rect">
            <a:avLst/>
          </a:prstGeom>
        </p:spPr>
      </p:pic>
    </p:spTree>
    <p:extLst>
      <p:ext uri="{BB962C8B-B14F-4D97-AF65-F5344CB8AC3E}">
        <p14:creationId xmlns:p14="http://schemas.microsoft.com/office/powerpoint/2010/main" val="199797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52B2-1646-4023-951C-768163467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3AE1766-4551-4C57-B6EE-22D058B09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AAFA78-3367-4BAD-800B-73751671E98D}"/>
              </a:ext>
            </a:extLst>
          </p:cNvPr>
          <p:cNvSpPr>
            <a:spLocks noGrp="1"/>
          </p:cNvSpPr>
          <p:nvPr>
            <p:ph type="dt" sz="half" idx="10"/>
          </p:nvPr>
        </p:nvSpPr>
        <p:spPr/>
        <p:txBody>
          <a:bodyPr/>
          <a:lstStyle/>
          <a:p>
            <a:fld id="{FF7F24B9-C828-4270-8235-79D860155969}" type="datetimeFigureOut">
              <a:rPr lang="en-CA" smtClean="0"/>
              <a:t>2021-08-30</a:t>
            </a:fld>
            <a:endParaRPr lang="en-CA"/>
          </a:p>
        </p:txBody>
      </p:sp>
      <p:sp>
        <p:nvSpPr>
          <p:cNvPr id="5" name="Footer Placeholder 4">
            <a:extLst>
              <a:ext uri="{FF2B5EF4-FFF2-40B4-BE49-F238E27FC236}">
                <a16:creationId xmlns:a16="http://schemas.microsoft.com/office/drawing/2014/main" id="{53F9337C-ED01-473E-8C1F-FDBAAC225BB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5BE98F-4F12-4654-85E6-BFBED27E38DB}"/>
              </a:ext>
            </a:extLst>
          </p:cNvPr>
          <p:cNvSpPr>
            <a:spLocks noGrp="1"/>
          </p:cNvSpPr>
          <p:nvPr>
            <p:ph type="sldNum" sz="quarter" idx="12"/>
          </p:nvPr>
        </p:nvSpPr>
        <p:spPr/>
        <p:txBody>
          <a:bodyPr/>
          <a:lstStyle/>
          <a:p>
            <a:fld id="{E21152DF-B120-46AE-8D3E-9DE8FE8012F3}" type="slidenum">
              <a:rPr lang="en-CA" smtClean="0"/>
              <a:t>‹#›</a:t>
            </a:fld>
            <a:endParaRPr lang="en-CA"/>
          </a:p>
        </p:txBody>
      </p:sp>
    </p:spTree>
    <p:extLst>
      <p:ext uri="{BB962C8B-B14F-4D97-AF65-F5344CB8AC3E}">
        <p14:creationId xmlns:p14="http://schemas.microsoft.com/office/powerpoint/2010/main" val="3374759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Slide - red">
    <p:bg>
      <p:bgPr>
        <a:solidFill>
          <a:schemeClr val="accent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2DD51B-1006-3D43-8BBF-271E9F19F6AC}"/>
              </a:ext>
            </a:extLst>
          </p:cNvPr>
          <p:cNvSpPr txBox="1"/>
          <p:nvPr userDrawn="1"/>
        </p:nvSpPr>
        <p:spPr>
          <a:xfrm>
            <a:off x="232006" y="6381482"/>
            <a:ext cx="1042815" cy="246221"/>
          </a:xfrm>
          <a:prstGeom prst="rect">
            <a:avLst/>
          </a:prstGeom>
          <a:noFill/>
        </p:spPr>
        <p:txBody>
          <a:bodyPr wrap="square" rtlCol="0">
            <a:spAutoFit/>
          </a:bodyPr>
          <a:lstStyle/>
          <a:p>
            <a:pPr algn="l"/>
            <a:fld id="{B4A347A0-7E29-B04F-83B3-F9F3372CC777}" type="slidenum">
              <a:rPr lang="en-US" sz="1000" b="1" i="0" u="none" smtClean="0">
                <a:solidFill>
                  <a:schemeClr val="bg1"/>
                </a:solidFill>
              </a:rPr>
              <a:pPr algn="l"/>
              <a:t>‹#›</a:t>
            </a:fld>
            <a:endParaRPr lang="en-US" sz="1000" b="1" i="0" u="none" dirty="0">
              <a:solidFill>
                <a:schemeClr val="bg1"/>
              </a:solidFill>
            </a:endParaRPr>
          </a:p>
        </p:txBody>
      </p:sp>
      <p:pic>
        <p:nvPicPr>
          <p:cNvPr id="6" name="Picture 5">
            <a:extLst>
              <a:ext uri="{FF2B5EF4-FFF2-40B4-BE49-F238E27FC236}">
                <a16:creationId xmlns:a16="http://schemas.microsoft.com/office/drawing/2014/main" id="{20AE120D-228A-6848-89AA-15506DABA975}"/>
              </a:ext>
            </a:extLst>
          </p:cNvPr>
          <p:cNvPicPr>
            <a:picLocks noChangeAspect="1"/>
          </p:cNvPicPr>
          <p:nvPr userDrawn="1"/>
        </p:nvPicPr>
        <p:blipFill>
          <a:blip r:embed="rId2"/>
          <a:stretch>
            <a:fillRect/>
          </a:stretch>
        </p:blipFill>
        <p:spPr>
          <a:xfrm>
            <a:off x="10500154" y="6175551"/>
            <a:ext cx="1521809" cy="523993"/>
          </a:xfrm>
          <a:prstGeom prst="rect">
            <a:avLst/>
          </a:prstGeom>
        </p:spPr>
      </p:pic>
      <p:sp>
        <p:nvSpPr>
          <p:cNvPr id="4" name="Text Placeholder 3">
            <a:extLst>
              <a:ext uri="{FF2B5EF4-FFF2-40B4-BE49-F238E27FC236}">
                <a16:creationId xmlns:a16="http://schemas.microsoft.com/office/drawing/2014/main" id="{C1073D5C-7DE2-8B43-9E03-9E533500C556}"/>
              </a:ext>
            </a:extLst>
          </p:cNvPr>
          <p:cNvSpPr>
            <a:spLocks noGrp="1"/>
          </p:cNvSpPr>
          <p:nvPr>
            <p:ph type="body" sz="quarter" idx="10" hasCustomPrompt="1"/>
          </p:nvPr>
        </p:nvSpPr>
        <p:spPr>
          <a:xfrm>
            <a:off x="1682354" y="1870972"/>
            <a:ext cx="8827293" cy="3116056"/>
          </a:xfrm>
          <a:prstGeom prst="rect">
            <a:avLst/>
          </a:prstGeom>
          <a:ln w="12700">
            <a:solidFill>
              <a:schemeClr val="bg1"/>
            </a:solidFill>
          </a:ln>
        </p:spPr>
        <p:txBody>
          <a:bodyPr wrap="square" lIns="720000" tIns="720000" rIns="720000" bIns="720000" anchor="ctr" anchorCtr="0">
            <a:spAutoFit/>
          </a:bodyPr>
          <a:lstStyle>
            <a:lvl1pPr marL="0" indent="0" algn="ctr">
              <a:buNone/>
              <a:defRPr sz="6000" b="1">
                <a:solidFill>
                  <a:schemeClr val="bg1"/>
                </a:solidFill>
              </a:defRPr>
            </a:lvl1pPr>
            <a:lvl2pPr marL="457200" indent="0" algn="ctr">
              <a:buNone/>
              <a:defRPr b="1">
                <a:solidFill>
                  <a:schemeClr val="bg1"/>
                </a:solidFill>
              </a:defRPr>
            </a:lvl2pPr>
            <a:lvl3pPr marL="914400" indent="0" algn="ctr">
              <a:buNone/>
              <a:defRPr b="1">
                <a:solidFill>
                  <a:schemeClr val="bg1"/>
                </a:solidFill>
              </a:defRPr>
            </a:lvl3pPr>
            <a:lvl4pPr marL="1371600" indent="0" algn="ctr">
              <a:buNone/>
              <a:defRPr b="1">
                <a:solidFill>
                  <a:schemeClr val="bg1"/>
                </a:solidFill>
              </a:defRPr>
            </a:lvl4pPr>
            <a:lvl5pPr marL="1828800" indent="0" algn="ctr">
              <a:buNone/>
              <a:defRPr b="1">
                <a:solidFill>
                  <a:schemeClr val="bg1"/>
                </a:solidFill>
              </a:defRPr>
            </a:lvl5pPr>
          </a:lstStyle>
          <a:p>
            <a:pPr lvl="0"/>
            <a:r>
              <a:rPr lang="en-US" dirty="0"/>
              <a:t>Click to add one </a:t>
            </a:r>
            <a:br>
              <a:rPr lang="en-US" dirty="0"/>
            </a:br>
            <a:r>
              <a:rPr lang="en-US" dirty="0"/>
              <a:t>big bold statement.</a:t>
            </a:r>
          </a:p>
        </p:txBody>
      </p:sp>
    </p:spTree>
    <p:extLst>
      <p:ext uri="{BB962C8B-B14F-4D97-AF65-F5344CB8AC3E}">
        <p14:creationId xmlns:p14="http://schemas.microsoft.com/office/powerpoint/2010/main" val="32927634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Slide - dark orange">
    <p:bg>
      <p:bgPr>
        <a:solidFill>
          <a:schemeClr val="accent3"/>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3DDAFE-9DAA-CF47-AE1F-E357B870A049}"/>
              </a:ext>
            </a:extLst>
          </p:cNvPr>
          <p:cNvSpPr txBox="1"/>
          <p:nvPr userDrawn="1"/>
        </p:nvSpPr>
        <p:spPr>
          <a:xfrm>
            <a:off x="232006" y="6381482"/>
            <a:ext cx="1042815" cy="246221"/>
          </a:xfrm>
          <a:prstGeom prst="rect">
            <a:avLst/>
          </a:prstGeom>
          <a:noFill/>
        </p:spPr>
        <p:txBody>
          <a:bodyPr wrap="square" rtlCol="0">
            <a:spAutoFit/>
          </a:bodyPr>
          <a:lstStyle/>
          <a:p>
            <a:pPr algn="l"/>
            <a:fld id="{B4A347A0-7E29-B04F-83B3-F9F3372CC777}" type="slidenum">
              <a:rPr lang="en-US" sz="1000" b="1" i="0" u="none" smtClean="0">
                <a:solidFill>
                  <a:schemeClr val="bg1"/>
                </a:solidFill>
              </a:rPr>
              <a:pPr algn="l"/>
              <a:t>‹#›</a:t>
            </a:fld>
            <a:endParaRPr lang="en-US" sz="1000" b="1" i="0" u="none" dirty="0">
              <a:solidFill>
                <a:schemeClr val="bg1"/>
              </a:solidFill>
            </a:endParaRPr>
          </a:p>
        </p:txBody>
      </p:sp>
      <p:pic>
        <p:nvPicPr>
          <p:cNvPr id="6" name="Picture 5">
            <a:extLst>
              <a:ext uri="{FF2B5EF4-FFF2-40B4-BE49-F238E27FC236}">
                <a16:creationId xmlns:a16="http://schemas.microsoft.com/office/drawing/2014/main" id="{81D7EADD-79EF-004D-AAFE-B4247A227749}"/>
              </a:ext>
            </a:extLst>
          </p:cNvPr>
          <p:cNvPicPr>
            <a:picLocks noChangeAspect="1"/>
          </p:cNvPicPr>
          <p:nvPr userDrawn="1"/>
        </p:nvPicPr>
        <p:blipFill>
          <a:blip r:embed="rId2"/>
          <a:stretch>
            <a:fillRect/>
          </a:stretch>
        </p:blipFill>
        <p:spPr>
          <a:xfrm>
            <a:off x="10500154" y="6175551"/>
            <a:ext cx="1521809" cy="523993"/>
          </a:xfrm>
          <a:prstGeom prst="rect">
            <a:avLst/>
          </a:prstGeom>
        </p:spPr>
      </p:pic>
      <p:sp>
        <p:nvSpPr>
          <p:cNvPr id="7" name="Text Placeholder 3">
            <a:extLst>
              <a:ext uri="{FF2B5EF4-FFF2-40B4-BE49-F238E27FC236}">
                <a16:creationId xmlns:a16="http://schemas.microsoft.com/office/drawing/2014/main" id="{CB8CEC71-8FF2-3346-AD43-5429CFDD0D73}"/>
              </a:ext>
            </a:extLst>
          </p:cNvPr>
          <p:cNvSpPr>
            <a:spLocks noGrp="1"/>
          </p:cNvSpPr>
          <p:nvPr>
            <p:ph type="body" sz="quarter" idx="10" hasCustomPrompt="1"/>
          </p:nvPr>
        </p:nvSpPr>
        <p:spPr>
          <a:xfrm>
            <a:off x="1682354" y="1870972"/>
            <a:ext cx="8827293" cy="3116056"/>
          </a:xfrm>
          <a:prstGeom prst="rect">
            <a:avLst/>
          </a:prstGeom>
          <a:ln w="12700">
            <a:solidFill>
              <a:schemeClr val="bg1"/>
            </a:solidFill>
          </a:ln>
        </p:spPr>
        <p:txBody>
          <a:bodyPr wrap="square" lIns="720000" tIns="720000" rIns="720000" bIns="720000" anchor="ctr" anchorCtr="0">
            <a:spAutoFit/>
          </a:bodyPr>
          <a:lstStyle>
            <a:lvl1pPr marL="0" indent="0" algn="ctr">
              <a:buNone/>
              <a:defRPr sz="6000" b="1">
                <a:solidFill>
                  <a:schemeClr val="bg1"/>
                </a:solidFill>
              </a:defRPr>
            </a:lvl1pPr>
            <a:lvl2pPr marL="457200" indent="0" algn="ctr">
              <a:buNone/>
              <a:defRPr b="1">
                <a:solidFill>
                  <a:schemeClr val="bg1"/>
                </a:solidFill>
              </a:defRPr>
            </a:lvl2pPr>
            <a:lvl3pPr marL="914400" indent="0" algn="ctr">
              <a:buNone/>
              <a:defRPr b="1">
                <a:solidFill>
                  <a:schemeClr val="bg1"/>
                </a:solidFill>
              </a:defRPr>
            </a:lvl3pPr>
            <a:lvl4pPr marL="1371600" indent="0" algn="ctr">
              <a:buNone/>
              <a:defRPr b="1">
                <a:solidFill>
                  <a:schemeClr val="bg1"/>
                </a:solidFill>
              </a:defRPr>
            </a:lvl4pPr>
            <a:lvl5pPr marL="1828800" indent="0" algn="ctr">
              <a:buNone/>
              <a:defRPr b="1">
                <a:solidFill>
                  <a:schemeClr val="bg1"/>
                </a:solidFill>
              </a:defRPr>
            </a:lvl5pPr>
          </a:lstStyle>
          <a:p>
            <a:pPr lvl="0"/>
            <a:r>
              <a:rPr lang="en-US" dirty="0"/>
              <a:t>Click to add one </a:t>
            </a:r>
            <a:br>
              <a:rPr lang="en-US" dirty="0"/>
            </a:br>
            <a:r>
              <a:rPr lang="en-US" dirty="0"/>
              <a:t>big bold statement.</a:t>
            </a:r>
          </a:p>
        </p:txBody>
      </p:sp>
    </p:spTree>
    <p:extLst>
      <p:ext uri="{BB962C8B-B14F-4D97-AF65-F5344CB8AC3E}">
        <p14:creationId xmlns:p14="http://schemas.microsoft.com/office/powerpoint/2010/main" val="619772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 rubine">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713E6A-6C97-CE41-B76C-4BC09BAF4848}"/>
              </a:ext>
            </a:extLst>
          </p:cNvPr>
          <p:cNvSpPr txBox="1"/>
          <p:nvPr userDrawn="1"/>
        </p:nvSpPr>
        <p:spPr>
          <a:xfrm>
            <a:off x="232006" y="6381482"/>
            <a:ext cx="1042815" cy="246221"/>
          </a:xfrm>
          <a:prstGeom prst="rect">
            <a:avLst/>
          </a:prstGeom>
          <a:noFill/>
        </p:spPr>
        <p:txBody>
          <a:bodyPr wrap="square" rtlCol="0">
            <a:spAutoFit/>
          </a:bodyPr>
          <a:lstStyle/>
          <a:p>
            <a:pPr algn="l"/>
            <a:fld id="{B4A347A0-7E29-B04F-83B3-F9F3372CC777}" type="slidenum">
              <a:rPr lang="en-US" sz="1000" b="1" i="0" u="none" smtClean="0">
                <a:solidFill>
                  <a:schemeClr val="bg1"/>
                </a:solidFill>
              </a:rPr>
              <a:pPr algn="l"/>
              <a:t>‹#›</a:t>
            </a:fld>
            <a:endParaRPr lang="en-US" sz="1000" b="1" i="0" u="none" dirty="0">
              <a:solidFill>
                <a:schemeClr val="bg1"/>
              </a:solidFill>
            </a:endParaRPr>
          </a:p>
        </p:txBody>
      </p:sp>
      <p:pic>
        <p:nvPicPr>
          <p:cNvPr id="6" name="Picture 5">
            <a:extLst>
              <a:ext uri="{FF2B5EF4-FFF2-40B4-BE49-F238E27FC236}">
                <a16:creationId xmlns:a16="http://schemas.microsoft.com/office/drawing/2014/main" id="{3571962D-6345-C64F-8DEC-2CD825A27DAC}"/>
              </a:ext>
            </a:extLst>
          </p:cNvPr>
          <p:cNvPicPr>
            <a:picLocks noChangeAspect="1"/>
          </p:cNvPicPr>
          <p:nvPr userDrawn="1"/>
        </p:nvPicPr>
        <p:blipFill>
          <a:blip r:embed="rId2"/>
          <a:stretch>
            <a:fillRect/>
          </a:stretch>
        </p:blipFill>
        <p:spPr>
          <a:xfrm>
            <a:off x="10500154" y="6175551"/>
            <a:ext cx="1521809" cy="523993"/>
          </a:xfrm>
          <a:prstGeom prst="rect">
            <a:avLst/>
          </a:prstGeom>
        </p:spPr>
      </p:pic>
      <p:sp>
        <p:nvSpPr>
          <p:cNvPr id="7" name="Text Placeholder 3">
            <a:extLst>
              <a:ext uri="{FF2B5EF4-FFF2-40B4-BE49-F238E27FC236}">
                <a16:creationId xmlns:a16="http://schemas.microsoft.com/office/drawing/2014/main" id="{2C4B9BF6-B3BC-1740-B405-CD995056BA5B}"/>
              </a:ext>
            </a:extLst>
          </p:cNvPr>
          <p:cNvSpPr>
            <a:spLocks noGrp="1"/>
          </p:cNvSpPr>
          <p:nvPr>
            <p:ph type="body" sz="quarter" idx="10" hasCustomPrompt="1"/>
          </p:nvPr>
        </p:nvSpPr>
        <p:spPr>
          <a:xfrm>
            <a:off x="1682354" y="1870972"/>
            <a:ext cx="8827293" cy="3116056"/>
          </a:xfrm>
          <a:prstGeom prst="rect">
            <a:avLst/>
          </a:prstGeom>
          <a:ln w="12700">
            <a:solidFill>
              <a:schemeClr val="bg1"/>
            </a:solidFill>
          </a:ln>
        </p:spPr>
        <p:txBody>
          <a:bodyPr wrap="square" lIns="720000" tIns="720000" rIns="720000" bIns="720000" anchor="ctr" anchorCtr="0">
            <a:spAutoFit/>
          </a:bodyPr>
          <a:lstStyle>
            <a:lvl1pPr marL="0" indent="0" algn="ctr">
              <a:buNone/>
              <a:defRPr sz="6000" b="1">
                <a:solidFill>
                  <a:schemeClr val="bg1"/>
                </a:solidFill>
              </a:defRPr>
            </a:lvl1pPr>
            <a:lvl2pPr marL="457200" indent="0" algn="ctr">
              <a:buNone/>
              <a:defRPr b="1">
                <a:solidFill>
                  <a:schemeClr val="bg1"/>
                </a:solidFill>
              </a:defRPr>
            </a:lvl2pPr>
            <a:lvl3pPr marL="914400" indent="0" algn="ctr">
              <a:buNone/>
              <a:defRPr b="1">
                <a:solidFill>
                  <a:schemeClr val="bg1"/>
                </a:solidFill>
              </a:defRPr>
            </a:lvl3pPr>
            <a:lvl4pPr marL="1371600" indent="0" algn="ctr">
              <a:buNone/>
              <a:defRPr b="1">
                <a:solidFill>
                  <a:schemeClr val="bg1"/>
                </a:solidFill>
              </a:defRPr>
            </a:lvl4pPr>
            <a:lvl5pPr marL="1828800" indent="0" algn="ctr">
              <a:buNone/>
              <a:defRPr b="1">
                <a:solidFill>
                  <a:schemeClr val="bg1"/>
                </a:solidFill>
              </a:defRPr>
            </a:lvl5pPr>
          </a:lstStyle>
          <a:p>
            <a:pPr lvl="0"/>
            <a:r>
              <a:rPr lang="en-US" dirty="0"/>
              <a:t>Click to add one </a:t>
            </a:r>
            <a:br>
              <a:rPr lang="en-US" dirty="0"/>
            </a:br>
            <a:r>
              <a:rPr lang="en-US" dirty="0"/>
              <a:t>big bold statement.</a:t>
            </a:r>
          </a:p>
        </p:txBody>
      </p:sp>
    </p:spTree>
    <p:extLst>
      <p:ext uri="{BB962C8B-B14F-4D97-AF65-F5344CB8AC3E}">
        <p14:creationId xmlns:p14="http://schemas.microsoft.com/office/powerpoint/2010/main" val="39959485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Slide - gradient 1">
    <p:bg>
      <p:bgPr>
        <a:gradFill flip="none" rotWithShape="1">
          <a:gsLst>
            <a:gs pos="71000">
              <a:schemeClr val="accent1">
                <a:lumMod val="89000"/>
              </a:schemeClr>
            </a:gs>
            <a:gs pos="0">
              <a:schemeClr val="accent3"/>
            </a:gs>
          </a:gsLst>
          <a:lin ang="5400000" scaled="0"/>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E7E075-CD0F-1646-93CF-A562FCBF3663}"/>
              </a:ext>
            </a:extLst>
          </p:cNvPr>
          <p:cNvSpPr txBox="1"/>
          <p:nvPr userDrawn="1"/>
        </p:nvSpPr>
        <p:spPr>
          <a:xfrm>
            <a:off x="232006" y="6381482"/>
            <a:ext cx="1042815" cy="246221"/>
          </a:xfrm>
          <a:prstGeom prst="rect">
            <a:avLst/>
          </a:prstGeom>
          <a:noFill/>
        </p:spPr>
        <p:txBody>
          <a:bodyPr wrap="square" rtlCol="0">
            <a:spAutoFit/>
          </a:bodyPr>
          <a:lstStyle/>
          <a:p>
            <a:pPr algn="l"/>
            <a:fld id="{B4A347A0-7E29-B04F-83B3-F9F3372CC777}" type="slidenum">
              <a:rPr lang="en-US" sz="1000" b="1" i="0" u="none" smtClean="0">
                <a:solidFill>
                  <a:schemeClr val="bg1"/>
                </a:solidFill>
              </a:rPr>
              <a:pPr algn="l"/>
              <a:t>‹#›</a:t>
            </a:fld>
            <a:endParaRPr lang="en-US" sz="1000" b="1" i="0" u="none" dirty="0">
              <a:solidFill>
                <a:schemeClr val="bg1"/>
              </a:solidFill>
            </a:endParaRPr>
          </a:p>
        </p:txBody>
      </p:sp>
      <p:pic>
        <p:nvPicPr>
          <p:cNvPr id="6" name="Picture 5">
            <a:extLst>
              <a:ext uri="{FF2B5EF4-FFF2-40B4-BE49-F238E27FC236}">
                <a16:creationId xmlns:a16="http://schemas.microsoft.com/office/drawing/2014/main" id="{3E99474F-4238-B843-A88A-BC369BDE510F}"/>
              </a:ext>
            </a:extLst>
          </p:cNvPr>
          <p:cNvPicPr>
            <a:picLocks noChangeAspect="1"/>
          </p:cNvPicPr>
          <p:nvPr userDrawn="1"/>
        </p:nvPicPr>
        <p:blipFill>
          <a:blip r:embed="rId2"/>
          <a:stretch>
            <a:fillRect/>
          </a:stretch>
        </p:blipFill>
        <p:spPr>
          <a:xfrm>
            <a:off x="10500154" y="6175551"/>
            <a:ext cx="1521809" cy="523993"/>
          </a:xfrm>
          <a:prstGeom prst="rect">
            <a:avLst/>
          </a:prstGeom>
        </p:spPr>
      </p:pic>
      <p:sp>
        <p:nvSpPr>
          <p:cNvPr id="7" name="Text Placeholder 3">
            <a:extLst>
              <a:ext uri="{FF2B5EF4-FFF2-40B4-BE49-F238E27FC236}">
                <a16:creationId xmlns:a16="http://schemas.microsoft.com/office/drawing/2014/main" id="{458772E3-BFCE-C943-BEE3-F6F4BFC2B374}"/>
              </a:ext>
            </a:extLst>
          </p:cNvPr>
          <p:cNvSpPr>
            <a:spLocks noGrp="1"/>
          </p:cNvSpPr>
          <p:nvPr>
            <p:ph type="body" sz="quarter" idx="10" hasCustomPrompt="1"/>
          </p:nvPr>
        </p:nvSpPr>
        <p:spPr>
          <a:xfrm>
            <a:off x="1682354" y="1870972"/>
            <a:ext cx="8827293" cy="3116056"/>
          </a:xfrm>
          <a:prstGeom prst="rect">
            <a:avLst/>
          </a:prstGeom>
          <a:ln w="12700">
            <a:solidFill>
              <a:schemeClr val="bg1"/>
            </a:solidFill>
          </a:ln>
        </p:spPr>
        <p:txBody>
          <a:bodyPr wrap="square" lIns="720000" tIns="720000" rIns="720000" bIns="720000" anchor="ctr" anchorCtr="0">
            <a:spAutoFit/>
          </a:bodyPr>
          <a:lstStyle>
            <a:lvl1pPr marL="0" indent="0" algn="ctr">
              <a:buNone/>
              <a:defRPr sz="6000" b="1">
                <a:solidFill>
                  <a:schemeClr val="bg1"/>
                </a:solidFill>
              </a:defRPr>
            </a:lvl1pPr>
            <a:lvl2pPr marL="457200" indent="0" algn="ctr">
              <a:buNone/>
              <a:defRPr b="1">
                <a:solidFill>
                  <a:schemeClr val="bg1"/>
                </a:solidFill>
              </a:defRPr>
            </a:lvl2pPr>
            <a:lvl3pPr marL="914400" indent="0" algn="ctr">
              <a:buNone/>
              <a:defRPr b="1">
                <a:solidFill>
                  <a:schemeClr val="bg1"/>
                </a:solidFill>
              </a:defRPr>
            </a:lvl3pPr>
            <a:lvl4pPr marL="1371600" indent="0" algn="ctr">
              <a:buNone/>
              <a:defRPr b="1">
                <a:solidFill>
                  <a:schemeClr val="bg1"/>
                </a:solidFill>
              </a:defRPr>
            </a:lvl4pPr>
            <a:lvl5pPr marL="1828800" indent="0" algn="ctr">
              <a:buNone/>
              <a:defRPr b="1">
                <a:solidFill>
                  <a:schemeClr val="bg1"/>
                </a:solidFill>
              </a:defRPr>
            </a:lvl5pPr>
          </a:lstStyle>
          <a:p>
            <a:pPr lvl="0"/>
            <a:r>
              <a:rPr lang="en-US" dirty="0"/>
              <a:t>Click to add one </a:t>
            </a:r>
            <a:br>
              <a:rPr lang="en-US" dirty="0"/>
            </a:br>
            <a:r>
              <a:rPr lang="en-US" dirty="0"/>
              <a:t>big bold statement.</a:t>
            </a:r>
          </a:p>
        </p:txBody>
      </p:sp>
    </p:spTree>
    <p:extLst>
      <p:ext uri="{BB962C8B-B14F-4D97-AF65-F5344CB8AC3E}">
        <p14:creationId xmlns:p14="http://schemas.microsoft.com/office/powerpoint/2010/main" val="12502195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 gradient 2">
    <p:bg>
      <p:bgPr>
        <a:gradFill flip="none" rotWithShape="1">
          <a:gsLst>
            <a:gs pos="70000">
              <a:schemeClr val="accent3"/>
            </a:gs>
            <a:gs pos="0">
              <a:schemeClr val="accent2"/>
            </a:gs>
          </a:gsLst>
          <a:lin ang="5400000" scaled="0"/>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E7E075-CD0F-1646-93CF-A562FCBF3663}"/>
              </a:ext>
            </a:extLst>
          </p:cNvPr>
          <p:cNvSpPr txBox="1"/>
          <p:nvPr userDrawn="1"/>
        </p:nvSpPr>
        <p:spPr>
          <a:xfrm>
            <a:off x="232006" y="6381482"/>
            <a:ext cx="1042815" cy="246221"/>
          </a:xfrm>
          <a:prstGeom prst="rect">
            <a:avLst/>
          </a:prstGeom>
          <a:noFill/>
        </p:spPr>
        <p:txBody>
          <a:bodyPr wrap="square" rtlCol="0">
            <a:spAutoFit/>
          </a:bodyPr>
          <a:lstStyle/>
          <a:p>
            <a:pPr algn="l"/>
            <a:fld id="{B4A347A0-7E29-B04F-83B3-F9F3372CC777}" type="slidenum">
              <a:rPr lang="en-US" sz="1000" b="1" i="0" u="none" smtClean="0">
                <a:solidFill>
                  <a:schemeClr val="bg1"/>
                </a:solidFill>
              </a:rPr>
              <a:pPr algn="l"/>
              <a:t>‹#›</a:t>
            </a:fld>
            <a:endParaRPr lang="en-US" sz="1000" b="1" i="0" u="none" dirty="0">
              <a:solidFill>
                <a:schemeClr val="bg1"/>
              </a:solidFill>
            </a:endParaRPr>
          </a:p>
        </p:txBody>
      </p:sp>
      <p:pic>
        <p:nvPicPr>
          <p:cNvPr id="6" name="Picture 5">
            <a:extLst>
              <a:ext uri="{FF2B5EF4-FFF2-40B4-BE49-F238E27FC236}">
                <a16:creationId xmlns:a16="http://schemas.microsoft.com/office/drawing/2014/main" id="{3E99474F-4238-B843-A88A-BC369BDE510F}"/>
              </a:ext>
            </a:extLst>
          </p:cNvPr>
          <p:cNvPicPr>
            <a:picLocks noChangeAspect="1"/>
          </p:cNvPicPr>
          <p:nvPr userDrawn="1"/>
        </p:nvPicPr>
        <p:blipFill>
          <a:blip r:embed="rId2"/>
          <a:stretch>
            <a:fillRect/>
          </a:stretch>
        </p:blipFill>
        <p:spPr>
          <a:xfrm>
            <a:off x="10500154" y="6175551"/>
            <a:ext cx="1521809" cy="523993"/>
          </a:xfrm>
          <a:prstGeom prst="rect">
            <a:avLst/>
          </a:prstGeom>
        </p:spPr>
      </p:pic>
      <p:sp>
        <p:nvSpPr>
          <p:cNvPr id="7" name="Text Placeholder 3">
            <a:extLst>
              <a:ext uri="{FF2B5EF4-FFF2-40B4-BE49-F238E27FC236}">
                <a16:creationId xmlns:a16="http://schemas.microsoft.com/office/drawing/2014/main" id="{458772E3-BFCE-C943-BEE3-F6F4BFC2B374}"/>
              </a:ext>
            </a:extLst>
          </p:cNvPr>
          <p:cNvSpPr>
            <a:spLocks noGrp="1"/>
          </p:cNvSpPr>
          <p:nvPr>
            <p:ph type="body" sz="quarter" idx="10" hasCustomPrompt="1"/>
          </p:nvPr>
        </p:nvSpPr>
        <p:spPr>
          <a:xfrm>
            <a:off x="1682354" y="1870972"/>
            <a:ext cx="8827293" cy="3116056"/>
          </a:xfrm>
          <a:prstGeom prst="rect">
            <a:avLst/>
          </a:prstGeom>
          <a:ln w="12700">
            <a:solidFill>
              <a:schemeClr val="bg1"/>
            </a:solidFill>
          </a:ln>
        </p:spPr>
        <p:txBody>
          <a:bodyPr wrap="square" lIns="720000" tIns="720000" rIns="720000" bIns="720000" anchor="ctr" anchorCtr="0">
            <a:spAutoFit/>
          </a:bodyPr>
          <a:lstStyle>
            <a:lvl1pPr marL="0" indent="0" algn="ctr">
              <a:buNone/>
              <a:defRPr sz="6000" b="1">
                <a:solidFill>
                  <a:schemeClr val="bg1"/>
                </a:solidFill>
              </a:defRPr>
            </a:lvl1pPr>
            <a:lvl2pPr marL="457200" indent="0" algn="ctr">
              <a:buNone/>
              <a:defRPr b="1">
                <a:solidFill>
                  <a:schemeClr val="bg1"/>
                </a:solidFill>
              </a:defRPr>
            </a:lvl2pPr>
            <a:lvl3pPr marL="914400" indent="0" algn="ctr">
              <a:buNone/>
              <a:defRPr b="1">
                <a:solidFill>
                  <a:schemeClr val="bg1"/>
                </a:solidFill>
              </a:defRPr>
            </a:lvl3pPr>
            <a:lvl4pPr marL="1371600" indent="0" algn="ctr">
              <a:buNone/>
              <a:defRPr b="1">
                <a:solidFill>
                  <a:schemeClr val="bg1"/>
                </a:solidFill>
              </a:defRPr>
            </a:lvl4pPr>
            <a:lvl5pPr marL="1828800" indent="0" algn="ctr">
              <a:buNone/>
              <a:defRPr b="1">
                <a:solidFill>
                  <a:schemeClr val="bg1"/>
                </a:solidFill>
              </a:defRPr>
            </a:lvl5pPr>
          </a:lstStyle>
          <a:p>
            <a:pPr lvl="0"/>
            <a:r>
              <a:rPr lang="en-US" dirty="0"/>
              <a:t>Click to add one </a:t>
            </a:r>
            <a:br>
              <a:rPr lang="en-US" dirty="0"/>
            </a:br>
            <a:r>
              <a:rPr lang="en-US" dirty="0"/>
              <a:t>big bold statement.</a:t>
            </a:r>
          </a:p>
        </p:txBody>
      </p:sp>
    </p:spTree>
    <p:extLst>
      <p:ext uri="{BB962C8B-B14F-4D97-AF65-F5344CB8AC3E}">
        <p14:creationId xmlns:p14="http://schemas.microsoft.com/office/powerpoint/2010/main" val="16068080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Slide - gradient 3">
    <p:bg>
      <p:bgPr>
        <a:gradFill flip="none" rotWithShape="1">
          <a:gsLst>
            <a:gs pos="70000">
              <a:schemeClr val="accent1"/>
            </a:gs>
            <a:gs pos="0">
              <a:schemeClr val="accent5"/>
            </a:gs>
          </a:gsLst>
          <a:lin ang="5400000" scaled="0"/>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E7E075-CD0F-1646-93CF-A562FCBF3663}"/>
              </a:ext>
            </a:extLst>
          </p:cNvPr>
          <p:cNvSpPr txBox="1"/>
          <p:nvPr userDrawn="1"/>
        </p:nvSpPr>
        <p:spPr>
          <a:xfrm>
            <a:off x="232006" y="6381482"/>
            <a:ext cx="1042815" cy="246221"/>
          </a:xfrm>
          <a:prstGeom prst="rect">
            <a:avLst/>
          </a:prstGeom>
          <a:noFill/>
        </p:spPr>
        <p:txBody>
          <a:bodyPr wrap="square" rtlCol="0">
            <a:spAutoFit/>
          </a:bodyPr>
          <a:lstStyle/>
          <a:p>
            <a:pPr algn="l"/>
            <a:fld id="{B4A347A0-7E29-B04F-83B3-F9F3372CC777}" type="slidenum">
              <a:rPr lang="en-US" sz="1000" b="1" i="0" u="none" smtClean="0">
                <a:solidFill>
                  <a:schemeClr val="bg1"/>
                </a:solidFill>
              </a:rPr>
              <a:pPr algn="l"/>
              <a:t>‹#›</a:t>
            </a:fld>
            <a:endParaRPr lang="en-US" sz="1000" b="1" i="0" u="none" dirty="0">
              <a:solidFill>
                <a:schemeClr val="bg1"/>
              </a:solidFill>
            </a:endParaRPr>
          </a:p>
        </p:txBody>
      </p:sp>
      <p:pic>
        <p:nvPicPr>
          <p:cNvPr id="6" name="Picture 5">
            <a:extLst>
              <a:ext uri="{FF2B5EF4-FFF2-40B4-BE49-F238E27FC236}">
                <a16:creationId xmlns:a16="http://schemas.microsoft.com/office/drawing/2014/main" id="{3E99474F-4238-B843-A88A-BC369BDE510F}"/>
              </a:ext>
            </a:extLst>
          </p:cNvPr>
          <p:cNvPicPr>
            <a:picLocks noChangeAspect="1"/>
          </p:cNvPicPr>
          <p:nvPr userDrawn="1"/>
        </p:nvPicPr>
        <p:blipFill>
          <a:blip r:embed="rId2"/>
          <a:stretch>
            <a:fillRect/>
          </a:stretch>
        </p:blipFill>
        <p:spPr>
          <a:xfrm>
            <a:off x="10500154" y="6175551"/>
            <a:ext cx="1521809" cy="523993"/>
          </a:xfrm>
          <a:prstGeom prst="rect">
            <a:avLst/>
          </a:prstGeom>
        </p:spPr>
      </p:pic>
      <p:sp>
        <p:nvSpPr>
          <p:cNvPr id="7" name="Text Placeholder 3">
            <a:extLst>
              <a:ext uri="{FF2B5EF4-FFF2-40B4-BE49-F238E27FC236}">
                <a16:creationId xmlns:a16="http://schemas.microsoft.com/office/drawing/2014/main" id="{458772E3-BFCE-C943-BEE3-F6F4BFC2B374}"/>
              </a:ext>
            </a:extLst>
          </p:cNvPr>
          <p:cNvSpPr>
            <a:spLocks noGrp="1"/>
          </p:cNvSpPr>
          <p:nvPr>
            <p:ph type="body" sz="quarter" idx="10" hasCustomPrompt="1"/>
          </p:nvPr>
        </p:nvSpPr>
        <p:spPr>
          <a:xfrm>
            <a:off x="1682354" y="1870972"/>
            <a:ext cx="8827293" cy="3116056"/>
          </a:xfrm>
          <a:prstGeom prst="rect">
            <a:avLst/>
          </a:prstGeom>
          <a:ln w="12700">
            <a:solidFill>
              <a:schemeClr val="bg1"/>
            </a:solidFill>
          </a:ln>
        </p:spPr>
        <p:txBody>
          <a:bodyPr wrap="square" lIns="720000" tIns="720000" rIns="720000" bIns="720000" anchor="ctr" anchorCtr="0">
            <a:spAutoFit/>
          </a:bodyPr>
          <a:lstStyle>
            <a:lvl1pPr marL="0" indent="0" algn="ctr">
              <a:buNone/>
              <a:defRPr sz="6000" b="1">
                <a:solidFill>
                  <a:schemeClr val="bg1"/>
                </a:solidFill>
              </a:defRPr>
            </a:lvl1pPr>
            <a:lvl2pPr marL="457200" indent="0" algn="ctr">
              <a:buNone/>
              <a:defRPr b="1">
                <a:solidFill>
                  <a:schemeClr val="bg1"/>
                </a:solidFill>
              </a:defRPr>
            </a:lvl2pPr>
            <a:lvl3pPr marL="914400" indent="0" algn="ctr">
              <a:buNone/>
              <a:defRPr b="1">
                <a:solidFill>
                  <a:schemeClr val="bg1"/>
                </a:solidFill>
              </a:defRPr>
            </a:lvl3pPr>
            <a:lvl4pPr marL="1371600" indent="0" algn="ctr">
              <a:buNone/>
              <a:defRPr b="1">
                <a:solidFill>
                  <a:schemeClr val="bg1"/>
                </a:solidFill>
              </a:defRPr>
            </a:lvl4pPr>
            <a:lvl5pPr marL="1828800" indent="0" algn="ctr">
              <a:buNone/>
              <a:defRPr b="1">
                <a:solidFill>
                  <a:schemeClr val="bg1"/>
                </a:solidFill>
              </a:defRPr>
            </a:lvl5pPr>
          </a:lstStyle>
          <a:p>
            <a:pPr lvl="0"/>
            <a:r>
              <a:rPr lang="en-US" dirty="0"/>
              <a:t>Click to add one </a:t>
            </a:r>
            <a:br>
              <a:rPr lang="en-US" dirty="0"/>
            </a:br>
            <a:r>
              <a:rPr lang="en-US" dirty="0"/>
              <a:t>big bold statement.</a:t>
            </a:r>
          </a:p>
        </p:txBody>
      </p:sp>
    </p:spTree>
    <p:extLst>
      <p:ext uri="{BB962C8B-B14F-4D97-AF65-F5344CB8AC3E}">
        <p14:creationId xmlns:p14="http://schemas.microsoft.com/office/powerpoint/2010/main" val="31962713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Slide - berry">
    <p:bg>
      <p:bgPr>
        <a:solidFill>
          <a:schemeClr val="accent6"/>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E7E075-CD0F-1646-93CF-A562FCBF3663}"/>
              </a:ext>
            </a:extLst>
          </p:cNvPr>
          <p:cNvSpPr txBox="1"/>
          <p:nvPr userDrawn="1"/>
        </p:nvSpPr>
        <p:spPr>
          <a:xfrm>
            <a:off x="232006" y="6381482"/>
            <a:ext cx="1042815" cy="246221"/>
          </a:xfrm>
          <a:prstGeom prst="rect">
            <a:avLst/>
          </a:prstGeom>
          <a:noFill/>
        </p:spPr>
        <p:txBody>
          <a:bodyPr wrap="square" rtlCol="0">
            <a:spAutoFit/>
          </a:bodyPr>
          <a:lstStyle/>
          <a:p>
            <a:pPr algn="l"/>
            <a:fld id="{B4A347A0-7E29-B04F-83B3-F9F3372CC777}" type="slidenum">
              <a:rPr lang="en-US" sz="1000" b="1" i="0" u="none" smtClean="0">
                <a:solidFill>
                  <a:schemeClr val="bg1"/>
                </a:solidFill>
              </a:rPr>
              <a:pPr algn="l"/>
              <a:t>‹#›</a:t>
            </a:fld>
            <a:endParaRPr lang="en-US" sz="1000" b="1" i="0" u="none" dirty="0">
              <a:solidFill>
                <a:schemeClr val="bg1"/>
              </a:solidFill>
            </a:endParaRPr>
          </a:p>
        </p:txBody>
      </p:sp>
      <p:pic>
        <p:nvPicPr>
          <p:cNvPr id="6" name="Picture 5">
            <a:extLst>
              <a:ext uri="{FF2B5EF4-FFF2-40B4-BE49-F238E27FC236}">
                <a16:creationId xmlns:a16="http://schemas.microsoft.com/office/drawing/2014/main" id="{3E99474F-4238-B843-A88A-BC369BDE510F}"/>
              </a:ext>
            </a:extLst>
          </p:cNvPr>
          <p:cNvPicPr>
            <a:picLocks noChangeAspect="1"/>
          </p:cNvPicPr>
          <p:nvPr userDrawn="1"/>
        </p:nvPicPr>
        <p:blipFill>
          <a:blip r:embed="rId2"/>
          <a:stretch>
            <a:fillRect/>
          </a:stretch>
        </p:blipFill>
        <p:spPr>
          <a:xfrm>
            <a:off x="10500154" y="6175551"/>
            <a:ext cx="1521809" cy="523993"/>
          </a:xfrm>
          <a:prstGeom prst="rect">
            <a:avLst/>
          </a:prstGeom>
        </p:spPr>
      </p:pic>
      <p:sp>
        <p:nvSpPr>
          <p:cNvPr id="7" name="Text Placeholder 3">
            <a:extLst>
              <a:ext uri="{FF2B5EF4-FFF2-40B4-BE49-F238E27FC236}">
                <a16:creationId xmlns:a16="http://schemas.microsoft.com/office/drawing/2014/main" id="{1BC07281-6125-4C46-9EEE-F3383A496866}"/>
              </a:ext>
            </a:extLst>
          </p:cNvPr>
          <p:cNvSpPr>
            <a:spLocks noGrp="1"/>
          </p:cNvSpPr>
          <p:nvPr>
            <p:ph type="body" sz="quarter" idx="10" hasCustomPrompt="1"/>
          </p:nvPr>
        </p:nvSpPr>
        <p:spPr>
          <a:xfrm>
            <a:off x="1682354" y="1870972"/>
            <a:ext cx="8827293" cy="3116056"/>
          </a:xfrm>
          <a:prstGeom prst="rect">
            <a:avLst/>
          </a:prstGeom>
          <a:ln w="12700">
            <a:solidFill>
              <a:schemeClr val="bg1"/>
            </a:solidFill>
          </a:ln>
        </p:spPr>
        <p:txBody>
          <a:bodyPr wrap="square" lIns="720000" tIns="720000" rIns="720000" bIns="720000" anchor="ctr" anchorCtr="0">
            <a:spAutoFit/>
          </a:bodyPr>
          <a:lstStyle>
            <a:lvl1pPr marL="0" indent="0" algn="ctr">
              <a:buNone/>
              <a:defRPr sz="6000" b="1">
                <a:solidFill>
                  <a:schemeClr val="bg1"/>
                </a:solidFill>
              </a:defRPr>
            </a:lvl1pPr>
            <a:lvl2pPr marL="457200" indent="0" algn="ctr">
              <a:buNone/>
              <a:defRPr b="1">
                <a:solidFill>
                  <a:schemeClr val="bg1"/>
                </a:solidFill>
              </a:defRPr>
            </a:lvl2pPr>
            <a:lvl3pPr marL="914400" indent="0" algn="ctr">
              <a:buNone/>
              <a:defRPr b="1">
                <a:solidFill>
                  <a:schemeClr val="bg1"/>
                </a:solidFill>
              </a:defRPr>
            </a:lvl3pPr>
            <a:lvl4pPr marL="1371600" indent="0" algn="ctr">
              <a:buNone/>
              <a:defRPr b="1">
                <a:solidFill>
                  <a:schemeClr val="bg1"/>
                </a:solidFill>
              </a:defRPr>
            </a:lvl4pPr>
            <a:lvl5pPr marL="1828800" indent="0" algn="ctr">
              <a:buNone/>
              <a:defRPr b="1">
                <a:solidFill>
                  <a:schemeClr val="bg1"/>
                </a:solidFill>
              </a:defRPr>
            </a:lvl5pPr>
          </a:lstStyle>
          <a:p>
            <a:pPr lvl="0"/>
            <a:r>
              <a:rPr lang="en-US" dirty="0"/>
              <a:t>Click to add one </a:t>
            </a:r>
            <a:br>
              <a:rPr lang="en-US" dirty="0"/>
            </a:br>
            <a:r>
              <a:rPr lang="en-US" dirty="0"/>
              <a:t>big bold statement.</a:t>
            </a:r>
          </a:p>
        </p:txBody>
      </p:sp>
    </p:spTree>
    <p:extLst>
      <p:ext uri="{BB962C8B-B14F-4D97-AF65-F5344CB8AC3E}">
        <p14:creationId xmlns:p14="http://schemas.microsoft.com/office/powerpoint/2010/main" val="4922267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Slide - grey">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E7E075-CD0F-1646-93CF-A562FCBF3663}"/>
              </a:ext>
            </a:extLst>
          </p:cNvPr>
          <p:cNvSpPr txBox="1"/>
          <p:nvPr userDrawn="1"/>
        </p:nvSpPr>
        <p:spPr>
          <a:xfrm>
            <a:off x="232006" y="6381482"/>
            <a:ext cx="1042815" cy="246221"/>
          </a:xfrm>
          <a:prstGeom prst="rect">
            <a:avLst/>
          </a:prstGeom>
          <a:noFill/>
        </p:spPr>
        <p:txBody>
          <a:bodyPr wrap="square" rtlCol="0">
            <a:spAutoFit/>
          </a:bodyPr>
          <a:lstStyle/>
          <a:p>
            <a:pPr algn="l"/>
            <a:fld id="{B4A347A0-7E29-B04F-83B3-F9F3372CC777}" type="slidenum">
              <a:rPr lang="en-US" sz="1000" b="1" i="0" u="none" smtClean="0">
                <a:solidFill>
                  <a:schemeClr val="bg1"/>
                </a:solidFill>
              </a:rPr>
              <a:pPr algn="l"/>
              <a:t>‹#›</a:t>
            </a:fld>
            <a:endParaRPr lang="en-US" sz="1000" b="1" i="0" u="none" dirty="0">
              <a:solidFill>
                <a:schemeClr val="bg1"/>
              </a:solidFill>
            </a:endParaRPr>
          </a:p>
        </p:txBody>
      </p:sp>
      <p:pic>
        <p:nvPicPr>
          <p:cNvPr id="6" name="Picture 5">
            <a:extLst>
              <a:ext uri="{FF2B5EF4-FFF2-40B4-BE49-F238E27FC236}">
                <a16:creationId xmlns:a16="http://schemas.microsoft.com/office/drawing/2014/main" id="{3E99474F-4238-B843-A88A-BC369BDE510F}"/>
              </a:ext>
            </a:extLst>
          </p:cNvPr>
          <p:cNvPicPr>
            <a:picLocks noChangeAspect="1"/>
          </p:cNvPicPr>
          <p:nvPr userDrawn="1"/>
        </p:nvPicPr>
        <p:blipFill>
          <a:blip r:embed="rId2"/>
          <a:stretch>
            <a:fillRect/>
          </a:stretch>
        </p:blipFill>
        <p:spPr>
          <a:xfrm>
            <a:off x="10500154" y="6175551"/>
            <a:ext cx="1521809" cy="523993"/>
          </a:xfrm>
          <a:prstGeom prst="rect">
            <a:avLst/>
          </a:prstGeom>
        </p:spPr>
      </p:pic>
      <p:sp>
        <p:nvSpPr>
          <p:cNvPr id="7" name="Text Placeholder 3">
            <a:extLst>
              <a:ext uri="{FF2B5EF4-FFF2-40B4-BE49-F238E27FC236}">
                <a16:creationId xmlns:a16="http://schemas.microsoft.com/office/drawing/2014/main" id="{458772E3-BFCE-C943-BEE3-F6F4BFC2B374}"/>
              </a:ext>
            </a:extLst>
          </p:cNvPr>
          <p:cNvSpPr>
            <a:spLocks noGrp="1"/>
          </p:cNvSpPr>
          <p:nvPr>
            <p:ph type="body" sz="quarter" idx="10" hasCustomPrompt="1"/>
          </p:nvPr>
        </p:nvSpPr>
        <p:spPr>
          <a:xfrm>
            <a:off x="1682354" y="1870972"/>
            <a:ext cx="8827293" cy="3116056"/>
          </a:xfrm>
          <a:prstGeom prst="rect">
            <a:avLst/>
          </a:prstGeom>
          <a:ln w="12700">
            <a:solidFill>
              <a:schemeClr val="bg1"/>
            </a:solidFill>
          </a:ln>
        </p:spPr>
        <p:txBody>
          <a:bodyPr wrap="square" lIns="720000" tIns="720000" rIns="720000" bIns="720000" anchor="ctr" anchorCtr="0">
            <a:spAutoFit/>
          </a:bodyPr>
          <a:lstStyle>
            <a:lvl1pPr marL="0" indent="0" algn="ctr">
              <a:buNone/>
              <a:defRPr sz="6000" b="1">
                <a:solidFill>
                  <a:schemeClr val="bg1"/>
                </a:solidFill>
              </a:defRPr>
            </a:lvl1pPr>
            <a:lvl2pPr marL="457200" indent="0" algn="ctr">
              <a:buNone/>
              <a:defRPr b="1">
                <a:solidFill>
                  <a:schemeClr val="bg1"/>
                </a:solidFill>
              </a:defRPr>
            </a:lvl2pPr>
            <a:lvl3pPr marL="914400" indent="0" algn="ctr">
              <a:buNone/>
              <a:defRPr b="1">
                <a:solidFill>
                  <a:schemeClr val="bg1"/>
                </a:solidFill>
              </a:defRPr>
            </a:lvl3pPr>
            <a:lvl4pPr marL="1371600" indent="0" algn="ctr">
              <a:buNone/>
              <a:defRPr b="1">
                <a:solidFill>
                  <a:schemeClr val="bg1"/>
                </a:solidFill>
              </a:defRPr>
            </a:lvl4pPr>
            <a:lvl5pPr marL="1828800" indent="0" algn="ctr">
              <a:buNone/>
              <a:defRPr b="1">
                <a:solidFill>
                  <a:schemeClr val="bg1"/>
                </a:solidFill>
              </a:defRPr>
            </a:lvl5pPr>
          </a:lstStyle>
          <a:p>
            <a:pPr lvl="0"/>
            <a:r>
              <a:rPr lang="en-US" dirty="0"/>
              <a:t>Click to add one </a:t>
            </a:r>
            <a:br>
              <a:rPr lang="en-US" dirty="0"/>
            </a:br>
            <a:r>
              <a:rPr lang="en-US" dirty="0"/>
              <a:t>big bold statement.</a:t>
            </a:r>
          </a:p>
        </p:txBody>
      </p:sp>
    </p:spTree>
    <p:extLst>
      <p:ext uri="{BB962C8B-B14F-4D97-AF65-F5344CB8AC3E}">
        <p14:creationId xmlns:p14="http://schemas.microsoft.com/office/powerpoint/2010/main" val="15655299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Slide - Taylor Institute atrium">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AD4EEC-47C1-4C4F-92B7-C155837AC24B}"/>
              </a:ext>
            </a:extLst>
          </p:cNvPr>
          <p:cNvPicPr>
            <a:picLocks noChangeAspect="1"/>
          </p:cNvPicPr>
          <p:nvPr userDrawn="1"/>
        </p:nvPicPr>
        <p:blipFill>
          <a:blip r:embed="rId2"/>
          <a:stretch>
            <a:fillRect/>
          </a:stretch>
        </p:blipFill>
        <p:spPr>
          <a:xfrm>
            <a:off x="5884" y="1"/>
            <a:ext cx="12180231" cy="6858000"/>
          </a:xfrm>
          <a:prstGeom prst="rect">
            <a:avLst/>
          </a:prstGeom>
        </p:spPr>
      </p:pic>
      <p:sp>
        <p:nvSpPr>
          <p:cNvPr id="5" name="Rectangle 4">
            <a:extLst>
              <a:ext uri="{FF2B5EF4-FFF2-40B4-BE49-F238E27FC236}">
                <a16:creationId xmlns:a16="http://schemas.microsoft.com/office/drawing/2014/main" id="{942A856F-D7AE-084A-BA0A-619BF4BACCFB}"/>
              </a:ext>
            </a:extLst>
          </p:cNvPr>
          <p:cNvSpPr/>
          <p:nvPr userDrawn="1"/>
        </p:nvSpPr>
        <p:spPr>
          <a:xfrm>
            <a:off x="0" y="0"/>
            <a:ext cx="12192000"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81D92-634B-CF48-973A-DCF1F44D1C56}"/>
              </a:ext>
            </a:extLst>
          </p:cNvPr>
          <p:cNvSpPr txBox="1"/>
          <p:nvPr userDrawn="1"/>
        </p:nvSpPr>
        <p:spPr>
          <a:xfrm>
            <a:off x="232006" y="6381482"/>
            <a:ext cx="1042815" cy="246221"/>
          </a:xfrm>
          <a:prstGeom prst="rect">
            <a:avLst/>
          </a:prstGeom>
          <a:noFill/>
        </p:spPr>
        <p:txBody>
          <a:bodyPr wrap="square" rtlCol="0">
            <a:spAutoFit/>
          </a:bodyPr>
          <a:lstStyle/>
          <a:p>
            <a:pPr algn="l"/>
            <a:fld id="{B4A347A0-7E29-B04F-83B3-F9F3372CC777}" type="slidenum">
              <a:rPr lang="en-US" sz="1000" b="1" i="0" u="none" smtClean="0">
                <a:solidFill>
                  <a:schemeClr val="bg1"/>
                </a:solidFill>
              </a:rPr>
              <a:pPr algn="l"/>
              <a:t>‹#›</a:t>
            </a:fld>
            <a:endParaRPr lang="en-US" sz="1000" b="1" i="0" u="none" dirty="0">
              <a:solidFill>
                <a:schemeClr val="bg1"/>
              </a:solidFill>
            </a:endParaRPr>
          </a:p>
        </p:txBody>
      </p:sp>
      <p:pic>
        <p:nvPicPr>
          <p:cNvPr id="9" name="Picture 8">
            <a:extLst>
              <a:ext uri="{FF2B5EF4-FFF2-40B4-BE49-F238E27FC236}">
                <a16:creationId xmlns:a16="http://schemas.microsoft.com/office/drawing/2014/main" id="{ECD8A120-1957-8A4E-87B5-134F2E3C4403}"/>
              </a:ext>
            </a:extLst>
          </p:cNvPr>
          <p:cNvPicPr>
            <a:picLocks noChangeAspect="1"/>
          </p:cNvPicPr>
          <p:nvPr userDrawn="1"/>
        </p:nvPicPr>
        <p:blipFill>
          <a:blip r:embed="rId3"/>
          <a:stretch>
            <a:fillRect/>
          </a:stretch>
        </p:blipFill>
        <p:spPr>
          <a:xfrm>
            <a:off x="10500154" y="6175551"/>
            <a:ext cx="1521809" cy="523993"/>
          </a:xfrm>
          <a:prstGeom prst="rect">
            <a:avLst/>
          </a:prstGeom>
        </p:spPr>
      </p:pic>
      <p:sp>
        <p:nvSpPr>
          <p:cNvPr id="10" name="Text Placeholder 3">
            <a:extLst>
              <a:ext uri="{FF2B5EF4-FFF2-40B4-BE49-F238E27FC236}">
                <a16:creationId xmlns:a16="http://schemas.microsoft.com/office/drawing/2014/main" id="{2AACF37C-6F78-E74F-A6DE-1DA77548C7A7}"/>
              </a:ext>
            </a:extLst>
          </p:cNvPr>
          <p:cNvSpPr>
            <a:spLocks noGrp="1"/>
          </p:cNvSpPr>
          <p:nvPr>
            <p:ph type="body" sz="quarter" idx="10" hasCustomPrompt="1"/>
          </p:nvPr>
        </p:nvSpPr>
        <p:spPr>
          <a:xfrm>
            <a:off x="1682354" y="1870972"/>
            <a:ext cx="8827293" cy="3116056"/>
          </a:xfrm>
          <a:prstGeom prst="rect">
            <a:avLst/>
          </a:prstGeom>
          <a:ln w="12700">
            <a:solidFill>
              <a:schemeClr val="bg1"/>
            </a:solidFill>
          </a:ln>
        </p:spPr>
        <p:txBody>
          <a:bodyPr wrap="square" lIns="720000" tIns="720000" rIns="720000" bIns="720000" anchor="ctr" anchorCtr="0">
            <a:spAutoFit/>
          </a:bodyPr>
          <a:lstStyle>
            <a:lvl1pPr marL="0" indent="0" algn="ctr">
              <a:buNone/>
              <a:defRPr sz="6000" b="1">
                <a:solidFill>
                  <a:schemeClr val="bg1"/>
                </a:solidFill>
              </a:defRPr>
            </a:lvl1pPr>
            <a:lvl2pPr marL="457200" indent="0" algn="ctr">
              <a:buNone/>
              <a:defRPr b="1">
                <a:solidFill>
                  <a:schemeClr val="bg1"/>
                </a:solidFill>
              </a:defRPr>
            </a:lvl2pPr>
            <a:lvl3pPr marL="914400" indent="0" algn="ctr">
              <a:buNone/>
              <a:defRPr b="1">
                <a:solidFill>
                  <a:schemeClr val="bg1"/>
                </a:solidFill>
              </a:defRPr>
            </a:lvl3pPr>
            <a:lvl4pPr marL="1371600" indent="0" algn="ctr">
              <a:buNone/>
              <a:defRPr b="1">
                <a:solidFill>
                  <a:schemeClr val="bg1"/>
                </a:solidFill>
              </a:defRPr>
            </a:lvl4pPr>
            <a:lvl5pPr marL="1828800" indent="0" algn="ctr">
              <a:buNone/>
              <a:defRPr b="1">
                <a:solidFill>
                  <a:schemeClr val="bg1"/>
                </a:solidFill>
              </a:defRPr>
            </a:lvl5pPr>
          </a:lstStyle>
          <a:p>
            <a:pPr lvl="0"/>
            <a:r>
              <a:rPr lang="en-US" dirty="0"/>
              <a:t>Click to add one </a:t>
            </a:r>
            <a:br>
              <a:rPr lang="en-US" dirty="0"/>
            </a:br>
            <a:r>
              <a:rPr lang="en-US" dirty="0"/>
              <a:t>big bold statement.</a:t>
            </a:r>
          </a:p>
        </p:txBody>
      </p:sp>
    </p:spTree>
    <p:extLst>
      <p:ext uri="{BB962C8B-B14F-4D97-AF65-F5344CB8AC3E}">
        <p14:creationId xmlns:p14="http://schemas.microsoft.com/office/powerpoint/2010/main" val="6655200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oto Slide">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A9D3A21A-5F37-B243-B2B4-ECED95B9C8FA}"/>
              </a:ext>
            </a:extLst>
          </p:cNvPr>
          <p:cNvSpPr>
            <a:spLocks noGrp="1"/>
          </p:cNvSpPr>
          <p:nvPr>
            <p:ph type="pic" sz="quarter" idx="12" hasCustomPrompt="1"/>
          </p:nvPr>
        </p:nvSpPr>
        <p:spPr>
          <a:xfrm>
            <a:off x="0" y="0"/>
            <a:ext cx="12192000" cy="6858000"/>
          </a:xfrm>
          <a:prstGeom prst="rect">
            <a:avLst/>
          </a:prstGeom>
        </p:spPr>
        <p:txBody>
          <a:bodyPr/>
          <a:lstStyle>
            <a:lvl1pPr>
              <a:defRPr>
                <a:solidFill>
                  <a:schemeClr val="tx2"/>
                </a:solidFill>
              </a:defRPr>
            </a:lvl1pPr>
          </a:lstStyle>
          <a:p>
            <a:r>
              <a:rPr lang="en-US" dirty="0"/>
              <a:t>Click icon to add full-slide photo</a:t>
            </a:r>
          </a:p>
        </p:txBody>
      </p:sp>
      <p:sp>
        <p:nvSpPr>
          <p:cNvPr id="4" name="TextBox 3">
            <a:extLst>
              <a:ext uri="{FF2B5EF4-FFF2-40B4-BE49-F238E27FC236}">
                <a16:creationId xmlns:a16="http://schemas.microsoft.com/office/drawing/2014/main" id="{E0AB9CF4-46FB-2F4B-ADCF-18BDD6B1A39E}"/>
              </a:ext>
            </a:extLst>
          </p:cNvPr>
          <p:cNvSpPr txBox="1"/>
          <p:nvPr userDrawn="1"/>
        </p:nvSpPr>
        <p:spPr>
          <a:xfrm>
            <a:off x="232006" y="6381482"/>
            <a:ext cx="1042815" cy="246221"/>
          </a:xfrm>
          <a:prstGeom prst="rect">
            <a:avLst/>
          </a:prstGeom>
          <a:noFill/>
        </p:spPr>
        <p:txBody>
          <a:bodyPr wrap="square" rtlCol="0">
            <a:spAutoFit/>
          </a:bodyPr>
          <a:lstStyle/>
          <a:p>
            <a:pPr algn="l"/>
            <a:fld id="{B4A347A0-7E29-B04F-83B3-F9F3372CC777}" type="slidenum">
              <a:rPr lang="en-US" sz="1000" b="1" i="0" u="none" smtClean="0">
                <a:solidFill>
                  <a:schemeClr val="bg1"/>
                </a:solidFill>
              </a:rPr>
              <a:pPr algn="l"/>
              <a:t>‹#›</a:t>
            </a:fld>
            <a:endParaRPr lang="en-US" sz="1000" b="1" i="0" u="none" dirty="0">
              <a:solidFill>
                <a:schemeClr val="bg1"/>
              </a:solidFill>
            </a:endParaRPr>
          </a:p>
        </p:txBody>
      </p:sp>
    </p:spTree>
    <p:extLst>
      <p:ext uri="{BB962C8B-B14F-4D97-AF65-F5344CB8AC3E}">
        <p14:creationId xmlns:p14="http://schemas.microsoft.com/office/powerpoint/2010/main" val="16439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8DD3-FF83-4266-AF45-682318BEBBA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06AA2F-0A79-43E5-9EBD-D0C078974F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902E2BD-C396-4863-A1ED-1214387325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1DBC4F7-16B4-46D7-96E6-487EE1FAAE59}"/>
              </a:ext>
            </a:extLst>
          </p:cNvPr>
          <p:cNvSpPr>
            <a:spLocks noGrp="1"/>
          </p:cNvSpPr>
          <p:nvPr>
            <p:ph type="dt" sz="half" idx="10"/>
          </p:nvPr>
        </p:nvSpPr>
        <p:spPr/>
        <p:txBody>
          <a:bodyPr/>
          <a:lstStyle/>
          <a:p>
            <a:fld id="{FF7F24B9-C828-4270-8235-79D860155969}" type="datetimeFigureOut">
              <a:rPr lang="en-CA" smtClean="0"/>
              <a:t>2021-08-30</a:t>
            </a:fld>
            <a:endParaRPr lang="en-CA"/>
          </a:p>
        </p:txBody>
      </p:sp>
      <p:sp>
        <p:nvSpPr>
          <p:cNvPr id="6" name="Footer Placeholder 5">
            <a:extLst>
              <a:ext uri="{FF2B5EF4-FFF2-40B4-BE49-F238E27FC236}">
                <a16:creationId xmlns:a16="http://schemas.microsoft.com/office/drawing/2014/main" id="{CC8BB4FF-22DB-41B2-B6CB-70143FA4E8B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00B8C4-493B-4B20-AA33-9E61077BBDDF}"/>
              </a:ext>
            </a:extLst>
          </p:cNvPr>
          <p:cNvSpPr>
            <a:spLocks noGrp="1"/>
          </p:cNvSpPr>
          <p:nvPr>
            <p:ph type="sldNum" sz="quarter" idx="12"/>
          </p:nvPr>
        </p:nvSpPr>
        <p:spPr/>
        <p:txBody>
          <a:bodyPr/>
          <a:lstStyle/>
          <a:p>
            <a:fld id="{E21152DF-B120-46AE-8D3E-9DE8FE8012F3}" type="slidenum">
              <a:rPr lang="en-CA" smtClean="0"/>
              <a:t>‹#›</a:t>
            </a:fld>
            <a:endParaRPr lang="en-CA"/>
          </a:p>
        </p:txBody>
      </p:sp>
    </p:spTree>
    <p:extLst>
      <p:ext uri="{BB962C8B-B14F-4D97-AF65-F5344CB8AC3E}">
        <p14:creationId xmlns:p14="http://schemas.microsoft.com/office/powerpoint/2010/main" val="12107125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5FBD-2BCB-E24A-99E0-A23270E2A09C}"/>
              </a:ext>
            </a:extLst>
          </p:cNvPr>
          <p:cNvSpPr>
            <a:spLocks noGrp="1"/>
          </p:cNvSpPr>
          <p:nvPr>
            <p:ph type="ctrTitle" hasCustomPrompt="1"/>
          </p:nvPr>
        </p:nvSpPr>
        <p:spPr>
          <a:xfrm>
            <a:off x="846188" y="979714"/>
            <a:ext cx="9144000" cy="2665575"/>
          </a:xfrm>
          <a:prstGeom prst="rect">
            <a:avLst/>
          </a:prstGeom>
        </p:spPr>
        <p:txBody>
          <a:bodyPr anchor="b"/>
          <a:lstStyle>
            <a:lvl1pPr algn="l">
              <a:defRPr sz="6000" b="1">
                <a:solidFill>
                  <a:schemeClr val="bg1"/>
                </a:solidFill>
                <a:latin typeface="Calibri" panose="020F0502020204030204" pitchFamily="34" charset="0"/>
                <a:cs typeface="Calibri" panose="020F0502020204030204" pitchFamily="34" charset="0"/>
              </a:defRPr>
            </a:lvl1pPr>
          </a:lstStyle>
          <a:p>
            <a:r>
              <a:rPr lang="en-US" dirty="0"/>
              <a:t>Click to add closing note</a:t>
            </a:r>
          </a:p>
        </p:txBody>
      </p:sp>
      <p:sp>
        <p:nvSpPr>
          <p:cNvPr id="13" name="Subtitle 2">
            <a:extLst>
              <a:ext uri="{FF2B5EF4-FFF2-40B4-BE49-F238E27FC236}">
                <a16:creationId xmlns:a16="http://schemas.microsoft.com/office/drawing/2014/main" id="{E1A6CEAC-4C3F-3D40-836D-D41100A4F7A3}"/>
              </a:ext>
            </a:extLst>
          </p:cNvPr>
          <p:cNvSpPr txBox="1">
            <a:spLocks/>
          </p:cNvSpPr>
          <p:nvPr userDrawn="1"/>
        </p:nvSpPr>
        <p:spPr>
          <a:xfrm>
            <a:off x="846188" y="6507335"/>
            <a:ext cx="9144000" cy="350665"/>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FDD21F"/>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endParaRPr lang="en-US" sz="1200" b="1" dirty="0">
              <a:solidFill>
                <a:srgbClr val="FDD21F"/>
              </a:solidFill>
            </a:endParaRPr>
          </a:p>
        </p:txBody>
      </p:sp>
      <p:sp>
        <p:nvSpPr>
          <p:cNvPr id="17" name="Rectangle 16">
            <a:extLst>
              <a:ext uri="{FF2B5EF4-FFF2-40B4-BE49-F238E27FC236}">
                <a16:creationId xmlns:a16="http://schemas.microsoft.com/office/drawing/2014/main" id="{FD6BA7D3-C87C-B348-B14C-0E0965308F65}"/>
              </a:ext>
            </a:extLst>
          </p:cNvPr>
          <p:cNvSpPr/>
          <p:nvPr userDrawn="1"/>
        </p:nvSpPr>
        <p:spPr>
          <a:xfrm>
            <a:off x="974035" y="3808161"/>
            <a:ext cx="2001078" cy="77866"/>
          </a:xfrm>
          <a:prstGeom prst="rect">
            <a:avLst/>
          </a:prstGeom>
          <a:solidFill>
            <a:srgbClr val="FDD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128C7DED-32B5-024C-8A81-830604829061}"/>
              </a:ext>
            </a:extLst>
          </p:cNvPr>
          <p:cNvSpPr>
            <a:spLocks noGrp="1"/>
          </p:cNvSpPr>
          <p:nvPr>
            <p:ph type="body" sz="quarter" idx="10" hasCustomPrompt="1"/>
          </p:nvPr>
        </p:nvSpPr>
        <p:spPr>
          <a:xfrm>
            <a:off x="882650" y="5474711"/>
            <a:ext cx="7443788" cy="950724"/>
          </a:xfrm>
          <a:prstGeom prst="rect">
            <a:avLst/>
          </a:prstGeom>
        </p:spPr>
        <p:txBody>
          <a:bodyPr anchor="b"/>
          <a:lstStyle>
            <a:lvl1pPr marL="0" indent="0">
              <a:spcBef>
                <a:spcPts val="0"/>
              </a:spcBef>
              <a:buNone/>
              <a:defRPr sz="1400">
                <a:solidFill>
                  <a:schemeClr val="bg1"/>
                </a:solidFill>
              </a:defRPr>
            </a:lvl1pPr>
          </a:lstStyle>
          <a:p>
            <a:pPr lvl="0"/>
            <a:r>
              <a:rPr lang="en-US" sz="1400" dirty="0"/>
              <a:t>Presenter’s Name</a:t>
            </a:r>
            <a:br>
              <a:rPr lang="en-US" sz="1400" dirty="0"/>
            </a:br>
            <a:r>
              <a:rPr lang="en-US" sz="1400" dirty="0" err="1"/>
              <a:t>presentersemail@ucalgary.ca</a:t>
            </a:r>
            <a:br>
              <a:rPr lang="en-US" sz="1400" dirty="0"/>
            </a:br>
            <a:r>
              <a:rPr lang="en-US" sz="1400" dirty="0"/>
              <a:t>Twitter handle / additional contact info</a:t>
            </a:r>
            <a:endParaRPr lang="en-US" dirty="0"/>
          </a:p>
        </p:txBody>
      </p:sp>
      <p:pic>
        <p:nvPicPr>
          <p:cNvPr id="7" name="Picture 6">
            <a:extLst>
              <a:ext uri="{FF2B5EF4-FFF2-40B4-BE49-F238E27FC236}">
                <a16:creationId xmlns:a16="http://schemas.microsoft.com/office/drawing/2014/main" id="{4EC9421D-4CBB-0B45-BECA-B7C1634DF47B}"/>
              </a:ext>
            </a:extLst>
          </p:cNvPr>
          <p:cNvPicPr>
            <a:picLocks noChangeAspect="1"/>
          </p:cNvPicPr>
          <p:nvPr userDrawn="1"/>
        </p:nvPicPr>
        <p:blipFill>
          <a:blip r:embed="rId2"/>
          <a:stretch>
            <a:fillRect/>
          </a:stretch>
        </p:blipFill>
        <p:spPr>
          <a:xfrm>
            <a:off x="9197751" y="5635909"/>
            <a:ext cx="2737895" cy="942719"/>
          </a:xfrm>
          <a:prstGeom prst="rect">
            <a:avLst/>
          </a:prstGeom>
        </p:spPr>
      </p:pic>
    </p:spTree>
    <p:extLst>
      <p:ext uri="{BB962C8B-B14F-4D97-AF65-F5344CB8AC3E}">
        <p14:creationId xmlns:p14="http://schemas.microsoft.com/office/powerpoint/2010/main" val="11774633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600">
                <a:solidFill>
                  <a:schemeClr val="tx1"/>
                </a:solidFill>
              </a:defRPr>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2966654746"/>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A388-7F50-4C4E-8284-AFACBD5355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10A6AB-1CC0-4620-8AA6-A976BB6C63FE}"/>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8BC1421-7371-401B-B39D-B187E5C532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850489-4192-448C-AB32-D62920B870F4}"/>
              </a:ext>
            </a:extLst>
          </p:cNvPr>
          <p:cNvSpPr>
            <a:spLocks noGrp="1"/>
          </p:cNvSpPr>
          <p:nvPr>
            <p:ph type="sldNum" sz="quarter" idx="12"/>
          </p:nvPr>
        </p:nvSpPr>
        <p:spPr/>
        <p:txBody>
          <a:bodyPr/>
          <a:lstStyle/>
          <a:p>
            <a:fld id="{9A4D362B-8DBC-4200-94E7-2DAC1A2D8BBF}" type="slidenum">
              <a:rPr lang="en-US" smtClean="0"/>
              <a:t>‹#›</a:t>
            </a:fld>
            <a:endParaRPr lang="en-US"/>
          </a:p>
        </p:txBody>
      </p:sp>
    </p:spTree>
    <p:extLst>
      <p:ext uri="{BB962C8B-B14F-4D97-AF65-F5344CB8AC3E}">
        <p14:creationId xmlns:p14="http://schemas.microsoft.com/office/powerpoint/2010/main" val="290588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78E8-D4C3-4513-B0B3-911B4F33E90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900F92-D81A-4DB4-B9BC-31F9D1A87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F57AC-3C9F-445E-9460-BA29F11B08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FE6B564-079A-4638-B67F-717D8A058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23527C-025B-4536-9E48-91110EF8F3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F0DF584-7355-43FA-AAA2-C025D5A4D858}"/>
              </a:ext>
            </a:extLst>
          </p:cNvPr>
          <p:cNvSpPr>
            <a:spLocks noGrp="1"/>
          </p:cNvSpPr>
          <p:nvPr>
            <p:ph type="dt" sz="half" idx="10"/>
          </p:nvPr>
        </p:nvSpPr>
        <p:spPr/>
        <p:txBody>
          <a:bodyPr/>
          <a:lstStyle/>
          <a:p>
            <a:fld id="{FF7F24B9-C828-4270-8235-79D860155969}" type="datetimeFigureOut">
              <a:rPr lang="en-CA" smtClean="0"/>
              <a:t>2021-08-30</a:t>
            </a:fld>
            <a:endParaRPr lang="en-CA"/>
          </a:p>
        </p:txBody>
      </p:sp>
      <p:sp>
        <p:nvSpPr>
          <p:cNvPr id="8" name="Footer Placeholder 7">
            <a:extLst>
              <a:ext uri="{FF2B5EF4-FFF2-40B4-BE49-F238E27FC236}">
                <a16:creationId xmlns:a16="http://schemas.microsoft.com/office/drawing/2014/main" id="{64C858D0-4FE0-43ED-AC08-BC8F4587B12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542441F-83EB-47CA-A623-A1692F56556E}"/>
              </a:ext>
            </a:extLst>
          </p:cNvPr>
          <p:cNvSpPr>
            <a:spLocks noGrp="1"/>
          </p:cNvSpPr>
          <p:nvPr>
            <p:ph type="sldNum" sz="quarter" idx="12"/>
          </p:nvPr>
        </p:nvSpPr>
        <p:spPr/>
        <p:txBody>
          <a:bodyPr/>
          <a:lstStyle/>
          <a:p>
            <a:fld id="{E21152DF-B120-46AE-8D3E-9DE8FE8012F3}" type="slidenum">
              <a:rPr lang="en-CA" smtClean="0"/>
              <a:t>‹#›</a:t>
            </a:fld>
            <a:endParaRPr lang="en-CA"/>
          </a:p>
        </p:txBody>
      </p:sp>
    </p:spTree>
    <p:extLst>
      <p:ext uri="{BB962C8B-B14F-4D97-AF65-F5344CB8AC3E}">
        <p14:creationId xmlns:p14="http://schemas.microsoft.com/office/powerpoint/2010/main" val="190209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2B09-B681-4F07-880E-283A61BB4D2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1EF9AD2-5639-422F-837B-98E368026CB3}"/>
              </a:ext>
            </a:extLst>
          </p:cNvPr>
          <p:cNvSpPr>
            <a:spLocks noGrp="1"/>
          </p:cNvSpPr>
          <p:nvPr>
            <p:ph type="dt" sz="half" idx="10"/>
          </p:nvPr>
        </p:nvSpPr>
        <p:spPr/>
        <p:txBody>
          <a:bodyPr/>
          <a:lstStyle/>
          <a:p>
            <a:fld id="{FF7F24B9-C828-4270-8235-79D860155969}" type="datetimeFigureOut">
              <a:rPr lang="en-CA" smtClean="0"/>
              <a:t>2021-08-30</a:t>
            </a:fld>
            <a:endParaRPr lang="en-CA"/>
          </a:p>
        </p:txBody>
      </p:sp>
      <p:sp>
        <p:nvSpPr>
          <p:cNvPr id="4" name="Footer Placeholder 3">
            <a:extLst>
              <a:ext uri="{FF2B5EF4-FFF2-40B4-BE49-F238E27FC236}">
                <a16:creationId xmlns:a16="http://schemas.microsoft.com/office/drawing/2014/main" id="{A5340266-7709-45D6-8BB5-983C4322476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B42F97B-1C3E-41CD-9BEA-B5875FAEDD75}"/>
              </a:ext>
            </a:extLst>
          </p:cNvPr>
          <p:cNvSpPr>
            <a:spLocks noGrp="1"/>
          </p:cNvSpPr>
          <p:nvPr>
            <p:ph type="sldNum" sz="quarter" idx="12"/>
          </p:nvPr>
        </p:nvSpPr>
        <p:spPr/>
        <p:txBody>
          <a:bodyPr/>
          <a:lstStyle/>
          <a:p>
            <a:fld id="{E21152DF-B120-46AE-8D3E-9DE8FE8012F3}" type="slidenum">
              <a:rPr lang="en-CA" smtClean="0"/>
              <a:t>‹#›</a:t>
            </a:fld>
            <a:endParaRPr lang="en-CA"/>
          </a:p>
        </p:txBody>
      </p:sp>
    </p:spTree>
    <p:extLst>
      <p:ext uri="{BB962C8B-B14F-4D97-AF65-F5344CB8AC3E}">
        <p14:creationId xmlns:p14="http://schemas.microsoft.com/office/powerpoint/2010/main" val="2143882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EE86A5-9100-4110-80C6-D51233265BA0}"/>
              </a:ext>
            </a:extLst>
          </p:cNvPr>
          <p:cNvSpPr>
            <a:spLocks noGrp="1"/>
          </p:cNvSpPr>
          <p:nvPr>
            <p:ph type="dt" sz="half" idx="10"/>
          </p:nvPr>
        </p:nvSpPr>
        <p:spPr/>
        <p:txBody>
          <a:bodyPr/>
          <a:lstStyle/>
          <a:p>
            <a:fld id="{FF7F24B9-C828-4270-8235-79D860155969}" type="datetimeFigureOut">
              <a:rPr lang="en-CA" smtClean="0"/>
              <a:t>2021-08-30</a:t>
            </a:fld>
            <a:endParaRPr lang="en-CA"/>
          </a:p>
        </p:txBody>
      </p:sp>
      <p:sp>
        <p:nvSpPr>
          <p:cNvPr id="3" name="Footer Placeholder 2">
            <a:extLst>
              <a:ext uri="{FF2B5EF4-FFF2-40B4-BE49-F238E27FC236}">
                <a16:creationId xmlns:a16="http://schemas.microsoft.com/office/drawing/2014/main" id="{A6D6AA15-E142-49AD-AF55-20274E9B58C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1C983A1-6310-44DE-BC74-CB686ABE73CF}"/>
              </a:ext>
            </a:extLst>
          </p:cNvPr>
          <p:cNvSpPr>
            <a:spLocks noGrp="1"/>
          </p:cNvSpPr>
          <p:nvPr>
            <p:ph type="sldNum" sz="quarter" idx="12"/>
          </p:nvPr>
        </p:nvSpPr>
        <p:spPr/>
        <p:txBody>
          <a:bodyPr/>
          <a:lstStyle/>
          <a:p>
            <a:fld id="{E21152DF-B120-46AE-8D3E-9DE8FE8012F3}" type="slidenum">
              <a:rPr lang="en-CA" smtClean="0"/>
              <a:t>‹#›</a:t>
            </a:fld>
            <a:endParaRPr lang="en-CA"/>
          </a:p>
        </p:txBody>
      </p:sp>
    </p:spTree>
    <p:extLst>
      <p:ext uri="{BB962C8B-B14F-4D97-AF65-F5344CB8AC3E}">
        <p14:creationId xmlns:p14="http://schemas.microsoft.com/office/powerpoint/2010/main" val="326723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1774-5DA3-40F0-9DFB-4BBD171FA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B96B38B-A060-4AEF-A902-E21C45A7DE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1D87374-7CF0-4625-9410-36E8192D2C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C94AE5-153D-48D9-96D9-26639CD962F0}"/>
              </a:ext>
            </a:extLst>
          </p:cNvPr>
          <p:cNvSpPr>
            <a:spLocks noGrp="1"/>
          </p:cNvSpPr>
          <p:nvPr>
            <p:ph type="dt" sz="half" idx="10"/>
          </p:nvPr>
        </p:nvSpPr>
        <p:spPr/>
        <p:txBody>
          <a:bodyPr/>
          <a:lstStyle/>
          <a:p>
            <a:fld id="{FF7F24B9-C828-4270-8235-79D860155969}" type="datetimeFigureOut">
              <a:rPr lang="en-CA" smtClean="0"/>
              <a:t>2021-08-30</a:t>
            </a:fld>
            <a:endParaRPr lang="en-CA"/>
          </a:p>
        </p:txBody>
      </p:sp>
      <p:sp>
        <p:nvSpPr>
          <p:cNvPr id="6" name="Footer Placeholder 5">
            <a:extLst>
              <a:ext uri="{FF2B5EF4-FFF2-40B4-BE49-F238E27FC236}">
                <a16:creationId xmlns:a16="http://schemas.microsoft.com/office/drawing/2014/main" id="{7B61BA0E-DB01-4493-A521-962747B0BB3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93B4BC1-C618-476A-A134-6930C1669E55}"/>
              </a:ext>
            </a:extLst>
          </p:cNvPr>
          <p:cNvSpPr>
            <a:spLocks noGrp="1"/>
          </p:cNvSpPr>
          <p:nvPr>
            <p:ph type="sldNum" sz="quarter" idx="12"/>
          </p:nvPr>
        </p:nvSpPr>
        <p:spPr/>
        <p:txBody>
          <a:bodyPr/>
          <a:lstStyle/>
          <a:p>
            <a:fld id="{E21152DF-B120-46AE-8D3E-9DE8FE8012F3}" type="slidenum">
              <a:rPr lang="en-CA" smtClean="0"/>
              <a:t>‹#›</a:t>
            </a:fld>
            <a:endParaRPr lang="en-CA"/>
          </a:p>
        </p:txBody>
      </p:sp>
    </p:spTree>
    <p:extLst>
      <p:ext uri="{BB962C8B-B14F-4D97-AF65-F5344CB8AC3E}">
        <p14:creationId xmlns:p14="http://schemas.microsoft.com/office/powerpoint/2010/main" val="3785107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E0C4-FFB1-4338-9BBE-05A2B49F4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3EA68D8-65D6-46E6-8F53-00F138CFAA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28F6DF8-28A9-45AC-B5E7-03578F54B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797F34-885B-47E4-A771-F6E6B87467EB}"/>
              </a:ext>
            </a:extLst>
          </p:cNvPr>
          <p:cNvSpPr>
            <a:spLocks noGrp="1"/>
          </p:cNvSpPr>
          <p:nvPr>
            <p:ph type="dt" sz="half" idx="10"/>
          </p:nvPr>
        </p:nvSpPr>
        <p:spPr/>
        <p:txBody>
          <a:bodyPr/>
          <a:lstStyle/>
          <a:p>
            <a:fld id="{FF7F24B9-C828-4270-8235-79D860155969}" type="datetimeFigureOut">
              <a:rPr lang="en-CA" smtClean="0"/>
              <a:t>2021-08-30</a:t>
            </a:fld>
            <a:endParaRPr lang="en-CA"/>
          </a:p>
        </p:txBody>
      </p:sp>
      <p:sp>
        <p:nvSpPr>
          <p:cNvPr id="6" name="Footer Placeholder 5">
            <a:extLst>
              <a:ext uri="{FF2B5EF4-FFF2-40B4-BE49-F238E27FC236}">
                <a16:creationId xmlns:a16="http://schemas.microsoft.com/office/drawing/2014/main" id="{A30F3137-FFCD-4280-A3AA-6BD3D3FDA98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196E1FC-C8A3-45DB-9D89-74349640F1D9}"/>
              </a:ext>
            </a:extLst>
          </p:cNvPr>
          <p:cNvSpPr>
            <a:spLocks noGrp="1"/>
          </p:cNvSpPr>
          <p:nvPr>
            <p:ph type="sldNum" sz="quarter" idx="12"/>
          </p:nvPr>
        </p:nvSpPr>
        <p:spPr/>
        <p:txBody>
          <a:bodyPr/>
          <a:lstStyle/>
          <a:p>
            <a:fld id="{E21152DF-B120-46AE-8D3E-9DE8FE8012F3}" type="slidenum">
              <a:rPr lang="en-CA" smtClean="0"/>
              <a:t>‹#›</a:t>
            </a:fld>
            <a:endParaRPr lang="en-CA"/>
          </a:p>
        </p:txBody>
      </p:sp>
    </p:spTree>
    <p:extLst>
      <p:ext uri="{BB962C8B-B14F-4D97-AF65-F5344CB8AC3E}">
        <p14:creationId xmlns:p14="http://schemas.microsoft.com/office/powerpoint/2010/main" val="415287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heme" Target="../theme/theme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4F1A2-8D06-441E-8C6D-D025D00EE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857356C-6850-4557-A5BA-C57F3CD733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9F6FEC2-2CCC-4A9F-9F79-57EACBF380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F24B9-C828-4270-8235-79D860155969}" type="datetimeFigureOut">
              <a:rPr lang="en-CA" smtClean="0"/>
              <a:t>2021-08-30</a:t>
            </a:fld>
            <a:endParaRPr lang="en-CA"/>
          </a:p>
        </p:txBody>
      </p:sp>
      <p:sp>
        <p:nvSpPr>
          <p:cNvPr id="5" name="Footer Placeholder 4">
            <a:extLst>
              <a:ext uri="{FF2B5EF4-FFF2-40B4-BE49-F238E27FC236}">
                <a16:creationId xmlns:a16="http://schemas.microsoft.com/office/drawing/2014/main" id="{B1E94067-B1B6-44B6-B149-64EF5AB2D7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5B02F1E-36F6-420A-B42A-568F93C6D8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152DF-B120-46AE-8D3E-9DE8FE8012F3}" type="slidenum">
              <a:rPr lang="en-CA" smtClean="0"/>
              <a:t>‹#›</a:t>
            </a:fld>
            <a:endParaRPr lang="en-CA"/>
          </a:p>
        </p:txBody>
      </p:sp>
    </p:spTree>
    <p:extLst>
      <p:ext uri="{BB962C8B-B14F-4D97-AF65-F5344CB8AC3E}">
        <p14:creationId xmlns:p14="http://schemas.microsoft.com/office/powerpoint/2010/main" val="1703961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0000"/>
                <a:lumMod val="11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AD27E-FF54-41F1-B9FA-19AB6C4D6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53435B7-50FF-4BFF-96AE-08CDDDE21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26BCF8C-3D85-4D8E-B3FE-F68B93C3C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3B581-C882-46AE-AFA6-475B68BB2D4A}" type="datetimeFigureOut">
              <a:rPr lang="en-CA" smtClean="0"/>
              <a:t>2021-08-30</a:t>
            </a:fld>
            <a:endParaRPr lang="en-CA"/>
          </a:p>
        </p:txBody>
      </p:sp>
      <p:sp>
        <p:nvSpPr>
          <p:cNvPr id="5" name="Footer Placeholder 4">
            <a:extLst>
              <a:ext uri="{FF2B5EF4-FFF2-40B4-BE49-F238E27FC236}">
                <a16:creationId xmlns:a16="http://schemas.microsoft.com/office/drawing/2014/main" id="{BA73C59C-FD8F-4AB3-95A5-D038C3C41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AE792F1-6170-45D5-A006-C9756F36E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2F7AD-FDD5-4417-B5FB-53CCD586F40F}" type="slidenum">
              <a:rPr lang="en-CA" smtClean="0"/>
              <a:t>‹#›</a:t>
            </a:fld>
            <a:endParaRPr lang="en-CA"/>
          </a:p>
        </p:txBody>
      </p:sp>
    </p:spTree>
    <p:extLst>
      <p:ext uri="{BB962C8B-B14F-4D97-AF65-F5344CB8AC3E}">
        <p14:creationId xmlns:p14="http://schemas.microsoft.com/office/powerpoint/2010/main" val="1641205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8260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4606F-70D8-4815-8C46-19BAAF4E6DA0}"/>
              </a:ext>
            </a:extLst>
          </p:cNvPr>
          <p:cNvSpPr txBox="1"/>
          <p:nvPr/>
        </p:nvSpPr>
        <p:spPr>
          <a:xfrm>
            <a:off x="2485053" y="646219"/>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Unit 1. Computing Environments</a:t>
            </a:r>
          </a:p>
        </p:txBody>
      </p:sp>
      <p:sp>
        <p:nvSpPr>
          <p:cNvPr id="3" name="TextBox 2">
            <a:extLst>
              <a:ext uri="{FF2B5EF4-FFF2-40B4-BE49-F238E27FC236}">
                <a16:creationId xmlns:a16="http://schemas.microsoft.com/office/drawing/2014/main" id="{ECE743A7-224A-4AFA-B7C2-E6920AFE0BCE}"/>
              </a:ext>
            </a:extLst>
          </p:cNvPr>
          <p:cNvSpPr txBox="1"/>
          <p:nvPr/>
        </p:nvSpPr>
        <p:spPr>
          <a:xfrm>
            <a:off x="2056622" y="1902143"/>
            <a:ext cx="807875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C00000"/>
                </a:solidFill>
                <a:effectLst/>
                <a:uLnTx/>
                <a:uFillTx/>
                <a:latin typeface="Calibri" panose="020F0502020204030204"/>
                <a:ea typeface="+mn-ea"/>
                <a:cs typeface="+mn-cs"/>
              </a:rPr>
              <a:t>1.1 Introduction to Computer Science</a:t>
            </a:r>
          </a:p>
        </p:txBody>
      </p:sp>
      <p:sp>
        <p:nvSpPr>
          <p:cNvPr id="5" name="TextBox 4">
            <a:extLst>
              <a:ext uri="{FF2B5EF4-FFF2-40B4-BE49-F238E27FC236}">
                <a16:creationId xmlns:a16="http://schemas.microsoft.com/office/drawing/2014/main" id="{57C009B8-8FB3-48F4-995B-77ED7C12A4DF}"/>
              </a:ext>
            </a:extLst>
          </p:cNvPr>
          <p:cNvSpPr txBox="1"/>
          <p:nvPr/>
        </p:nvSpPr>
        <p:spPr>
          <a:xfrm>
            <a:off x="3478111" y="3034957"/>
            <a:ext cx="7221894" cy="193899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Definition of Computer Science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Areas of Study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555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414B40-8DDE-450E-8FE9-9B81AC034337}"/>
              </a:ext>
            </a:extLst>
          </p:cNvPr>
          <p:cNvSpPr>
            <a:spLocks noGrp="1"/>
          </p:cNvSpPr>
          <p:nvPr>
            <p:ph idx="1"/>
          </p:nvPr>
        </p:nvSpPr>
        <p:spPr>
          <a:xfrm>
            <a:off x="4439633" y="4518923"/>
            <a:ext cx="3312734" cy="1141851"/>
          </a:xfrm>
          <a:noFill/>
        </p:spPr>
        <p:txBody>
          <a:bodyPr vert="horz" lIns="91440" tIns="45720" rIns="91440" bIns="45720" rtlCol="0">
            <a:normAutofit/>
          </a:bodyPr>
          <a:lstStyle/>
          <a:p>
            <a:pPr marL="0" indent="0" algn="ctr">
              <a:buNone/>
              <a:defRPr/>
            </a:pPr>
            <a:r>
              <a:rPr lang="en-US" sz="2000" kern="1200">
                <a:solidFill>
                  <a:srgbClr val="080808"/>
                </a:solidFill>
                <a:latin typeface="+mn-lt"/>
                <a:ea typeface="+mn-ea"/>
                <a:cs typeface="+mn-cs"/>
              </a:rPr>
              <a:t>“Science” is:  </a:t>
            </a:r>
          </a:p>
        </p:txBody>
      </p:sp>
      <p:sp>
        <p:nvSpPr>
          <p:cNvPr id="2" name="Title 1">
            <a:extLst>
              <a:ext uri="{FF2B5EF4-FFF2-40B4-BE49-F238E27FC236}">
                <a16:creationId xmlns:a16="http://schemas.microsoft.com/office/drawing/2014/main" id="{1C134E2F-391A-4210-A195-FFD644FAD8CF}"/>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defRPr/>
            </a:pPr>
            <a:r>
              <a:rPr lang="en-US" kern="1200">
                <a:solidFill>
                  <a:srgbClr val="080808"/>
                </a:solidFill>
                <a:latin typeface="+mj-lt"/>
                <a:ea typeface="+mj-ea"/>
                <a:cs typeface="+mj-cs"/>
              </a:rPr>
              <a:t>What is Computer Science?</a:t>
            </a:r>
          </a:p>
        </p:txBody>
      </p:sp>
      <p:sp>
        <p:nvSpPr>
          <p:cNvPr id="43" name="Freeform: Shape 42">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6527B8A-9869-4A73-A977-CD0B23392236}"/>
              </a:ext>
            </a:extLst>
          </p:cNvPr>
          <p:cNvSpPr txBox="1"/>
          <p:nvPr/>
        </p:nvSpPr>
        <p:spPr>
          <a:xfrm>
            <a:off x="3770346" y="5221810"/>
            <a:ext cx="4943976"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1" u="none" strike="noStrike" kern="1200" cap="none" spc="0" normalizeH="0" baseline="0" noProof="0" dirty="0">
                <a:ln>
                  <a:noFill/>
                </a:ln>
                <a:solidFill>
                  <a:srgbClr val="000000"/>
                </a:solidFill>
                <a:effectLst/>
                <a:uLnTx/>
                <a:uFillTx/>
                <a:latin typeface="Calibri" panose="020F0502020204030204"/>
                <a:ea typeface="+mn-ea"/>
                <a:cs typeface="+mn-cs"/>
              </a:rPr>
              <a:t>The effort to discover and increase understanding of how something works through controlled methods (experimentation), observation, and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1"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CFB0DF-162C-41DC-821C-44EA13AACA3E}"/>
              </a:ext>
            </a:extLst>
          </p:cNvPr>
          <p:cNvSpPr txBox="1"/>
          <p:nvPr/>
        </p:nvSpPr>
        <p:spPr>
          <a:xfrm>
            <a:off x="98322" y="412955"/>
            <a:ext cx="1199535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4472C4"/>
                </a:solidFill>
                <a:effectLst/>
                <a:uLnTx/>
                <a:uFillTx/>
                <a:latin typeface="Calibri" panose="020F0502020204030204"/>
                <a:ea typeface="+mn-ea"/>
                <a:cs typeface="+mn-cs"/>
              </a:rPr>
              <a:t>Computer Science</a:t>
            </a:r>
          </a:p>
        </p:txBody>
      </p:sp>
      <p:sp>
        <p:nvSpPr>
          <p:cNvPr id="3" name="TextBox 2">
            <a:extLst>
              <a:ext uri="{FF2B5EF4-FFF2-40B4-BE49-F238E27FC236}">
                <a16:creationId xmlns:a16="http://schemas.microsoft.com/office/drawing/2014/main" id="{EC25C6D7-0E22-42BC-9428-D68C3A7BCA24}"/>
              </a:ext>
            </a:extLst>
          </p:cNvPr>
          <p:cNvSpPr txBox="1"/>
          <p:nvPr/>
        </p:nvSpPr>
        <p:spPr>
          <a:xfrm>
            <a:off x="1533833" y="1475378"/>
            <a:ext cx="9891251" cy="3345531"/>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
                <a:srgbClr val="EE2C2A"/>
              </a:buClr>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Definition</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685800" marR="0" lvl="1" indent="-228600" algn="l" defTabSz="914400" rtl="0" eaLnBrk="1" fontAlgn="auto" latinLnBrk="0" hangingPunct="1">
              <a:lnSpc>
                <a:spcPct val="90000"/>
              </a:lnSpc>
              <a:spcBef>
                <a:spcPts val="500"/>
              </a:spcBef>
              <a:spcAft>
                <a:spcPts val="0"/>
              </a:spcAft>
              <a:buClr>
                <a:srgbClr val="EE2C2A"/>
              </a:buClr>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The scientific study of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computation and computer technology</a:t>
            </a: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hardware</a:t>
            </a: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 and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software</a:t>
            </a:r>
          </a:p>
          <a:p>
            <a:pPr marL="685800" marR="0" lvl="1" indent="-228600" algn="l" defTabSz="914400" rtl="0" eaLnBrk="1" fontAlgn="auto" latinLnBrk="0" hangingPunct="1">
              <a:lnSpc>
                <a:spcPct val="90000"/>
              </a:lnSpc>
              <a:spcBef>
                <a:spcPts val="500"/>
              </a:spcBef>
              <a:spcAft>
                <a:spcPts val="0"/>
              </a:spcAft>
              <a:buClr>
                <a:srgbClr val="EE2C2A"/>
              </a:buClr>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The study of the theoretical foundations of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information</a:t>
            </a: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 and computation, and their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implementation</a:t>
            </a: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 and application in computer systems</a:t>
            </a:r>
          </a:p>
          <a:p>
            <a:pPr marL="228600" marR="0" lvl="0" indent="-228600" algn="l" defTabSz="914400" rtl="0" eaLnBrk="1" fontAlgn="auto" latinLnBrk="0" hangingPunct="1">
              <a:lnSpc>
                <a:spcPct val="90000"/>
              </a:lnSpc>
              <a:spcBef>
                <a:spcPts val="1000"/>
              </a:spcBef>
              <a:spcAft>
                <a:spcPts val="0"/>
              </a:spcAft>
              <a:buClr>
                <a:srgbClr val="EE2C2A"/>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srgbClr val="000000"/>
                </a:solidFill>
                <a:effectLst/>
                <a:uLnTx/>
                <a:uFillTx/>
                <a:latin typeface="Calibri" panose="020F0502020204030204"/>
                <a:ea typeface="+mn-ea"/>
                <a:cs typeface="+mn-cs"/>
              </a:rPr>
              <a:t>Combination of mathematics and engineering disciplines </a:t>
            </a: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(even some philosophy!)</a:t>
            </a:r>
          </a:p>
          <a:p>
            <a:pPr marL="228600" marR="0" lvl="0" indent="-228600" algn="l" defTabSz="914400" rtl="0" eaLnBrk="1" fontAlgn="auto" latinLnBrk="0" hangingPunct="1">
              <a:lnSpc>
                <a:spcPct val="90000"/>
              </a:lnSpc>
              <a:spcBef>
                <a:spcPts val="1000"/>
              </a:spcBef>
              <a:spcAft>
                <a:spcPts val="0"/>
              </a:spcAft>
              <a:buClr>
                <a:srgbClr val="EE2C2A"/>
              </a:buClr>
              <a:buSzTx/>
              <a:buFont typeface="Arial" panose="020B0604020202020204" pitchFamily="34" charset="0"/>
              <a:buChar char="•"/>
              <a:tabLst/>
              <a:defRPr/>
            </a:pPr>
            <a:r>
              <a:rPr kumimoji="0" lang="en-CA" sz="2400" b="1" i="0" u="none" strike="noStrike" kern="1200" cap="none" spc="0" normalizeH="0" baseline="0" noProof="0" dirty="0">
                <a:ln>
                  <a:noFill/>
                </a:ln>
                <a:solidFill>
                  <a:srgbClr val="000000"/>
                </a:solidFill>
                <a:effectLst/>
                <a:uLnTx/>
                <a:uFillTx/>
                <a:latin typeface="Calibri" panose="020F0502020204030204"/>
                <a:ea typeface="+mn-ea"/>
                <a:cs typeface="+mn-cs"/>
              </a:rPr>
              <a:t>Computer science is fundamentally about computational problem solving</a:t>
            </a:r>
            <a:endPar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tar: 5 Points 3">
            <a:extLst>
              <a:ext uri="{FF2B5EF4-FFF2-40B4-BE49-F238E27FC236}">
                <a16:creationId xmlns:a16="http://schemas.microsoft.com/office/drawing/2014/main" id="{0F4BA2F6-CEF3-4492-A129-2DED46C83279}"/>
              </a:ext>
            </a:extLst>
          </p:cNvPr>
          <p:cNvSpPr/>
          <p:nvPr/>
        </p:nvSpPr>
        <p:spPr>
          <a:xfrm>
            <a:off x="3293807" y="1396720"/>
            <a:ext cx="442451" cy="35342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19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CFB0DF-162C-41DC-821C-44EA13AACA3E}"/>
              </a:ext>
            </a:extLst>
          </p:cNvPr>
          <p:cNvSpPr txBox="1"/>
          <p:nvPr/>
        </p:nvSpPr>
        <p:spPr>
          <a:xfrm>
            <a:off x="98322" y="412955"/>
            <a:ext cx="1199535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4472C4"/>
                </a:solidFill>
                <a:effectLst/>
                <a:uLnTx/>
                <a:uFillTx/>
                <a:latin typeface="Calibri" panose="020F0502020204030204"/>
                <a:ea typeface="+mn-ea"/>
                <a:cs typeface="+mn-cs"/>
              </a:rPr>
              <a:t>Areas of Study</a:t>
            </a:r>
          </a:p>
        </p:txBody>
      </p:sp>
      <p:sp>
        <p:nvSpPr>
          <p:cNvPr id="3" name="TextBox 2">
            <a:extLst>
              <a:ext uri="{FF2B5EF4-FFF2-40B4-BE49-F238E27FC236}">
                <a16:creationId xmlns:a16="http://schemas.microsoft.com/office/drawing/2014/main" id="{EC25C6D7-0E22-42BC-9428-D68C3A7BCA24}"/>
              </a:ext>
            </a:extLst>
          </p:cNvPr>
          <p:cNvSpPr txBox="1"/>
          <p:nvPr/>
        </p:nvSpPr>
        <p:spPr>
          <a:xfrm>
            <a:off x="1278195" y="1342275"/>
            <a:ext cx="9891251" cy="2086725"/>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
                <a:srgbClr val="EE2C2A"/>
              </a:buClr>
              <a:buSzTx/>
              <a:buFont typeface="Arial" panose="020B0604020202020204" pitchFamily="34" charset="0"/>
              <a:buChar char="•"/>
              <a:tabLst/>
              <a:defRPr/>
            </a:pPr>
            <a:r>
              <a:rPr kumimoji="0" lang="en-CA" sz="2400" b="1" i="0" u="none" strike="noStrike" kern="1200" cap="none" spc="0" normalizeH="0" baseline="0" noProof="0" dirty="0">
                <a:ln>
                  <a:noFill/>
                </a:ln>
                <a:solidFill>
                  <a:srgbClr val="000000"/>
                </a:solidFill>
                <a:effectLst/>
                <a:uLnTx/>
                <a:uFillTx/>
                <a:latin typeface="Calibri" panose="020F0502020204030204"/>
                <a:ea typeface="+mn-ea"/>
                <a:cs typeface="+mn-cs"/>
              </a:rPr>
              <a:t>There are various areas of study in computer science including </a:t>
            </a:r>
            <a:r>
              <a:rPr kumimoji="0" lang="en-CA" sz="2400" b="1" i="1"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software engineering (the design and implementation of large software systems), database management, computer networks, computer graphics, computer simulation, data mining, information security, programming language design, systems programming, computer architecture, human–computer interaction, robotics, and artificial intelligence</a:t>
            </a:r>
            <a:r>
              <a:rPr kumimoji="0" lang="en-CA" sz="2400" b="1" i="0" u="none" strike="noStrike" kern="1200" cap="none" spc="0" normalizeH="0" baseline="0" noProof="0" dirty="0">
                <a:ln>
                  <a:noFill/>
                </a:ln>
                <a:solidFill>
                  <a:srgbClr val="000000"/>
                </a:solidFill>
                <a:effectLst/>
                <a:uLnTx/>
                <a:uFillTx/>
                <a:latin typeface="Calibri" panose="020F0502020204030204"/>
                <a:ea typeface="+mn-ea"/>
                <a:cs typeface="+mn-cs"/>
              </a:rPr>
              <a:t>, among others.</a:t>
            </a:r>
            <a:endParaRPr kumimoji="0" lang="en-CA"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B2A4292D-02D5-4591-BDE6-04BB57E672DF}"/>
              </a:ext>
            </a:extLst>
          </p:cNvPr>
          <p:cNvPicPr>
            <a:picLocks noChangeAspect="1"/>
          </p:cNvPicPr>
          <p:nvPr/>
        </p:nvPicPr>
        <p:blipFill>
          <a:blip r:embed="rId3"/>
          <a:stretch>
            <a:fillRect/>
          </a:stretch>
        </p:blipFill>
        <p:spPr>
          <a:xfrm>
            <a:off x="2122735" y="3500591"/>
            <a:ext cx="7946530" cy="3357409"/>
          </a:xfrm>
          <a:prstGeom prst="rect">
            <a:avLst/>
          </a:prstGeom>
        </p:spPr>
      </p:pic>
      <p:sp>
        <p:nvSpPr>
          <p:cNvPr id="8" name="Star: 5 Points 7">
            <a:extLst>
              <a:ext uri="{FF2B5EF4-FFF2-40B4-BE49-F238E27FC236}">
                <a16:creationId xmlns:a16="http://schemas.microsoft.com/office/drawing/2014/main" id="{C8E22F8F-E251-4025-B2B6-6962E4561AEB}"/>
              </a:ext>
            </a:extLst>
          </p:cNvPr>
          <p:cNvSpPr/>
          <p:nvPr/>
        </p:nvSpPr>
        <p:spPr>
          <a:xfrm>
            <a:off x="7796981" y="492152"/>
            <a:ext cx="442451" cy="35342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05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CFB0DF-162C-41DC-821C-44EA13AACA3E}"/>
              </a:ext>
            </a:extLst>
          </p:cNvPr>
          <p:cNvSpPr txBox="1"/>
          <p:nvPr/>
        </p:nvSpPr>
        <p:spPr>
          <a:xfrm>
            <a:off x="98322" y="412955"/>
            <a:ext cx="1199535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FF0000"/>
                </a:solidFill>
                <a:effectLst/>
                <a:uLnTx/>
                <a:uFillTx/>
                <a:latin typeface="Calibri" panose="020F0502020204030204"/>
                <a:ea typeface="+mn-ea"/>
                <a:cs typeface="+mn-cs"/>
              </a:rPr>
              <a:t>Practice Questions</a:t>
            </a:r>
          </a:p>
        </p:txBody>
      </p:sp>
      <p:sp>
        <p:nvSpPr>
          <p:cNvPr id="11" name="TextBox 10">
            <a:extLst>
              <a:ext uri="{FF2B5EF4-FFF2-40B4-BE49-F238E27FC236}">
                <a16:creationId xmlns:a16="http://schemas.microsoft.com/office/drawing/2014/main" id="{09854EF3-8417-455E-B484-5D8D58F25F63}"/>
              </a:ext>
            </a:extLst>
          </p:cNvPr>
          <p:cNvSpPr txBox="1"/>
          <p:nvPr/>
        </p:nvSpPr>
        <p:spPr>
          <a:xfrm>
            <a:off x="1986118" y="1411209"/>
            <a:ext cx="9360308"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1. A good definition of computer science is “the science of programming computers.”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(TRUE/FALSE)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2. Which of the following areas of study are included within the field of computer science?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(a) Software engineering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(b) Database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(c) Information security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(d) All of the above</a:t>
            </a:r>
          </a:p>
        </p:txBody>
      </p:sp>
      <p:pic>
        <p:nvPicPr>
          <p:cNvPr id="13" name="Graphic 12" descr="Checkmark with solid fill">
            <a:extLst>
              <a:ext uri="{FF2B5EF4-FFF2-40B4-BE49-F238E27FC236}">
                <a16:creationId xmlns:a16="http://schemas.microsoft.com/office/drawing/2014/main" id="{13B60EFC-4B8D-4949-9118-0686D701F9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02077" y="1919748"/>
            <a:ext cx="292510" cy="292510"/>
          </a:xfrm>
          <a:prstGeom prst="rect">
            <a:avLst/>
          </a:prstGeom>
        </p:spPr>
      </p:pic>
      <p:pic>
        <p:nvPicPr>
          <p:cNvPr id="14" name="Graphic 13" descr="Checkmark with solid fill">
            <a:extLst>
              <a:ext uri="{FF2B5EF4-FFF2-40B4-BE49-F238E27FC236}">
                <a16:creationId xmlns:a16="http://schemas.microsoft.com/office/drawing/2014/main" id="{8DFB23F2-C6CD-4BFC-A07E-BAA77EE4D4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31707" y="3939420"/>
            <a:ext cx="292510" cy="292510"/>
          </a:xfrm>
          <a:prstGeom prst="rect">
            <a:avLst/>
          </a:prstGeom>
        </p:spPr>
      </p:pic>
      <p:sp>
        <p:nvSpPr>
          <p:cNvPr id="20" name="TextBox 19">
            <a:extLst>
              <a:ext uri="{FF2B5EF4-FFF2-40B4-BE49-F238E27FC236}">
                <a16:creationId xmlns:a16="http://schemas.microsoft.com/office/drawing/2014/main" id="{8479E02E-8EAA-42DB-BE17-F4D0941CF22D}"/>
              </a:ext>
            </a:extLst>
          </p:cNvPr>
          <p:cNvSpPr txBox="1"/>
          <p:nvPr/>
        </p:nvSpPr>
        <p:spPr>
          <a:xfrm>
            <a:off x="1986117" y="4596281"/>
            <a:ext cx="9006348"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3. Search online for two areas of computer science other than those given on the previous page.</a:t>
            </a:r>
          </a:p>
        </p:txBody>
      </p:sp>
    </p:spTree>
    <p:extLst>
      <p:ext uri="{BB962C8B-B14F-4D97-AF65-F5344CB8AC3E}">
        <p14:creationId xmlns:p14="http://schemas.microsoft.com/office/powerpoint/2010/main" val="53674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E1F3933-1A53-4708-80A2-D3DA486BF435}"/>
              </a:ext>
            </a:extLst>
          </p:cNvPr>
          <p:cNvSpPr txBox="1">
            <a:spLocks/>
          </p:cNvSpPr>
          <p:nvPr/>
        </p:nvSpPr>
        <p:spPr>
          <a:xfrm>
            <a:off x="555003" y="1626140"/>
            <a:ext cx="6881384" cy="4351338"/>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E2C2A"/>
              </a:buClr>
              <a:buSzTx/>
              <a:buFontTx/>
              <a:buNone/>
              <a:tabLst/>
              <a:defRPr/>
            </a:pPr>
            <a:r>
              <a:rPr kumimoji="0" lang="en-US" sz="2400" b="1" i="0" u="none" strike="noStrike" kern="1200" cap="none" spc="0" normalizeH="0" baseline="0" noProof="0">
                <a:ln>
                  <a:noFill/>
                </a:ln>
                <a:solidFill>
                  <a:srgbClr val="000000"/>
                </a:solidFill>
                <a:effectLst/>
                <a:uLnTx/>
                <a:uFillTx/>
                <a:latin typeface="Calibri" panose="020F0502020204030204"/>
                <a:ea typeface="+mn-ea"/>
                <a:cs typeface="+mn-cs"/>
              </a:rPr>
              <a:t>   </a:t>
            </a:r>
            <a:br>
              <a:rPr kumimoji="0" lang="en-US" sz="2400" b="1"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2400" b="1" i="0" u="none" strike="noStrike" kern="1200" cap="none" spc="0" normalizeH="0" baseline="0" noProof="0">
                <a:ln>
                  <a:noFill/>
                </a:ln>
                <a:solidFill>
                  <a:srgbClr val="000000"/>
                </a:solidFill>
                <a:effectLst/>
                <a:uLnTx/>
                <a:uFillTx/>
                <a:latin typeface="Calibri" panose="020F0502020204030204"/>
                <a:ea typeface="+mn-ea"/>
                <a:cs typeface="+mn-cs"/>
              </a:rPr>
              <a:t>“Computer science is no more about computers than astronomy is about telescopes.”</a:t>
            </a:r>
          </a:p>
          <a:p>
            <a:pPr marL="685800" marR="0" lvl="1" indent="-228600" algn="l" defTabSz="914400" rtl="0" eaLnBrk="1" fontAlgn="auto" latinLnBrk="0" hangingPunct="1">
              <a:lnSpc>
                <a:spcPct val="90000"/>
              </a:lnSpc>
              <a:spcBef>
                <a:spcPts val="500"/>
              </a:spcBef>
              <a:spcAft>
                <a:spcPts val="0"/>
              </a:spcAft>
              <a:buClr>
                <a:srgbClr val="EE2C2A"/>
              </a:buClr>
              <a:buSzTx/>
              <a:buFont typeface="Arial" panose="020B0604020202020204" pitchFamily="34" charset="0"/>
              <a:buChar char="•"/>
              <a:tabLst/>
              <a:defRPr/>
            </a:pPr>
            <a:r>
              <a:rPr kumimoji="0" lang="en-US" sz="2000" b="1" i="0" u="none" strike="noStrike" kern="1200" cap="none" spc="0" normalizeH="0" baseline="0" noProof="0">
                <a:ln>
                  <a:noFill/>
                </a:ln>
                <a:solidFill>
                  <a:srgbClr val="000000"/>
                </a:solidFill>
                <a:effectLst/>
                <a:uLnTx/>
                <a:uFillTx/>
                <a:latin typeface="Calibri" panose="020F0502020204030204"/>
                <a:ea typeface="+mn-ea"/>
                <a:cs typeface="+mn-cs"/>
              </a:rPr>
              <a:t>Edsger Dijkstra</a:t>
            </a:r>
            <a:endPar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6" name="Picture 4" descr="Photo of Edsger W. Dijkstra">
            <a:extLst>
              <a:ext uri="{FF2B5EF4-FFF2-40B4-BE49-F238E27FC236}">
                <a16:creationId xmlns:a16="http://schemas.microsoft.com/office/drawing/2014/main" id="{1381DC5E-D0DE-490C-945B-0FF5CE08C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2667" y="1352283"/>
            <a:ext cx="3200400" cy="413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CAE9784C-5708-46B0-8E31-2B12751E43FD}"/>
              </a:ext>
            </a:extLst>
          </p:cNvPr>
          <p:cNvSpPr txBox="1">
            <a:spLocks noChangeArrowheads="1"/>
          </p:cNvSpPr>
          <p:nvPr/>
        </p:nvSpPr>
        <p:spPr bwMode="auto">
          <a:xfrm>
            <a:off x="8212667" y="5608064"/>
            <a:ext cx="257386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nl-NL" altLang="en-US" sz="10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Portrait of Edsger W. Dijkstra</a:t>
            </a:r>
            <a:br>
              <a:rPr kumimoji="0" lang="nl-NL" altLang="en-US" sz="10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br>
            <a:r>
              <a:rPr kumimoji="0" lang="nl-NL" altLang="en-US" sz="10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Photograph by Hamilton Richards</a:t>
            </a:r>
            <a:br>
              <a:rPr kumimoji="0" lang="nl-NL" altLang="en-US" sz="10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br>
            <a:r>
              <a:rPr kumimoji="0" lang="en-CA" altLang="en-US" sz="10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Licensed under the Creative Commons Attribution-Share Alike 3.0 </a:t>
            </a:r>
            <a:r>
              <a:rPr kumimoji="0" lang="en-CA" altLang="en-US" sz="1000" b="0" i="0" u="none" strike="noStrike" kern="0" cap="none" spc="0" normalizeH="0" baseline="0" noProof="0" dirty="0" err="1">
                <a:ln>
                  <a:noFill/>
                </a:ln>
                <a:solidFill>
                  <a:srgbClr val="000000"/>
                </a:solidFill>
                <a:effectLst/>
                <a:uLnTx/>
                <a:uFillTx/>
                <a:latin typeface="Arial" panose="020B0604020202020204" pitchFamily="34" charset="0"/>
                <a:ea typeface="+mn-ea"/>
                <a:cs typeface="+mn-cs"/>
              </a:rPr>
              <a:t>Unported</a:t>
            </a:r>
            <a:r>
              <a:rPr kumimoji="0" lang="en-CA" altLang="en-US" sz="10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 license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altLang="en-US" sz="10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http://creativecommons.org/licenses/by-sa/3.0/deed.en</a:t>
            </a:r>
          </a:p>
        </p:txBody>
      </p:sp>
      <p:sp>
        <p:nvSpPr>
          <p:cNvPr id="8" name="TextBox 7">
            <a:extLst>
              <a:ext uri="{FF2B5EF4-FFF2-40B4-BE49-F238E27FC236}">
                <a16:creationId xmlns:a16="http://schemas.microsoft.com/office/drawing/2014/main" id="{CDBAB916-878B-409A-B907-874DF293085B}"/>
              </a:ext>
            </a:extLst>
          </p:cNvPr>
          <p:cNvSpPr txBox="1"/>
          <p:nvPr/>
        </p:nvSpPr>
        <p:spPr>
          <a:xfrm>
            <a:off x="98322" y="412955"/>
            <a:ext cx="1199535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1" u="none" strike="noStrike" kern="1200" cap="none" spc="0" normalizeH="0" baseline="0" noProof="0" dirty="0">
                <a:ln>
                  <a:noFill/>
                </a:ln>
                <a:solidFill>
                  <a:srgbClr val="4472C4"/>
                </a:solidFill>
                <a:effectLst/>
                <a:uLnTx/>
                <a:uFillTx/>
                <a:latin typeface="Calibri" panose="020F0502020204030204"/>
                <a:ea typeface="+mn-ea"/>
                <a:cs typeface="+mn-cs"/>
              </a:rPr>
              <a:t>Do you agree?</a:t>
            </a:r>
          </a:p>
        </p:txBody>
      </p:sp>
    </p:spTree>
    <p:extLst>
      <p:ext uri="{BB962C8B-B14F-4D97-AF65-F5344CB8AC3E}">
        <p14:creationId xmlns:p14="http://schemas.microsoft.com/office/powerpoint/2010/main" val="165917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B82209C04EFB4588C0122443A5F1E5" ma:contentTypeVersion="2" ma:contentTypeDescription="Create a new document." ma:contentTypeScope="" ma:versionID="51c29c18de2bd9992b1e731377a02ba6">
  <xsd:schema xmlns:xsd="http://www.w3.org/2001/XMLSchema" xmlns:xs="http://www.w3.org/2001/XMLSchema" xmlns:p="http://schemas.microsoft.com/office/2006/metadata/properties" xmlns:ns2="001d62ad-9058-4085-9e0f-1a3c22fca821" targetNamespace="http://schemas.microsoft.com/office/2006/metadata/properties" ma:root="true" ma:fieldsID="52eb3708e21c3359edfae328fee08897" ns2:_="">
    <xsd:import namespace="001d62ad-9058-4085-9e0f-1a3c22fca82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d62ad-9058-4085-9e0f-1a3c22fca8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8BEB8A-936F-4C68-BCC5-4F6104502994}"/>
</file>

<file path=customXml/itemProps2.xml><?xml version="1.0" encoding="utf-8"?>
<ds:datastoreItem xmlns:ds="http://schemas.openxmlformats.org/officeDocument/2006/customXml" ds:itemID="{2A33F327-A7CB-4D88-8960-94BC1080CA10}"/>
</file>

<file path=customXml/itemProps3.xml><?xml version="1.0" encoding="utf-8"?>
<ds:datastoreItem xmlns:ds="http://schemas.openxmlformats.org/officeDocument/2006/customXml" ds:itemID="{BC69FF0D-1358-4A99-9072-BF42A207F7D7}"/>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Widescreen</PresentationFormat>
  <Paragraphs>35</Paragraphs>
  <Slides>6</Slides>
  <Notes>4</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6</vt:i4>
      </vt:variant>
    </vt:vector>
  </HeadingPairs>
  <TitlesOfParts>
    <vt:vector size="12" baseType="lpstr">
      <vt:lpstr>Arial</vt:lpstr>
      <vt:lpstr>Calibri</vt:lpstr>
      <vt:lpstr>Calibri Light</vt:lpstr>
      <vt:lpstr>Office Theme</vt:lpstr>
      <vt:lpstr>1_Office Theme</vt:lpstr>
      <vt:lpstr>2_Office Theme</vt:lpstr>
      <vt:lpstr>PowerPoint Presentation</vt:lpstr>
      <vt:lpstr>What is Computer Science?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Zhang</dc:creator>
  <cp:lastModifiedBy>Ray Zhang</cp:lastModifiedBy>
  <cp:revision>1</cp:revision>
  <dcterms:created xsi:type="dcterms:W3CDTF">2021-08-31T04:08:22Z</dcterms:created>
  <dcterms:modified xsi:type="dcterms:W3CDTF">2021-08-31T04:08:34Z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0x010100BCB82209C04EFB4588C0122443A5F1E5</vt:lpwstr>
  </property>
</Properties>
</file>