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310" r:id="rId4"/>
    <p:sldId id="311" r:id="rId5"/>
    <p:sldId id="328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B6538-8262-9847-B898-63A20230E264}" v="1" dt="2023-02-07T06:53:1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3"/>
    <p:restoredTop sz="94713"/>
  </p:normalViewPr>
  <p:slideViewPr>
    <p:cSldViewPr snapToGrid="0">
      <p:cViewPr varScale="1">
        <p:scale>
          <a:sx n="67" d="100"/>
          <a:sy n="67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ANWAR" userId="c1720d63-2acc-4633-aa0b-51ca7356e534" providerId="ADAL" clId="{2DEB6538-8262-9847-B898-63A20230E264}"/>
    <pc:docChg chg="undo custSel addSld delSld modSld modMainMaster">
      <pc:chgData name="AMAR ANWAR" userId="c1720d63-2acc-4633-aa0b-51ca7356e534" providerId="ADAL" clId="{2DEB6538-8262-9847-B898-63A20230E264}" dt="2023-02-07T07:47:43.779" v="83" actId="2696"/>
      <pc:docMkLst>
        <pc:docMk/>
      </pc:docMkLst>
      <pc:sldChg chg="del">
        <pc:chgData name="AMAR ANWAR" userId="c1720d63-2acc-4633-aa0b-51ca7356e534" providerId="ADAL" clId="{2DEB6538-8262-9847-B898-63A20230E264}" dt="2023-02-07T06:54:09.823" v="14" actId="2696"/>
        <pc:sldMkLst>
          <pc:docMk/>
          <pc:sldMk cId="4233013285" sldId="257"/>
        </pc:sldMkLst>
      </pc:sldChg>
      <pc:sldChg chg="del">
        <pc:chgData name="AMAR ANWAR" userId="c1720d63-2acc-4633-aa0b-51ca7356e534" providerId="ADAL" clId="{2DEB6538-8262-9847-B898-63A20230E264}" dt="2023-02-07T06:54:37.083" v="15" actId="2696"/>
        <pc:sldMkLst>
          <pc:docMk/>
          <pc:sldMk cId="3426328231" sldId="258"/>
        </pc:sldMkLst>
      </pc:sldChg>
      <pc:sldChg chg="del">
        <pc:chgData name="AMAR ANWAR" userId="c1720d63-2acc-4633-aa0b-51ca7356e534" providerId="ADAL" clId="{2DEB6538-8262-9847-B898-63A20230E264}" dt="2023-02-07T06:55:43.416" v="16" actId="2696"/>
        <pc:sldMkLst>
          <pc:docMk/>
          <pc:sldMk cId="1332618990" sldId="259"/>
        </pc:sldMkLst>
      </pc:sldChg>
      <pc:sldChg chg="modSp del mod">
        <pc:chgData name="AMAR ANWAR" userId="c1720d63-2acc-4633-aa0b-51ca7356e534" providerId="ADAL" clId="{2DEB6538-8262-9847-B898-63A20230E264}" dt="2023-02-07T06:56:18.444" v="20" actId="2696"/>
        <pc:sldMkLst>
          <pc:docMk/>
          <pc:sldMk cId="2155120194" sldId="260"/>
        </pc:sldMkLst>
        <pc:picChg chg="mod">
          <ac:chgData name="AMAR ANWAR" userId="c1720d63-2acc-4633-aa0b-51ca7356e534" providerId="ADAL" clId="{2DEB6538-8262-9847-B898-63A20230E264}" dt="2023-02-07T06:55:57.997" v="19" actId="14100"/>
          <ac:picMkLst>
            <pc:docMk/>
            <pc:sldMk cId="2155120194" sldId="260"/>
            <ac:picMk id="9" creationId="{3B3CFEB9-D3A8-B9CF-2340-92E69C4187EA}"/>
          </ac:picMkLst>
        </pc:picChg>
      </pc:sldChg>
      <pc:sldChg chg="del">
        <pc:chgData name="AMAR ANWAR" userId="c1720d63-2acc-4633-aa0b-51ca7356e534" providerId="ADAL" clId="{2DEB6538-8262-9847-B898-63A20230E264}" dt="2023-02-07T07:29:33.189" v="53" actId="2696"/>
        <pc:sldMkLst>
          <pc:docMk/>
          <pc:sldMk cId="3280505120" sldId="261"/>
        </pc:sldMkLst>
      </pc:sldChg>
      <pc:sldChg chg="del">
        <pc:chgData name="AMAR ANWAR" userId="c1720d63-2acc-4633-aa0b-51ca7356e534" providerId="ADAL" clId="{2DEB6538-8262-9847-B898-63A20230E264}" dt="2023-02-07T07:04:43.005" v="28" actId="2696"/>
        <pc:sldMkLst>
          <pc:docMk/>
          <pc:sldMk cId="3476832939" sldId="262"/>
        </pc:sldMkLst>
      </pc:sldChg>
      <pc:sldChg chg="del">
        <pc:chgData name="AMAR ANWAR" userId="c1720d63-2acc-4633-aa0b-51ca7356e534" providerId="ADAL" clId="{2DEB6538-8262-9847-B898-63A20230E264}" dt="2023-02-07T07:04:56.233" v="29" actId="2696"/>
        <pc:sldMkLst>
          <pc:docMk/>
          <pc:sldMk cId="2421256422" sldId="263"/>
        </pc:sldMkLst>
      </pc:sldChg>
      <pc:sldChg chg="del">
        <pc:chgData name="AMAR ANWAR" userId="c1720d63-2acc-4633-aa0b-51ca7356e534" providerId="ADAL" clId="{2DEB6538-8262-9847-B898-63A20230E264}" dt="2023-02-07T07:32:53.590" v="59" actId="2696"/>
        <pc:sldMkLst>
          <pc:docMk/>
          <pc:sldMk cId="1403681888" sldId="264"/>
        </pc:sldMkLst>
      </pc:sldChg>
      <pc:sldChg chg="del">
        <pc:chgData name="AMAR ANWAR" userId="c1720d63-2acc-4633-aa0b-51ca7356e534" providerId="ADAL" clId="{2DEB6538-8262-9847-B898-63A20230E264}" dt="2023-02-07T07:01:29.497" v="26" actId="2696"/>
        <pc:sldMkLst>
          <pc:docMk/>
          <pc:sldMk cId="1166163216" sldId="265"/>
        </pc:sldMkLst>
      </pc:sldChg>
      <pc:sldChg chg="del">
        <pc:chgData name="AMAR ANWAR" userId="c1720d63-2acc-4633-aa0b-51ca7356e534" providerId="ADAL" clId="{2DEB6538-8262-9847-B898-63A20230E264}" dt="2023-02-07T07:07:51.195" v="37" actId="2696"/>
        <pc:sldMkLst>
          <pc:docMk/>
          <pc:sldMk cId="1633633846" sldId="266"/>
        </pc:sldMkLst>
      </pc:sldChg>
      <pc:sldChg chg="del">
        <pc:chgData name="AMAR ANWAR" userId="c1720d63-2acc-4633-aa0b-51ca7356e534" providerId="ADAL" clId="{2DEB6538-8262-9847-B898-63A20230E264}" dt="2023-02-07T07:16:21.445" v="49" actId="2696"/>
        <pc:sldMkLst>
          <pc:docMk/>
          <pc:sldMk cId="196995309" sldId="267"/>
        </pc:sldMkLst>
      </pc:sldChg>
      <pc:sldChg chg="del">
        <pc:chgData name="AMAR ANWAR" userId="c1720d63-2acc-4633-aa0b-51ca7356e534" providerId="ADAL" clId="{2DEB6538-8262-9847-B898-63A20230E264}" dt="2023-02-07T07:39:51.608" v="72" actId="2696"/>
        <pc:sldMkLst>
          <pc:docMk/>
          <pc:sldMk cId="1161112363" sldId="268"/>
        </pc:sldMkLst>
      </pc:sldChg>
      <pc:sldChg chg="del">
        <pc:chgData name="AMAR ANWAR" userId="c1720d63-2acc-4633-aa0b-51ca7356e534" providerId="ADAL" clId="{2DEB6538-8262-9847-B898-63A20230E264}" dt="2023-02-07T07:43:09.398" v="79" actId="2696"/>
        <pc:sldMkLst>
          <pc:docMk/>
          <pc:sldMk cId="4220549107" sldId="269"/>
        </pc:sldMkLst>
      </pc:sldChg>
      <pc:sldChg chg="del">
        <pc:chgData name="AMAR ANWAR" userId="c1720d63-2acc-4633-aa0b-51ca7356e534" providerId="ADAL" clId="{2DEB6538-8262-9847-B898-63A20230E264}" dt="2023-02-07T06:59:06.872" v="21" actId="2696"/>
        <pc:sldMkLst>
          <pc:docMk/>
          <pc:sldMk cId="2015055961" sldId="270"/>
        </pc:sldMkLst>
      </pc:sldChg>
      <pc:sldChg chg="del">
        <pc:chgData name="AMAR ANWAR" userId="c1720d63-2acc-4633-aa0b-51ca7356e534" providerId="ADAL" clId="{2DEB6538-8262-9847-B898-63A20230E264}" dt="2023-02-07T07:10:14.736" v="40" actId="2696"/>
        <pc:sldMkLst>
          <pc:docMk/>
          <pc:sldMk cId="279267447" sldId="271"/>
        </pc:sldMkLst>
      </pc:sldChg>
      <pc:sldChg chg="del">
        <pc:chgData name="AMAR ANWAR" userId="c1720d63-2acc-4633-aa0b-51ca7356e534" providerId="ADAL" clId="{2DEB6538-8262-9847-B898-63A20230E264}" dt="2023-02-07T06:59:17.314" v="22" actId="2696"/>
        <pc:sldMkLst>
          <pc:docMk/>
          <pc:sldMk cId="1095532865" sldId="272"/>
        </pc:sldMkLst>
      </pc:sldChg>
      <pc:sldChg chg="del">
        <pc:chgData name="AMAR ANWAR" userId="c1720d63-2acc-4633-aa0b-51ca7356e534" providerId="ADAL" clId="{2DEB6538-8262-9847-B898-63A20230E264}" dt="2023-02-07T07:10:26.847" v="41" actId="2696"/>
        <pc:sldMkLst>
          <pc:docMk/>
          <pc:sldMk cId="3743691008" sldId="273"/>
        </pc:sldMkLst>
      </pc:sldChg>
      <pc:sldChg chg="del">
        <pc:chgData name="AMAR ANWAR" userId="c1720d63-2acc-4633-aa0b-51ca7356e534" providerId="ADAL" clId="{2DEB6538-8262-9847-B898-63A20230E264}" dt="2023-02-07T07:36:24.049" v="66" actId="2696"/>
        <pc:sldMkLst>
          <pc:docMk/>
          <pc:sldMk cId="1020783166" sldId="274"/>
        </pc:sldMkLst>
      </pc:sldChg>
      <pc:sldChg chg="del">
        <pc:chgData name="AMAR ANWAR" userId="c1720d63-2acc-4633-aa0b-51ca7356e534" providerId="ADAL" clId="{2DEB6538-8262-9847-B898-63A20230E264}" dt="2023-02-07T07:16:31.752" v="50" actId="2696"/>
        <pc:sldMkLst>
          <pc:docMk/>
          <pc:sldMk cId="3111714698" sldId="275"/>
        </pc:sldMkLst>
      </pc:sldChg>
      <pc:sldChg chg="del">
        <pc:chgData name="AMAR ANWAR" userId="c1720d63-2acc-4633-aa0b-51ca7356e534" providerId="ADAL" clId="{2DEB6538-8262-9847-B898-63A20230E264}" dt="2023-02-07T07:34:52.451" v="62" actId="2696"/>
        <pc:sldMkLst>
          <pc:docMk/>
          <pc:sldMk cId="1179501099" sldId="276"/>
        </pc:sldMkLst>
      </pc:sldChg>
      <pc:sldChg chg="del">
        <pc:chgData name="AMAR ANWAR" userId="c1720d63-2acc-4633-aa0b-51ca7356e534" providerId="ADAL" clId="{2DEB6538-8262-9847-B898-63A20230E264}" dt="2023-02-07T07:05:16.242" v="30" actId="2696"/>
        <pc:sldMkLst>
          <pc:docMk/>
          <pc:sldMk cId="4235760265" sldId="277"/>
        </pc:sldMkLst>
      </pc:sldChg>
      <pc:sldChg chg="del">
        <pc:chgData name="AMAR ANWAR" userId="c1720d63-2acc-4633-aa0b-51ca7356e534" providerId="ADAL" clId="{2DEB6538-8262-9847-B898-63A20230E264}" dt="2023-02-07T07:10:44.741" v="42" actId="2696"/>
        <pc:sldMkLst>
          <pc:docMk/>
          <pc:sldMk cId="4123601950" sldId="278"/>
        </pc:sldMkLst>
      </pc:sldChg>
      <pc:sldChg chg="del">
        <pc:chgData name="AMAR ANWAR" userId="c1720d63-2acc-4633-aa0b-51ca7356e534" providerId="ADAL" clId="{2DEB6538-8262-9847-B898-63A20230E264}" dt="2023-02-07T07:29:58.271" v="54" actId="2696"/>
        <pc:sldMkLst>
          <pc:docMk/>
          <pc:sldMk cId="116244805" sldId="279"/>
        </pc:sldMkLst>
      </pc:sldChg>
      <pc:sldChg chg="del">
        <pc:chgData name="AMAR ANWAR" userId="c1720d63-2acc-4633-aa0b-51ca7356e534" providerId="ADAL" clId="{2DEB6538-8262-9847-B898-63A20230E264}" dt="2023-02-07T07:30:10.961" v="55" actId="2696"/>
        <pc:sldMkLst>
          <pc:docMk/>
          <pc:sldMk cId="2654402553" sldId="280"/>
        </pc:sldMkLst>
      </pc:sldChg>
      <pc:sldChg chg="del">
        <pc:chgData name="AMAR ANWAR" userId="c1720d63-2acc-4633-aa0b-51ca7356e534" providerId="ADAL" clId="{2DEB6538-8262-9847-B898-63A20230E264}" dt="2023-02-07T07:40:41.046" v="73" actId="2696"/>
        <pc:sldMkLst>
          <pc:docMk/>
          <pc:sldMk cId="13147037" sldId="281"/>
        </pc:sldMkLst>
      </pc:sldChg>
      <pc:sldChg chg="del">
        <pc:chgData name="AMAR ANWAR" userId="c1720d63-2acc-4633-aa0b-51ca7356e534" providerId="ADAL" clId="{2DEB6538-8262-9847-B898-63A20230E264}" dt="2023-02-07T07:08:21.177" v="38" actId="2696"/>
        <pc:sldMkLst>
          <pc:docMk/>
          <pc:sldMk cId="1697275340" sldId="282"/>
        </pc:sldMkLst>
      </pc:sldChg>
      <pc:sldChg chg="del">
        <pc:chgData name="AMAR ANWAR" userId="c1720d63-2acc-4633-aa0b-51ca7356e534" providerId="ADAL" clId="{2DEB6538-8262-9847-B898-63A20230E264}" dt="2023-02-07T07:33:16.532" v="60" actId="2696"/>
        <pc:sldMkLst>
          <pc:docMk/>
          <pc:sldMk cId="4266158428" sldId="283"/>
        </pc:sldMkLst>
      </pc:sldChg>
      <pc:sldChg chg="del">
        <pc:chgData name="AMAR ANWAR" userId="c1720d63-2acc-4633-aa0b-51ca7356e534" providerId="ADAL" clId="{2DEB6538-8262-9847-B898-63A20230E264}" dt="2023-02-07T07:35:03.124" v="63" actId="2696"/>
        <pc:sldMkLst>
          <pc:docMk/>
          <pc:sldMk cId="930472458" sldId="284"/>
        </pc:sldMkLst>
      </pc:sldChg>
      <pc:sldChg chg="del">
        <pc:chgData name="AMAR ANWAR" userId="c1720d63-2acc-4633-aa0b-51ca7356e534" providerId="ADAL" clId="{2DEB6538-8262-9847-B898-63A20230E264}" dt="2023-02-07T07:40:50.515" v="74" actId="2696"/>
        <pc:sldMkLst>
          <pc:docMk/>
          <pc:sldMk cId="1549933325" sldId="285"/>
        </pc:sldMkLst>
      </pc:sldChg>
      <pc:sldChg chg="del">
        <pc:chgData name="AMAR ANWAR" userId="c1720d63-2acc-4633-aa0b-51ca7356e534" providerId="ADAL" clId="{2DEB6538-8262-9847-B898-63A20230E264}" dt="2023-02-07T07:41:07.941" v="75" actId="2696"/>
        <pc:sldMkLst>
          <pc:docMk/>
          <pc:sldMk cId="1166848649" sldId="286"/>
        </pc:sldMkLst>
      </pc:sldChg>
      <pc:sldChg chg="del">
        <pc:chgData name="AMAR ANWAR" userId="c1720d63-2acc-4633-aa0b-51ca7356e534" providerId="ADAL" clId="{2DEB6538-8262-9847-B898-63A20230E264}" dt="2023-02-07T07:30:30.059" v="56" actId="2696"/>
        <pc:sldMkLst>
          <pc:docMk/>
          <pc:sldMk cId="1615458102" sldId="287"/>
        </pc:sldMkLst>
      </pc:sldChg>
      <pc:sldChg chg="del">
        <pc:chgData name="AMAR ANWAR" userId="c1720d63-2acc-4633-aa0b-51ca7356e534" providerId="ADAL" clId="{2DEB6538-8262-9847-B898-63A20230E264}" dt="2023-02-07T07:12:24.629" v="43" actId="2696"/>
        <pc:sldMkLst>
          <pc:docMk/>
          <pc:sldMk cId="1013024565" sldId="288"/>
        </pc:sldMkLst>
      </pc:sldChg>
      <pc:sldChg chg="del">
        <pc:chgData name="AMAR ANWAR" userId="c1720d63-2acc-4633-aa0b-51ca7356e534" providerId="ADAL" clId="{2DEB6538-8262-9847-B898-63A20230E264}" dt="2023-02-07T07:36:35.947" v="67" actId="2696"/>
        <pc:sldMkLst>
          <pc:docMk/>
          <pc:sldMk cId="3990095677" sldId="289"/>
        </pc:sldMkLst>
      </pc:sldChg>
      <pc:sldChg chg="del">
        <pc:chgData name="AMAR ANWAR" userId="c1720d63-2acc-4633-aa0b-51ca7356e534" providerId="ADAL" clId="{2DEB6538-8262-9847-B898-63A20230E264}" dt="2023-02-07T06:59:38.703" v="23" actId="2696"/>
        <pc:sldMkLst>
          <pc:docMk/>
          <pc:sldMk cId="1274562333" sldId="290"/>
        </pc:sldMkLst>
      </pc:sldChg>
      <pc:sldChg chg="del">
        <pc:chgData name="AMAR ANWAR" userId="c1720d63-2acc-4633-aa0b-51ca7356e534" providerId="ADAL" clId="{2DEB6538-8262-9847-B898-63A20230E264}" dt="2023-02-07T07:05:42.750" v="31" actId="2696"/>
        <pc:sldMkLst>
          <pc:docMk/>
          <pc:sldMk cId="3662237528" sldId="291"/>
        </pc:sldMkLst>
      </pc:sldChg>
      <pc:sldChg chg="del">
        <pc:chgData name="AMAR ANWAR" userId="c1720d63-2acc-4633-aa0b-51ca7356e534" providerId="ADAL" clId="{2DEB6538-8262-9847-B898-63A20230E264}" dt="2023-02-07T07:05:53.670" v="32" actId="2696"/>
        <pc:sldMkLst>
          <pc:docMk/>
          <pc:sldMk cId="3488182917" sldId="292"/>
        </pc:sldMkLst>
      </pc:sldChg>
      <pc:sldChg chg="del">
        <pc:chgData name="AMAR ANWAR" userId="c1720d63-2acc-4633-aa0b-51ca7356e534" providerId="ADAL" clId="{2DEB6538-8262-9847-B898-63A20230E264}" dt="2023-02-07T07:38:48.186" v="70" actId="2696"/>
        <pc:sldMkLst>
          <pc:docMk/>
          <pc:sldMk cId="2483546680" sldId="293"/>
        </pc:sldMkLst>
      </pc:sldChg>
      <pc:sldChg chg="del">
        <pc:chgData name="AMAR ANWAR" userId="c1720d63-2acc-4633-aa0b-51ca7356e534" providerId="ADAL" clId="{2DEB6538-8262-9847-B898-63A20230E264}" dt="2023-02-07T07:46:06.900" v="80" actId="2696"/>
        <pc:sldMkLst>
          <pc:docMk/>
          <pc:sldMk cId="3423503679" sldId="294"/>
        </pc:sldMkLst>
      </pc:sldChg>
      <pc:sldChg chg="del">
        <pc:chgData name="AMAR ANWAR" userId="c1720d63-2acc-4633-aa0b-51ca7356e534" providerId="ADAL" clId="{2DEB6538-8262-9847-B898-63A20230E264}" dt="2023-02-07T06:59:55.534" v="24" actId="2696"/>
        <pc:sldMkLst>
          <pc:docMk/>
          <pc:sldMk cId="3146095311" sldId="296"/>
        </pc:sldMkLst>
      </pc:sldChg>
      <pc:sldChg chg="del">
        <pc:chgData name="AMAR ANWAR" userId="c1720d63-2acc-4633-aa0b-51ca7356e534" providerId="ADAL" clId="{2DEB6538-8262-9847-B898-63A20230E264}" dt="2023-02-07T06:53:53.138" v="13" actId="2696"/>
        <pc:sldMkLst>
          <pc:docMk/>
          <pc:sldMk cId="2700133591" sldId="297"/>
        </pc:sldMkLst>
      </pc:sldChg>
      <pc:sldChg chg="del">
        <pc:chgData name="AMAR ANWAR" userId="c1720d63-2acc-4633-aa0b-51ca7356e534" providerId="ADAL" clId="{2DEB6538-8262-9847-B898-63A20230E264}" dt="2023-02-07T07:33:42.762" v="61" actId="2696"/>
        <pc:sldMkLst>
          <pc:docMk/>
          <pc:sldMk cId="2751131094" sldId="298"/>
        </pc:sldMkLst>
      </pc:sldChg>
      <pc:sldChg chg="del">
        <pc:chgData name="AMAR ANWAR" userId="c1720d63-2acc-4633-aa0b-51ca7356e534" providerId="ADAL" clId="{2DEB6538-8262-9847-B898-63A20230E264}" dt="2023-02-07T07:35:18.157" v="64" actId="2696"/>
        <pc:sldMkLst>
          <pc:docMk/>
          <pc:sldMk cId="583000660" sldId="299"/>
        </pc:sldMkLst>
      </pc:sldChg>
      <pc:sldChg chg="del">
        <pc:chgData name="AMAR ANWAR" userId="c1720d63-2acc-4633-aa0b-51ca7356e534" providerId="ADAL" clId="{2DEB6538-8262-9847-B898-63A20230E264}" dt="2023-02-07T07:27:38.369" v="51" actId="2696"/>
        <pc:sldMkLst>
          <pc:docMk/>
          <pc:sldMk cId="3315008700" sldId="300"/>
        </pc:sldMkLst>
      </pc:sldChg>
      <pc:sldChg chg="del">
        <pc:chgData name="AMAR ANWAR" userId="c1720d63-2acc-4633-aa0b-51ca7356e534" providerId="ADAL" clId="{2DEB6538-8262-9847-B898-63A20230E264}" dt="2023-02-07T07:46:47.171" v="81" actId="2696"/>
        <pc:sldMkLst>
          <pc:docMk/>
          <pc:sldMk cId="1259849215" sldId="301"/>
        </pc:sldMkLst>
      </pc:sldChg>
      <pc:sldChg chg="del">
        <pc:chgData name="AMAR ANWAR" userId="c1720d63-2acc-4633-aa0b-51ca7356e534" providerId="ADAL" clId="{2DEB6538-8262-9847-B898-63A20230E264}" dt="2023-02-07T07:41:43.162" v="76" actId="2696"/>
        <pc:sldMkLst>
          <pc:docMk/>
          <pc:sldMk cId="1174835668" sldId="302"/>
        </pc:sldMkLst>
      </pc:sldChg>
      <pc:sldChg chg="del">
        <pc:chgData name="AMAR ANWAR" userId="c1720d63-2acc-4633-aa0b-51ca7356e534" providerId="ADAL" clId="{2DEB6538-8262-9847-B898-63A20230E264}" dt="2023-02-07T07:12:47.818" v="44" actId="2696"/>
        <pc:sldMkLst>
          <pc:docMk/>
          <pc:sldMk cId="742521701" sldId="303"/>
        </pc:sldMkLst>
      </pc:sldChg>
      <pc:sldChg chg="del">
        <pc:chgData name="AMAR ANWAR" userId="c1720d63-2acc-4633-aa0b-51ca7356e534" providerId="ADAL" clId="{2DEB6538-8262-9847-B898-63A20230E264}" dt="2023-02-07T07:13:04.507" v="45" actId="2696"/>
        <pc:sldMkLst>
          <pc:docMk/>
          <pc:sldMk cId="2806434184" sldId="304"/>
        </pc:sldMkLst>
      </pc:sldChg>
      <pc:sldChg chg="del">
        <pc:chgData name="AMAR ANWAR" userId="c1720d63-2acc-4633-aa0b-51ca7356e534" providerId="ADAL" clId="{2DEB6538-8262-9847-B898-63A20230E264}" dt="2023-02-07T07:31:01.257" v="57" actId="2696"/>
        <pc:sldMkLst>
          <pc:docMk/>
          <pc:sldMk cId="1309667201" sldId="305"/>
        </pc:sldMkLst>
      </pc:sldChg>
      <pc:sldChg chg="del">
        <pc:chgData name="AMAR ANWAR" userId="c1720d63-2acc-4633-aa0b-51ca7356e534" providerId="ADAL" clId="{2DEB6538-8262-9847-B898-63A20230E264}" dt="2023-02-07T07:06:13.213" v="33" actId="2696"/>
        <pc:sldMkLst>
          <pc:docMk/>
          <pc:sldMk cId="3695380683" sldId="306"/>
        </pc:sldMkLst>
      </pc:sldChg>
      <pc:sldChg chg="del">
        <pc:chgData name="AMAR ANWAR" userId="c1720d63-2acc-4633-aa0b-51ca7356e534" providerId="ADAL" clId="{2DEB6538-8262-9847-B898-63A20230E264}" dt="2023-02-07T07:06:19.670" v="34" actId="2696"/>
        <pc:sldMkLst>
          <pc:docMk/>
          <pc:sldMk cId="3150767196" sldId="307"/>
        </pc:sldMkLst>
      </pc:sldChg>
      <pc:sldChg chg="del">
        <pc:chgData name="AMAR ANWAR" userId="c1720d63-2acc-4633-aa0b-51ca7356e534" providerId="ADAL" clId="{2DEB6538-8262-9847-B898-63A20230E264}" dt="2023-02-07T07:41:49.195" v="77" actId="2696"/>
        <pc:sldMkLst>
          <pc:docMk/>
          <pc:sldMk cId="852062100" sldId="308"/>
        </pc:sldMkLst>
      </pc:sldChg>
      <pc:sldChg chg="del">
        <pc:chgData name="AMAR ANWAR" userId="c1720d63-2acc-4633-aa0b-51ca7356e534" providerId="ADAL" clId="{2DEB6538-8262-9847-B898-63A20230E264}" dt="2023-02-07T07:36:50.896" v="68" actId="2696"/>
        <pc:sldMkLst>
          <pc:docMk/>
          <pc:sldMk cId="1463679352" sldId="309"/>
        </pc:sldMkLst>
      </pc:sldChg>
      <pc:sldChg chg="del">
        <pc:chgData name="AMAR ANWAR" userId="c1720d63-2acc-4633-aa0b-51ca7356e534" providerId="ADAL" clId="{2DEB6538-8262-9847-B898-63A20230E264}" dt="2023-02-07T07:09:05.526" v="39" actId="2696"/>
        <pc:sldMkLst>
          <pc:docMk/>
          <pc:sldMk cId="3325432821" sldId="312"/>
        </pc:sldMkLst>
      </pc:sldChg>
      <pc:sldChg chg="del">
        <pc:chgData name="AMAR ANWAR" userId="c1720d63-2acc-4633-aa0b-51ca7356e534" providerId="ADAL" clId="{2DEB6538-8262-9847-B898-63A20230E264}" dt="2023-02-07T07:00:24.206" v="25" actId="2696"/>
        <pc:sldMkLst>
          <pc:docMk/>
          <pc:sldMk cId="3717486467" sldId="313"/>
        </pc:sldMkLst>
      </pc:sldChg>
      <pc:sldChg chg="del">
        <pc:chgData name="AMAR ANWAR" userId="c1720d63-2acc-4633-aa0b-51ca7356e534" providerId="ADAL" clId="{2DEB6538-8262-9847-B898-63A20230E264}" dt="2023-02-07T07:03:21.460" v="27" actId="2696"/>
        <pc:sldMkLst>
          <pc:docMk/>
          <pc:sldMk cId="3503969035" sldId="314"/>
        </pc:sldMkLst>
      </pc:sldChg>
      <pc:sldChg chg="del">
        <pc:chgData name="AMAR ANWAR" userId="c1720d63-2acc-4633-aa0b-51ca7356e534" providerId="ADAL" clId="{2DEB6538-8262-9847-B898-63A20230E264}" dt="2023-02-07T07:28:04.382" v="52" actId="2696"/>
        <pc:sldMkLst>
          <pc:docMk/>
          <pc:sldMk cId="572691274" sldId="315"/>
        </pc:sldMkLst>
      </pc:sldChg>
      <pc:sldChg chg="del">
        <pc:chgData name="AMAR ANWAR" userId="c1720d63-2acc-4633-aa0b-51ca7356e534" providerId="ADAL" clId="{2DEB6538-8262-9847-B898-63A20230E264}" dt="2023-02-07T07:35:34.902" v="65" actId="2696"/>
        <pc:sldMkLst>
          <pc:docMk/>
          <pc:sldMk cId="3498357048" sldId="316"/>
        </pc:sldMkLst>
      </pc:sldChg>
      <pc:sldChg chg="del">
        <pc:chgData name="AMAR ANWAR" userId="c1720d63-2acc-4633-aa0b-51ca7356e534" providerId="ADAL" clId="{2DEB6538-8262-9847-B898-63A20230E264}" dt="2023-02-07T07:06:33.940" v="35" actId="2696"/>
        <pc:sldMkLst>
          <pc:docMk/>
          <pc:sldMk cId="3709765789" sldId="317"/>
        </pc:sldMkLst>
      </pc:sldChg>
      <pc:sldChg chg="del">
        <pc:chgData name="AMAR ANWAR" userId="c1720d63-2acc-4633-aa0b-51ca7356e534" providerId="ADAL" clId="{2DEB6538-8262-9847-B898-63A20230E264}" dt="2023-02-07T07:06:44.240" v="36" actId="2696"/>
        <pc:sldMkLst>
          <pc:docMk/>
          <pc:sldMk cId="371439785" sldId="318"/>
        </pc:sldMkLst>
      </pc:sldChg>
      <pc:sldChg chg="del">
        <pc:chgData name="AMAR ANWAR" userId="c1720d63-2acc-4633-aa0b-51ca7356e534" providerId="ADAL" clId="{2DEB6538-8262-9847-B898-63A20230E264}" dt="2023-02-07T07:13:31.680" v="46" actId="2696"/>
        <pc:sldMkLst>
          <pc:docMk/>
          <pc:sldMk cId="1651823420" sldId="319"/>
        </pc:sldMkLst>
      </pc:sldChg>
      <pc:sldChg chg="del">
        <pc:chgData name="AMAR ANWAR" userId="c1720d63-2acc-4633-aa0b-51ca7356e534" providerId="ADAL" clId="{2DEB6538-8262-9847-B898-63A20230E264}" dt="2023-02-07T07:13:39.777" v="47" actId="2696"/>
        <pc:sldMkLst>
          <pc:docMk/>
          <pc:sldMk cId="1228916394" sldId="320"/>
        </pc:sldMkLst>
      </pc:sldChg>
      <pc:sldChg chg="del">
        <pc:chgData name="AMAR ANWAR" userId="c1720d63-2acc-4633-aa0b-51ca7356e534" providerId="ADAL" clId="{2DEB6538-8262-9847-B898-63A20230E264}" dt="2023-02-07T07:13:55.765" v="48" actId="2696"/>
        <pc:sldMkLst>
          <pc:docMk/>
          <pc:sldMk cId="599855600" sldId="321"/>
        </pc:sldMkLst>
      </pc:sldChg>
      <pc:sldChg chg="del">
        <pc:chgData name="AMAR ANWAR" userId="c1720d63-2acc-4633-aa0b-51ca7356e534" providerId="ADAL" clId="{2DEB6538-8262-9847-B898-63A20230E264}" dt="2023-02-07T07:31:27.566" v="58" actId="2696"/>
        <pc:sldMkLst>
          <pc:docMk/>
          <pc:sldMk cId="1386442255" sldId="322"/>
        </pc:sldMkLst>
      </pc:sldChg>
      <pc:sldChg chg="del">
        <pc:chgData name="AMAR ANWAR" userId="c1720d63-2acc-4633-aa0b-51ca7356e534" providerId="ADAL" clId="{2DEB6538-8262-9847-B898-63A20230E264}" dt="2023-02-07T07:47:02.924" v="82" actId="2696"/>
        <pc:sldMkLst>
          <pc:docMk/>
          <pc:sldMk cId="1666970422" sldId="323"/>
        </pc:sldMkLst>
      </pc:sldChg>
      <pc:sldChg chg="del">
        <pc:chgData name="AMAR ANWAR" userId="c1720d63-2acc-4633-aa0b-51ca7356e534" providerId="ADAL" clId="{2DEB6538-8262-9847-B898-63A20230E264}" dt="2023-02-07T07:47:43.779" v="83" actId="2696"/>
        <pc:sldMkLst>
          <pc:docMk/>
          <pc:sldMk cId="2547981693" sldId="324"/>
        </pc:sldMkLst>
      </pc:sldChg>
      <pc:sldChg chg="del">
        <pc:chgData name="AMAR ANWAR" userId="c1720d63-2acc-4633-aa0b-51ca7356e534" providerId="ADAL" clId="{2DEB6538-8262-9847-B898-63A20230E264}" dt="2023-02-07T07:42:08.534" v="78" actId="2696"/>
        <pc:sldMkLst>
          <pc:docMk/>
          <pc:sldMk cId="881195632" sldId="325"/>
        </pc:sldMkLst>
      </pc:sldChg>
      <pc:sldChg chg="del">
        <pc:chgData name="AMAR ANWAR" userId="c1720d63-2acc-4633-aa0b-51ca7356e534" providerId="ADAL" clId="{2DEB6538-8262-9847-B898-63A20230E264}" dt="2023-02-07T07:39:08.885" v="71" actId="2696"/>
        <pc:sldMkLst>
          <pc:docMk/>
          <pc:sldMk cId="3529833062" sldId="326"/>
        </pc:sldMkLst>
      </pc:sldChg>
      <pc:sldChg chg="del">
        <pc:chgData name="AMAR ANWAR" userId="c1720d63-2acc-4633-aa0b-51ca7356e534" providerId="ADAL" clId="{2DEB6538-8262-9847-B898-63A20230E264}" dt="2023-02-07T07:37:10.832" v="69" actId="2696"/>
        <pc:sldMkLst>
          <pc:docMk/>
          <pc:sldMk cId="1024100551" sldId="327"/>
        </pc:sldMkLst>
      </pc:sldChg>
      <pc:sldChg chg="new add del">
        <pc:chgData name="AMAR ANWAR" userId="c1720d63-2acc-4633-aa0b-51ca7356e534" providerId="ADAL" clId="{2DEB6538-8262-9847-B898-63A20230E264}" dt="2023-02-07T06:52:56.655" v="7" actId="680"/>
        <pc:sldMkLst>
          <pc:docMk/>
          <pc:sldMk cId="1973053201" sldId="329"/>
        </pc:sldMkLst>
      </pc:sldChg>
      <pc:sldMasterChg chg="modSldLayout">
        <pc:chgData name="AMAR ANWAR" userId="c1720d63-2acc-4633-aa0b-51ca7356e534" providerId="ADAL" clId="{2DEB6538-8262-9847-B898-63A20230E264}" dt="2023-02-07T06:53:11.855" v="12" actId="167"/>
        <pc:sldMasterMkLst>
          <pc:docMk/>
          <pc:sldMasterMk cId="3789306635" sldId="2147483648"/>
        </pc:sldMasterMkLst>
        <pc:sldLayoutChg chg="addSp modSp mod">
          <pc:chgData name="AMAR ANWAR" userId="c1720d63-2acc-4633-aa0b-51ca7356e534" providerId="ADAL" clId="{2DEB6538-8262-9847-B898-63A20230E264}" dt="2023-02-07T06:53:11.855" v="12" actId="167"/>
          <pc:sldLayoutMkLst>
            <pc:docMk/>
            <pc:sldMasterMk cId="3789306635" sldId="2147483648"/>
            <pc:sldLayoutMk cId="3844659023" sldId="2147483652"/>
          </pc:sldLayoutMkLst>
          <pc:spChg chg="add mod">
            <ac:chgData name="AMAR ANWAR" userId="c1720d63-2acc-4633-aa0b-51ca7356e534" providerId="ADAL" clId="{2DEB6538-8262-9847-B898-63A20230E264}" dt="2023-02-07T06:53:11.855" v="12" actId="167"/>
            <ac:spMkLst>
              <pc:docMk/>
              <pc:sldMasterMk cId="3789306635" sldId="2147483648"/>
              <pc:sldLayoutMk cId="3844659023" sldId="2147483652"/>
              <ac:spMk id="2" creationId="{2CD50F88-8A58-4BF0-1FDC-A9E0BEBEBD20}"/>
            </ac:spMkLst>
          </pc:spChg>
          <pc:spChg chg="mod">
            <ac:chgData name="AMAR ANWAR" userId="c1720d63-2acc-4633-aa0b-51ca7356e534" providerId="ADAL" clId="{2DEB6538-8262-9847-B898-63A20230E264}" dt="2023-02-07T06:52:57.761" v="9" actId="207"/>
            <ac:spMkLst>
              <pc:docMk/>
              <pc:sldMasterMk cId="3789306635" sldId="2147483648"/>
              <pc:sldLayoutMk cId="3844659023" sldId="2147483652"/>
              <ac:spMk id="3" creationId="{8CE05889-32FE-A07B-FBC3-BB8BFF6A3EA0}"/>
            </ac:spMkLst>
          </pc:spChg>
          <pc:spChg chg="mod">
            <ac:chgData name="AMAR ANWAR" userId="c1720d63-2acc-4633-aa0b-51ca7356e534" providerId="ADAL" clId="{2DEB6538-8262-9847-B898-63A20230E264}" dt="2023-02-07T06:52:57.356" v="8" actId="207"/>
            <ac:spMkLst>
              <pc:docMk/>
              <pc:sldMasterMk cId="3789306635" sldId="2147483648"/>
              <pc:sldLayoutMk cId="3844659023" sldId="2147483652"/>
              <ac:spMk id="4" creationId="{22FEE9DE-AF8C-CB94-25B7-48A2241E096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310-EAF0-4E0F-86CD-94085835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8146-38C4-8E0E-8F96-422012C9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8DF3-FD95-4F51-EACC-040E7316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7335-8B57-AD56-936E-A576025A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21C0-B80D-1C9B-F3D3-4A6C17E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31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882-A9FA-FCCC-E820-0A8C4E46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D8EC7-55DF-59C6-94F4-CE1463C1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C3E6-EC0C-829A-D5AE-8066DF0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EE22-B088-0EEB-841E-4DF7413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2AB6-8857-F0FE-81C6-580652E3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35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D24FE-2911-BEBF-A009-7FFA1FCE1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F41C7-4A50-0A0A-9515-A9F545FC9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DD3B-1F1B-B4A3-BCF3-9558A893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9A4C-8D79-2939-1824-A68824F7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3F3D-2338-16A2-FC35-A1E6B66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045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5F8B-B8BA-9276-0618-9602CAB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638A-40C4-C849-EC70-2CD33258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34ED-0355-037C-93AC-C4A38E3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CBBC-3E76-9CD2-C783-5FA8889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1196-CD0D-F23E-1D4A-301E34F6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5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EF2D-561D-8213-C60A-916D425B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8C42-5D33-705D-2216-274BE4A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89F3-565B-7784-0477-3F4A0C8F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201F-2CEB-349A-1423-DBE1DF3E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1E05-736B-BB57-12DD-67812395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42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50F88-8A58-4BF0-1FDC-A9E0BEBEBD2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5889-32FE-A07B-FBC3-BB8BFF6A3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60960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E9DE-AF8C-CB94-25B7-48A2241E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446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8" presetClass="entr" presetSubtype="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Righ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C1A2-EA8F-1350-FF3B-83351CA3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E7E7-0676-F132-FE03-29EA9CC6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920A-7C7D-FEE4-D441-D32D898D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9547-9DCB-602B-94C0-F31E2035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8BC9C-3C5F-7884-8C75-07043101A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7F7BD-5BC4-60B3-57B8-0C2B27D8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9B4D5-E763-8A34-C540-C9B0C391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5D1A3-2A51-1987-DDD9-71B85D7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2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346F-D65D-05E3-7EC8-B791964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D285A-9B66-62FF-9E9A-E685E343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E7D2-934B-4B5B-4AF0-2636DA3F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D25B-73AC-D618-2E84-6475BA26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88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37BE-D55F-51D3-F1B0-276FFBFC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1F70-683E-A863-75CE-29334AC9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969D-8274-B9FD-8151-63A070AE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67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29A3-F773-5268-3A2C-AE8D4C56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BF8-8211-9EF3-3786-EA167629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C690-1F42-235B-B6A6-6AB210237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0AAC-DAA5-D2C0-58D3-D4AFC162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6B0E-0095-CD83-1C80-037B279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1552-7541-D6BA-6CE0-722A16A7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90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B309-0BE3-504D-4D07-562AC526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EA959-0D74-60AD-15B1-7E0BD62B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83539-D6CC-A298-9A25-087A37E63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A533-DE31-8C72-53A3-2BA5D8DC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A228-D35B-7529-1B2C-DB9AAB6E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AF82-0F8C-9CEC-6347-7437D4BE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89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5A519-9A31-2FFA-95B4-A2DF7587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8498-48F1-10D6-A9B2-DB0714ED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9AB8-6813-F06D-149E-1658DDF0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FCED-9B5C-2349-BDC1-7E1A93E29FDE}" type="datetimeFigureOut">
              <a:rPr lang="en-CN" smtClean="0"/>
              <a:t>2023/2/7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5DF8-28B4-097B-6A42-5801F5B0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397D-C004-DCCB-F2D7-23C9BDB40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5000-00F6-DD4A-B4A3-EA7F9F7027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3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9EE830C5-3205-1AAE-353A-388123E939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54394"/>
            <a:ext cx="6096000" cy="4149212"/>
          </a:xfrm>
        </p:spPr>
      </p:pic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B80B9AC-CED3-6AD8-7042-F3BCC2107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79358"/>
            <a:ext cx="6096000" cy="2099284"/>
          </a:xfrm>
        </p:spPr>
      </p:pic>
    </p:spTree>
    <p:extLst>
      <p:ext uri="{BB962C8B-B14F-4D97-AF65-F5344CB8AC3E}">
        <p14:creationId xmlns:p14="http://schemas.microsoft.com/office/powerpoint/2010/main" val="18807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B8C2883-4796-C36B-7E43-01EAE907F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02565"/>
            <a:ext cx="6096000" cy="2252869"/>
          </a:xfrm>
        </p:spPr>
      </p:pic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737D3B-9372-B7CB-799F-0B9255775C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011521"/>
            <a:ext cx="6096000" cy="834957"/>
          </a:xfrm>
        </p:spPr>
      </p:pic>
    </p:spTree>
    <p:extLst>
      <p:ext uri="{BB962C8B-B14F-4D97-AF65-F5344CB8AC3E}">
        <p14:creationId xmlns:p14="http://schemas.microsoft.com/office/powerpoint/2010/main" val="246259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35ED556-F610-07D6-0878-890C62EE28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25164"/>
            <a:ext cx="6096000" cy="3607672"/>
          </a:xfrm>
        </p:spPr>
      </p:pic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242146-3D5D-4913-8E60-2790CF0A0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37636"/>
            <a:ext cx="6096000" cy="2582728"/>
          </a:xfrm>
        </p:spPr>
      </p:pic>
    </p:spTree>
    <p:extLst>
      <p:ext uri="{BB962C8B-B14F-4D97-AF65-F5344CB8AC3E}">
        <p14:creationId xmlns:p14="http://schemas.microsoft.com/office/powerpoint/2010/main" val="172417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955254C-E9D9-58E1-9CE2-3BD6349C1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85000"/>
            <a:ext cx="6096000" cy="2688000"/>
          </a:xfrm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FCC589-0D04-2EC1-243A-9D40FD36F7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965778"/>
            <a:ext cx="6096000" cy="926443"/>
          </a:xfrm>
        </p:spPr>
      </p:pic>
    </p:spTree>
    <p:extLst>
      <p:ext uri="{BB962C8B-B14F-4D97-AF65-F5344CB8AC3E}">
        <p14:creationId xmlns:p14="http://schemas.microsoft.com/office/powerpoint/2010/main" val="30219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A616729-68A4-3D0D-FEF2-5D6C330E69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765351"/>
            <a:ext cx="6096000" cy="3327298"/>
          </a:xfrm>
        </p:spPr>
      </p:pic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806415-74EB-C99C-8F16-5D7D6B8DD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66961"/>
            <a:ext cx="6096000" cy="1924078"/>
          </a:xfrm>
        </p:spPr>
      </p:pic>
    </p:spTree>
    <p:extLst>
      <p:ext uri="{BB962C8B-B14F-4D97-AF65-F5344CB8AC3E}">
        <p14:creationId xmlns:p14="http://schemas.microsoft.com/office/powerpoint/2010/main" val="387936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ANWAR</dc:creator>
  <cp:lastModifiedBy>AMAR ANWAR</cp:lastModifiedBy>
  <cp:revision>9</cp:revision>
  <dcterms:created xsi:type="dcterms:W3CDTF">2023-02-07T04:11:49Z</dcterms:created>
  <dcterms:modified xsi:type="dcterms:W3CDTF">2023-02-07T07:47:56Z</dcterms:modified>
</cp:coreProperties>
</file>