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0"/>
    <p:restoredTop sz="94631"/>
  </p:normalViewPr>
  <p:slideViewPr>
    <p:cSldViewPr snapToGrid="0" snapToObjects="1">
      <p:cViewPr varScale="1">
        <p:scale>
          <a:sx n="92" d="100"/>
          <a:sy n="92" d="100"/>
        </p:scale>
        <p:origin x="9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6F6A-6950-8347-94B3-7C49DD290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09DC1-C67B-594C-BE0E-BECDC6138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99969-6CD6-7044-B294-61F0CC17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0E84-16BD-8C42-9BC6-08C3E322E1CE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7717D-2F0E-5C47-929B-9E446C8F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25D46-0D25-6141-A436-D227DA5B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DF8E-5691-8C4C-8EAC-B751F861FA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65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5CD1-1B35-A64D-966E-DD909E61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45294-6FB2-C44A-9756-3323F6D39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784E2-8BA8-744A-982B-101BAC7F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0E84-16BD-8C42-9BC6-08C3E322E1CE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0EFE7-8759-9F4E-81E2-00550DB2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FD16B-70C4-864F-8E41-7374856A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DF8E-5691-8C4C-8EAC-B751F861FA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75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47471E-5193-004A-954C-5A73D3989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1C249-B5A6-A549-932B-3437E3DAD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9A351-EF7C-1D40-8554-B65A12CE7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0E84-16BD-8C42-9BC6-08C3E322E1CE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5B1EE-A615-3243-BCD7-0E1CE41A7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BCAF6-7BC3-4545-B45A-44E232C6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DF8E-5691-8C4C-8EAC-B751F861FA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5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9BC92-DB3F-D74E-9EF8-EF9C7F4A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BE578-32FA-5F44-8513-82755DA95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1DB4E-9E04-AF4B-8670-D4A0C392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0E84-16BD-8C42-9BC6-08C3E322E1CE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186C6-B23A-5543-ABF4-2EBB4186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2B695-85C3-1349-9850-BDFBB79A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DF8E-5691-8C4C-8EAC-B751F861FA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16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AD28-BFB0-9046-A61D-CF028AD33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B95D8-2A1C-0349-940A-B038A4548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8E8E7-DF2E-3F41-AA71-70C2EEA9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0E84-16BD-8C42-9BC6-08C3E322E1CE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CA1C0-A0DC-D14B-BE87-6099D7C5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31DC6-0EF4-8544-8C1C-F8C0D815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DF8E-5691-8C4C-8EAC-B751F861FA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69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73FC-20A8-994D-875E-90C5B98B7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DAD82-6BB8-7D47-AB10-6640F2589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08028-B58A-BE45-B6E3-4AC872DDB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1DD56-67A8-BF4D-9AA2-552FE6EEE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0E84-16BD-8C42-9BC6-08C3E322E1CE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0FAF5-D2C8-9143-8AEB-6C18C1FA0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7A98F-A26C-2A4A-8E32-FCE0ECBC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DF8E-5691-8C4C-8EAC-B751F861FA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64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93D4-C70A-0241-8E04-C405DD92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DE75D-639B-F44A-B490-5181CFA6A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2244F-B114-7A41-B408-33DC168DF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55B48-56AC-5E4A-B84C-4B6BD7F77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BDC0A-3437-ED4B-AB23-359BF1C5C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D3D250-7D66-2340-BA07-1A29DC10F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0E84-16BD-8C42-9BC6-08C3E322E1CE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B16422-54D4-F546-813A-16F466D5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D068B3-4C34-1D42-8E07-E4B0103F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DF8E-5691-8C4C-8EAC-B751F861FA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65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79355-B5B0-2841-B7C7-20FDBC3B8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9CA44-76E7-F049-ABE1-CF319B5B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0E84-16BD-8C42-9BC6-08C3E322E1CE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1E50C-2667-D044-8F58-3303F536F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AFA9A-7F89-D442-BED5-3CBEFDCD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DF8E-5691-8C4C-8EAC-B751F861FA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23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CFC55-0B38-5E44-B611-EBD0AA4E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0E84-16BD-8C42-9BC6-08C3E322E1CE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A1016-6280-B143-BFDD-D78B2E72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6BB16-FDF5-4F4E-B97B-034A12F8E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DF8E-5691-8C4C-8EAC-B751F861FA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72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B79C8-94F9-6040-B284-5F1F123D0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4845B-3EB6-0B4D-A2F4-A8BFC0DD1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6EC9C-2BFB-1140-A5C7-0C3EE0131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3D1F5-0896-0D42-A330-0DFC6A57B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0E84-16BD-8C42-9BC6-08C3E322E1CE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C46C9-376E-E94B-B472-11C8988C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D82CA-09AF-5646-AA26-0BD9B72B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DF8E-5691-8C4C-8EAC-B751F861FA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76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9195-2AEC-3340-BA82-FA60E39D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86B438-258B-FF48-8E1E-66484F414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23393-A004-A34B-927E-4833340DC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9C12F-4CE4-B045-A8F0-EF02C0903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0E84-16BD-8C42-9BC6-08C3E322E1CE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999B1-EB49-DF4F-AA50-AEC6C6B05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700C3-748E-0342-836F-3E860609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DF8E-5691-8C4C-8EAC-B751F861FA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7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3D8A2C-9619-F143-BE75-41AFAA3D6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2825E-049C-3348-8D86-E50BDE61A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9A383-BD2B-CB4F-B5E7-EBB3AFFB6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50E84-16BD-8C42-9BC6-08C3E322E1CE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F1052-D7ED-2446-94A7-8C840E8A5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B56BB-AA18-3647-83C8-B73ECC3AE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ADF8E-5691-8C4C-8EAC-B751F861FA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99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41711-AF64-3641-9165-645824C56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 anchor="ctr">
            <a:normAutofit/>
          </a:bodyPr>
          <a:lstStyle/>
          <a:p>
            <a:r>
              <a:rPr lang="en-GB" sz="5400" dirty="0"/>
              <a:t>https://</a:t>
            </a:r>
            <a:r>
              <a:rPr lang="en-GB" sz="5400" dirty="0" err="1"/>
              <a:t>app.schoology.com</a:t>
            </a:r>
            <a:r>
              <a:rPr lang="en-GB" sz="5400" dirty="0"/>
              <a:t>/</a:t>
            </a:r>
            <a:r>
              <a:rPr lang="en-GB" sz="5400" dirty="0" err="1"/>
              <a:t>register.php</a:t>
            </a:r>
            <a:endParaRPr lang="en-GB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3E4E6-6E90-CC4C-BC93-769D42CC17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GB" sz="9600" dirty="0" err="1"/>
              <a:t>RSGV-T8XR-GVRJ9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177531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https://app.schoology.com/register.php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https://app.schoology.com/register.php</dc:title>
  <dc:creator>amar anwar</dc:creator>
  <cp:lastModifiedBy>amar anwar</cp:lastModifiedBy>
  <cp:revision>1</cp:revision>
  <dcterms:created xsi:type="dcterms:W3CDTF">2022-10-10T07:23:21Z</dcterms:created>
  <dcterms:modified xsi:type="dcterms:W3CDTF">2022-10-10T07:25:25Z</dcterms:modified>
</cp:coreProperties>
</file>