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347" r:id="rId2"/>
    <p:sldId id="349" r:id="rId3"/>
    <p:sldId id="316" r:id="rId4"/>
    <p:sldId id="317" r:id="rId5"/>
    <p:sldId id="350"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5" r:id="rId23"/>
    <p:sldId id="334" r:id="rId24"/>
    <p:sldId id="336" r:id="rId25"/>
    <p:sldId id="337" r:id="rId26"/>
    <p:sldId id="338" r:id="rId27"/>
    <p:sldId id="351" r:id="rId28"/>
    <p:sldId id="339" r:id="rId29"/>
    <p:sldId id="340" r:id="rId30"/>
    <p:sldId id="341" r:id="rId31"/>
    <p:sldId id="342" r:id="rId32"/>
    <p:sldId id="343" r:id="rId33"/>
    <p:sldId id="344" r:id="rId34"/>
    <p:sldId id="345" r:id="rId35"/>
    <p:sldId id="346" r:id="rId36"/>
    <p:sldId id="258" r:id="rId37"/>
    <p:sldId id="276" r:id="rId38"/>
    <p:sldId id="284" r:id="rId39"/>
    <p:sldId id="299" r:id="rId40"/>
    <p:sldId id="352" r:id="rId41"/>
    <p:sldId id="353" r:id="rId42"/>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719A4-9F3D-CC4C-8016-E9E91B07F2FE}" v="2" dt="2023-03-14T00:49:10.6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p:restoredTop sz="88367"/>
  </p:normalViewPr>
  <p:slideViewPr>
    <p:cSldViewPr snapToGrid="0" snapToObjects="1">
      <p:cViewPr varScale="1">
        <p:scale>
          <a:sx n="96" d="100"/>
          <a:sy n="96" d="100"/>
        </p:scale>
        <p:origin x="168"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 ANWAR" userId="c1720d63-2acc-4633-aa0b-51ca7356e534" providerId="ADAL" clId="{357719A4-9F3D-CC4C-8016-E9E91B07F2FE}"/>
    <pc:docChg chg="addSld modSld">
      <pc:chgData name="AMAR ANWAR" userId="c1720d63-2acc-4633-aa0b-51ca7356e534" providerId="ADAL" clId="{357719A4-9F3D-CC4C-8016-E9E91B07F2FE}" dt="2023-03-14T00:49:12.708" v="6" actId="962"/>
      <pc:docMkLst>
        <pc:docMk/>
      </pc:docMkLst>
      <pc:sldChg chg="addSp delSp modSp new mod">
        <pc:chgData name="AMAR ANWAR" userId="c1720d63-2acc-4633-aa0b-51ca7356e534" providerId="ADAL" clId="{357719A4-9F3D-CC4C-8016-E9E91B07F2FE}" dt="2023-03-14T00:49:12.708" v="6" actId="962"/>
        <pc:sldMkLst>
          <pc:docMk/>
          <pc:sldMk cId="2099137175" sldId="353"/>
        </pc:sldMkLst>
        <pc:spChg chg="del">
          <ac:chgData name="AMAR ANWAR" userId="c1720d63-2acc-4633-aa0b-51ca7356e534" providerId="ADAL" clId="{357719A4-9F3D-CC4C-8016-E9E91B07F2FE}" dt="2023-03-14T00:49:04.739" v="1" actId="931"/>
          <ac:spMkLst>
            <pc:docMk/>
            <pc:sldMk cId="2099137175" sldId="353"/>
            <ac:spMk id="2" creationId="{26EB83A9-6426-A14C-14A4-C85F83DFEF28}"/>
          </ac:spMkLst>
        </pc:spChg>
        <pc:spChg chg="del">
          <ac:chgData name="AMAR ANWAR" userId="c1720d63-2acc-4633-aa0b-51ca7356e534" providerId="ADAL" clId="{357719A4-9F3D-CC4C-8016-E9E91B07F2FE}" dt="2023-03-14T00:49:10.600" v="4" actId="931"/>
          <ac:spMkLst>
            <pc:docMk/>
            <pc:sldMk cId="2099137175" sldId="353"/>
            <ac:spMk id="3" creationId="{2CF50A62-9C08-2D25-045A-20C0081B488B}"/>
          </ac:spMkLst>
        </pc:spChg>
        <pc:picChg chg="add mod">
          <ac:chgData name="AMAR ANWAR" userId="c1720d63-2acc-4633-aa0b-51ca7356e534" providerId="ADAL" clId="{357719A4-9F3D-CC4C-8016-E9E91B07F2FE}" dt="2023-03-14T00:49:07.318" v="3" actId="962"/>
          <ac:picMkLst>
            <pc:docMk/>
            <pc:sldMk cId="2099137175" sldId="353"/>
            <ac:picMk id="5" creationId="{BE9B5F0F-BC71-71AF-00BB-7BE665A67F5A}"/>
          </ac:picMkLst>
        </pc:picChg>
        <pc:picChg chg="add mod">
          <ac:chgData name="AMAR ANWAR" userId="c1720d63-2acc-4633-aa0b-51ca7356e534" providerId="ADAL" clId="{357719A4-9F3D-CC4C-8016-E9E91B07F2FE}" dt="2023-03-14T00:49:12.708" v="6" actId="962"/>
          <ac:picMkLst>
            <pc:docMk/>
            <pc:sldMk cId="2099137175" sldId="353"/>
            <ac:picMk id="7" creationId="{DAA7C9D7-53A9-4434-A266-67B93D03416D}"/>
          </ac:picMkLst>
        </pc:picChg>
      </pc:sldChg>
    </pc:docChg>
  </pc:docChgLst>
  <pc:docChgLst>
    <pc:chgData name="AMAR ANWAR" userId="c1720d63-2acc-4633-aa0b-51ca7356e534" providerId="ADAL" clId="{BA09F0F4-671E-D341-9F4B-103BAC80EE40}"/>
    <pc:docChg chg="undo custSel addSld modSld sldOrd">
      <pc:chgData name="AMAR ANWAR" userId="c1720d63-2acc-4633-aa0b-51ca7356e534" providerId="ADAL" clId="{BA09F0F4-671E-D341-9F4B-103BAC80EE40}" dt="2022-12-27T02:17:26.447" v="1118" actId="478"/>
      <pc:docMkLst>
        <pc:docMk/>
      </pc:docMkLst>
      <pc:sldChg chg="modSp">
        <pc:chgData name="AMAR ANWAR" userId="c1720d63-2acc-4633-aa0b-51ca7356e534" providerId="ADAL" clId="{BA09F0F4-671E-D341-9F4B-103BAC80EE40}" dt="2022-12-07T01:07:41.595" v="33" actId="20577"/>
        <pc:sldMkLst>
          <pc:docMk/>
          <pc:sldMk cId="987076227" sldId="317"/>
        </pc:sldMkLst>
        <pc:spChg chg="mod">
          <ac:chgData name="AMAR ANWAR" userId="c1720d63-2acc-4633-aa0b-51ca7356e534" providerId="ADAL" clId="{BA09F0F4-671E-D341-9F4B-103BAC80EE40}" dt="2022-12-07T01:07:41.595" v="33" actId="20577"/>
          <ac:spMkLst>
            <pc:docMk/>
            <pc:sldMk cId="987076227" sldId="317"/>
            <ac:spMk id="3" creationId="{00000000-0000-0000-0000-000000000000}"/>
          </ac:spMkLst>
        </pc:spChg>
      </pc:sldChg>
      <pc:sldChg chg="modSp mod">
        <pc:chgData name="AMAR ANWAR" userId="c1720d63-2acc-4633-aa0b-51ca7356e534" providerId="ADAL" clId="{BA09F0F4-671E-D341-9F4B-103BAC80EE40}" dt="2022-12-07T02:26:54.186" v="38" actId="20577"/>
        <pc:sldMkLst>
          <pc:docMk/>
          <pc:sldMk cId="4079413060" sldId="325"/>
        </pc:sldMkLst>
        <pc:spChg chg="mod">
          <ac:chgData name="AMAR ANWAR" userId="c1720d63-2acc-4633-aa0b-51ca7356e534" providerId="ADAL" clId="{BA09F0F4-671E-D341-9F4B-103BAC80EE40}" dt="2022-12-07T02:26:54.186" v="38" actId="20577"/>
          <ac:spMkLst>
            <pc:docMk/>
            <pc:sldMk cId="4079413060" sldId="325"/>
            <ac:spMk id="3" creationId="{00000000-0000-0000-0000-000000000000}"/>
          </ac:spMkLst>
        </pc:spChg>
      </pc:sldChg>
      <pc:sldChg chg="addSp modSp mod modAnim">
        <pc:chgData name="AMAR ANWAR" userId="c1720d63-2acc-4633-aa0b-51ca7356e534" providerId="ADAL" clId="{BA09F0F4-671E-D341-9F4B-103BAC80EE40}" dt="2022-12-21T02:17:44.114" v="1090" actId="1076"/>
        <pc:sldMkLst>
          <pc:docMk/>
          <pc:sldMk cId="3961384189" sldId="327"/>
        </pc:sldMkLst>
        <pc:spChg chg="mod">
          <ac:chgData name="AMAR ANWAR" userId="c1720d63-2acc-4633-aa0b-51ca7356e534" providerId="ADAL" clId="{BA09F0F4-671E-D341-9F4B-103BAC80EE40}" dt="2022-12-21T02:17:15.863" v="1079" actId="20577"/>
          <ac:spMkLst>
            <pc:docMk/>
            <pc:sldMk cId="3961384189" sldId="327"/>
            <ac:spMk id="3" creationId="{00000000-0000-0000-0000-000000000000}"/>
          </ac:spMkLst>
        </pc:spChg>
        <pc:spChg chg="add mod">
          <ac:chgData name="AMAR ANWAR" userId="c1720d63-2acc-4633-aa0b-51ca7356e534" providerId="ADAL" clId="{BA09F0F4-671E-D341-9F4B-103BAC80EE40}" dt="2022-12-21T02:17:24.611" v="1081" actId="207"/>
          <ac:spMkLst>
            <pc:docMk/>
            <pc:sldMk cId="3961384189" sldId="327"/>
            <ac:spMk id="4" creationId="{8D5CAABE-E9A7-CE2D-0199-EACFC753CD0C}"/>
          </ac:spMkLst>
        </pc:spChg>
        <pc:spChg chg="add mod">
          <ac:chgData name="AMAR ANWAR" userId="c1720d63-2acc-4633-aa0b-51ca7356e534" providerId="ADAL" clId="{BA09F0F4-671E-D341-9F4B-103BAC80EE40}" dt="2022-12-21T02:17:34.612" v="1084" actId="1076"/>
          <ac:spMkLst>
            <pc:docMk/>
            <pc:sldMk cId="3961384189" sldId="327"/>
            <ac:spMk id="5" creationId="{EDB21666-C126-2C9A-4474-31BBC3F68ED9}"/>
          </ac:spMkLst>
        </pc:spChg>
        <pc:spChg chg="add mod">
          <ac:chgData name="AMAR ANWAR" userId="c1720d63-2acc-4633-aa0b-51ca7356e534" providerId="ADAL" clId="{BA09F0F4-671E-D341-9F4B-103BAC80EE40}" dt="2022-12-21T02:17:37.730" v="1086" actId="1076"/>
          <ac:spMkLst>
            <pc:docMk/>
            <pc:sldMk cId="3961384189" sldId="327"/>
            <ac:spMk id="6" creationId="{7FFC824D-74C0-C255-45B0-F265CCB10F51}"/>
          </ac:spMkLst>
        </pc:spChg>
        <pc:spChg chg="add mod">
          <ac:chgData name="AMAR ANWAR" userId="c1720d63-2acc-4633-aa0b-51ca7356e534" providerId="ADAL" clId="{BA09F0F4-671E-D341-9F4B-103BAC80EE40}" dt="2022-12-21T02:17:40.647" v="1088" actId="1076"/>
          <ac:spMkLst>
            <pc:docMk/>
            <pc:sldMk cId="3961384189" sldId="327"/>
            <ac:spMk id="7" creationId="{DD51C2DB-196E-725D-CFD1-E801F633CBF2}"/>
          </ac:spMkLst>
        </pc:spChg>
        <pc:spChg chg="add mod">
          <ac:chgData name="AMAR ANWAR" userId="c1720d63-2acc-4633-aa0b-51ca7356e534" providerId="ADAL" clId="{BA09F0F4-671E-D341-9F4B-103BAC80EE40}" dt="2022-12-21T02:17:44.114" v="1090" actId="1076"/>
          <ac:spMkLst>
            <pc:docMk/>
            <pc:sldMk cId="3961384189" sldId="327"/>
            <ac:spMk id="8" creationId="{6FACFD8D-ED34-DD39-4BD2-F5E9DB5ABBFA}"/>
          </ac:spMkLst>
        </pc:spChg>
      </pc:sldChg>
      <pc:sldChg chg="ord">
        <pc:chgData name="AMAR ANWAR" userId="c1720d63-2acc-4633-aa0b-51ca7356e534" providerId="ADAL" clId="{BA09F0F4-671E-D341-9F4B-103BAC80EE40}" dt="2022-12-19T06:54:11.247" v="58" actId="20578"/>
        <pc:sldMkLst>
          <pc:docMk/>
          <pc:sldMk cId="3560826719" sldId="335"/>
        </pc:sldMkLst>
      </pc:sldChg>
      <pc:sldChg chg="modSp mod">
        <pc:chgData name="AMAR ANWAR" userId="c1720d63-2acc-4633-aa0b-51ca7356e534" providerId="ADAL" clId="{BA09F0F4-671E-D341-9F4B-103BAC80EE40}" dt="2022-12-21T00:34:16.803" v="1059" actId="313"/>
        <pc:sldMkLst>
          <pc:docMk/>
          <pc:sldMk cId="1846005134" sldId="338"/>
        </pc:sldMkLst>
        <pc:spChg chg="mod">
          <ac:chgData name="AMAR ANWAR" userId="c1720d63-2acc-4633-aa0b-51ca7356e534" providerId="ADAL" clId="{BA09F0F4-671E-D341-9F4B-103BAC80EE40}" dt="2022-12-21T00:34:16.803" v="1059" actId="313"/>
          <ac:spMkLst>
            <pc:docMk/>
            <pc:sldMk cId="1846005134" sldId="338"/>
            <ac:spMk id="3" creationId="{00000000-0000-0000-0000-000000000000}"/>
          </ac:spMkLst>
        </pc:spChg>
      </pc:sldChg>
      <pc:sldChg chg="modSp mod">
        <pc:chgData name="AMAR ANWAR" userId="c1720d63-2acc-4633-aa0b-51ca7356e534" providerId="ADAL" clId="{BA09F0F4-671E-D341-9F4B-103BAC80EE40}" dt="2022-12-07T02:28:13.217" v="53" actId="20577"/>
        <pc:sldMkLst>
          <pc:docMk/>
          <pc:sldMk cId="3105205834" sldId="339"/>
        </pc:sldMkLst>
        <pc:spChg chg="mod">
          <ac:chgData name="AMAR ANWAR" userId="c1720d63-2acc-4633-aa0b-51ca7356e534" providerId="ADAL" clId="{BA09F0F4-671E-D341-9F4B-103BAC80EE40}" dt="2022-12-07T02:28:13.217" v="53" actId="20577"/>
          <ac:spMkLst>
            <pc:docMk/>
            <pc:sldMk cId="3105205834" sldId="339"/>
            <ac:spMk id="3" creationId="{00000000-0000-0000-0000-000000000000}"/>
          </ac:spMkLst>
        </pc:spChg>
      </pc:sldChg>
      <pc:sldChg chg="modSp mod">
        <pc:chgData name="AMAR ANWAR" userId="c1720d63-2acc-4633-aa0b-51ca7356e534" providerId="ADAL" clId="{BA09F0F4-671E-D341-9F4B-103BAC80EE40}" dt="2022-12-07T02:28:25.233" v="57" actId="20577"/>
        <pc:sldMkLst>
          <pc:docMk/>
          <pc:sldMk cId="2121057702" sldId="340"/>
        </pc:sldMkLst>
        <pc:spChg chg="mod">
          <ac:chgData name="AMAR ANWAR" userId="c1720d63-2acc-4633-aa0b-51ca7356e534" providerId="ADAL" clId="{BA09F0F4-671E-D341-9F4B-103BAC80EE40}" dt="2022-12-07T02:28:25.233" v="57" actId="20577"/>
          <ac:spMkLst>
            <pc:docMk/>
            <pc:sldMk cId="2121057702" sldId="340"/>
            <ac:spMk id="3" creationId="{00000000-0000-0000-0000-000000000000}"/>
          </ac:spMkLst>
        </pc:spChg>
      </pc:sldChg>
      <pc:sldChg chg="addSp modSp mod modAnim">
        <pc:chgData name="AMAR ANWAR" userId="c1720d63-2acc-4633-aa0b-51ca7356e534" providerId="ADAL" clId="{BA09F0F4-671E-D341-9F4B-103BAC80EE40}" dt="2022-12-23T01:20:38.831" v="1116" actId="1076"/>
        <pc:sldMkLst>
          <pc:docMk/>
          <pc:sldMk cId="1612934036" sldId="342"/>
        </pc:sldMkLst>
        <pc:spChg chg="add mod">
          <ac:chgData name="AMAR ANWAR" userId="c1720d63-2acc-4633-aa0b-51ca7356e534" providerId="ADAL" clId="{BA09F0F4-671E-D341-9F4B-103BAC80EE40}" dt="2022-12-22T07:14:06.887" v="1092" actId="207"/>
          <ac:spMkLst>
            <pc:docMk/>
            <pc:sldMk cId="1612934036" sldId="342"/>
            <ac:spMk id="3" creationId="{0DE771FF-43B5-4A8E-327D-EF57C889BDD8}"/>
          </ac:spMkLst>
        </pc:spChg>
        <pc:spChg chg="add mod">
          <ac:chgData name="AMAR ANWAR" userId="c1720d63-2acc-4633-aa0b-51ca7356e534" providerId="ADAL" clId="{BA09F0F4-671E-D341-9F4B-103BAC80EE40}" dt="2022-12-22T07:14:17.370" v="1095" actId="1076"/>
          <ac:spMkLst>
            <pc:docMk/>
            <pc:sldMk cId="1612934036" sldId="342"/>
            <ac:spMk id="6" creationId="{F5A5F199-2B0A-D9E1-63AC-3282BC9C39DD}"/>
          </ac:spMkLst>
        </pc:spChg>
        <pc:spChg chg="add mod">
          <ac:chgData name="AMAR ANWAR" userId="c1720d63-2acc-4633-aa0b-51ca7356e534" providerId="ADAL" clId="{BA09F0F4-671E-D341-9F4B-103BAC80EE40}" dt="2022-12-22T07:14:20.322" v="1097" actId="1076"/>
          <ac:spMkLst>
            <pc:docMk/>
            <pc:sldMk cId="1612934036" sldId="342"/>
            <ac:spMk id="7" creationId="{A1551FDE-BC0F-6513-977B-3A62A1BDB4EC}"/>
          </ac:spMkLst>
        </pc:spChg>
        <pc:spChg chg="add mod">
          <ac:chgData name="AMAR ANWAR" userId="c1720d63-2acc-4633-aa0b-51ca7356e534" providerId="ADAL" clId="{BA09F0F4-671E-D341-9F4B-103BAC80EE40}" dt="2022-12-22T07:14:23.188" v="1099" actId="1076"/>
          <ac:spMkLst>
            <pc:docMk/>
            <pc:sldMk cId="1612934036" sldId="342"/>
            <ac:spMk id="8" creationId="{0F5CC0F6-D9BB-74AA-9B68-CB1B4E2E1667}"/>
          </ac:spMkLst>
        </pc:spChg>
        <pc:spChg chg="add mod">
          <ac:chgData name="AMAR ANWAR" userId="c1720d63-2acc-4633-aa0b-51ca7356e534" providerId="ADAL" clId="{BA09F0F4-671E-D341-9F4B-103BAC80EE40}" dt="2022-12-23T01:20:38.831" v="1116" actId="1076"/>
          <ac:spMkLst>
            <pc:docMk/>
            <pc:sldMk cId="1612934036" sldId="342"/>
            <ac:spMk id="9" creationId="{CC301D31-0F3E-9E5E-B76C-CC408042C4EF}"/>
          </ac:spMkLst>
        </pc:spChg>
        <pc:spChg chg="add mod">
          <ac:chgData name="AMAR ANWAR" userId="c1720d63-2acc-4633-aa0b-51ca7356e534" providerId="ADAL" clId="{BA09F0F4-671E-D341-9F4B-103BAC80EE40}" dt="2022-12-22T07:14:32.853" v="1103" actId="1076"/>
          <ac:spMkLst>
            <pc:docMk/>
            <pc:sldMk cId="1612934036" sldId="342"/>
            <ac:spMk id="10" creationId="{8D57831A-C998-2EAF-EDFA-7E73D8609DF0}"/>
          </ac:spMkLst>
        </pc:spChg>
        <pc:spChg chg="add mod">
          <ac:chgData name="AMAR ANWAR" userId="c1720d63-2acc-4633-aa0b-51ca7356e534" providerId="ADAL" clId="{BA09F0F4-671E-D341-9F4B-103BAC80EE40}" dt="2022-12-22T07:14:35.885" v="1105" actId="1076"/>
          <ac:spMkLst>
            <pc:docMk/>
            <pc:sldMk cId="1612934036" sldId="342"/>
            <ac:spMk id="11" creationId="{4DFCE84F-9777-533E-DE63-35182E8AE11C}"/>
          </ac:spMkLst>
        </pc:spChg>
        <pc:spChg chg="add mod">
          <ac:chgData name="AMAR ANWAR" userId="c1720d63-2acc-4633-aa0b-51ca7356e534" providerId="ADAL" clId="{BA09F0F4-671E-D341-9F4B-103BAC80EE40}" dt="2022-12-22T07:14:38.819" v="1107" actId="1076"/>
          <ac:spMkLst>
            <pc:docMk/>
            <pc:sldMk cId="1612934036" sldId="342"/>
            <ac:spMk id="12" creationId="{A176D7B7-EBEF-A500-1F20-902FA3E0B8DA}"/>
          </ac:spMkLst>
        </pc:spChg>
        <pc:spChg chg="add mod">
          <ac:chgData name="AMAR ANWAR" userId="c1720d63-2acc-4633-aa0b-51ca7356e534" providerId="ADAL" clId="{BA09F0F4-671E-D341-9F4B-103BAC80EE40}" dt="2022-12-22T07:14:41.737" v="1109" actId="1076"/>
          <ac:spMkLst>
            <pc:docMk/>
            <pc:sldMk cId="1612934036" sldId="342"/>
            <ac:spMk id="13" creationId="{090E6AC5-6B89-A65B-49E9-5F1183845BCC}"/>
          </ac:spMkLst>
        </pc:spChg>
        <pc:spChg chg="add mod">
          <ac:chgData name="AMAR ANWAR" userId="c1720d63-2acc-4633-aa0b-51ca7356e534" providerId="ADAL" clId="{BA09F0F4-671E-D341-9F4B-103BAC80EE40}" dt="2022-12-22T07:14:44.441" v="1111" actId="1076"/>
          <ac:spMkLst>
            <pc:docMk/>
            <pc:sldMk cId="1612934036" sldId="342"/>
            <ac:spMk id="14" creationId="{E70FCD5E-C852-3F8F-6C6B-446D0998BA0C}"/>
          </ac:spMkLst>
        </pc:spChg>
        <pc:spChg chg="add mod">
          <ac:chgData name="AMAR ANWAR" userId="c1720d63-2acc-4633-aa0b-51ca7356e534" providerId="ADAL" clId="{BA09F0F4-671E-D341-9F4B-103BAC80EE40}" dt="2022-12-22T07:14:47.619" v="1113" actId="1076"/>
          <ac:spMkLst>
            <pc:docMk/>
            <pc:sldMk cId="1612934036" sldId="342"/>
            <ac:spMk id="15" creationId="{6F23CD82-76A2-1E67-9451-21CFB86AC6A9}"/>
          </ac:spMkLst>
        </pc:spChg>
        <pc:spChg chg="add mod">
          <ac:chgData name="AMAR ANWAR" userId="c1720d63-2acc-4633-aa0b-51ca7356e534" providerId="ADAL" clId="{BA09F0F4-671E-D341-9F4B-103BAC80EE40}" dt="2022-12-22T07:14:50.619" v="1115" actId="1076"/>
          <ac:spMkLst>
            <pc:docMk/>
            <pc:sldMk cId="1612934036" sldId="342"/>
            <ac:spMk id="16" creationId="{87E8EA4F-D633-9204-6418-CD43669D92EC}"/>
          </ac:spMkLst>
        </pc:spChg>
        <pc:graphicFrameChg chg="modGraphic">
          <ac:chgData name="AMAR ANWAR" userId="c1720d63-2acc-4633-aa0b-51ca7356e534" providerId="ADAL" clId="{BA09F0F4-671E-D341-9F4B-103BAC80EE40}" dt="2022-12-19T06:55:37.717" v="60" actId="207"/>
          <ac:graphicFrameMkLst>
            <pc:docMk/>
            <pc:sldMk cId="1612934036" sldId="342"/>
            <ac:graphicFrameMk id="4" creationId="{00000000-0000-0000-0000-000000000000}"/>
          </ac:graphicFrameMkLst>
        </pc:graphicFrameChg>
      </pc:sldChg>
      <pc:sldChg chg="addSp delSp modSp new mod modAnim">
        <pc:chgData name="AMAR ANWAR" userId="c1720d63-2acc-4633-aa0b-51ca7356e534" providerId="ADAL" clId="{BA09F0F4-671E-D341-9F4B-103BAC80EE40}" dt="2022-12-27T02:17:26.447" v="1118" actId="478"/>
        <pc:sldMkLst>
          <pc:docMk/>
          <pc:sldMk cId="2018487134" sldId="351"/>
        </pc:sldMkLst>
        <pc:spChg chg="mod">
          <ac:chgData name="AMAR ANWAR" userId="c1720d63-2acc-4633-aa0b-51ca7356e534" providerId="ADAL" clId="{BA09F0F4-671E-D341-9F4B-103BAC80EE40}" dt="2022-12-19T08:55:06.001" v="845" actId="20577"/>
          <ac:spMkLst>
            <pc:docMk/>
            <pc:sldMk cId="2018487134" sldId="351"/>
            <ac:spMk id="2" creationId="{8B40FC33-98FE-6EA8-3DDD-C53CB73E0A17}"/>
          </ac:spMkLst>
        </pc:spChg>
        <pc:spChg chg="mod">
          <ac:chgData name="AMAR ANWAR" userId="c1720d63-2acc-4633-aa0b-51ca7356e534" providerId="ADAL" clId="{BA09F0F4-671E-D341-9F4B-103BAC80EE40}" dt="2022-12-19T08:55:15.078" v="873" actId="20577"/>
          <ac:spMkLst>
            <pc:docMk/>
            <pc:sldMk cId="2018487134" sldId="351"/>
            <ac:spMk id="3" creationId="{79B7D535-C475-CCE6-9199-6E2DD8D7ADA6}"/>
          </ac:spMkLst>
        </pc:spChg>
        <pc:spChg chg="add">
          <ac:chgData name="AMAR ANWAR" userId="c1720d63-2acc-4633-aa0b-51ca7356e534" providerId="ADAL" clId="{BA09F0F4-671E-D341-9F4B-103BAC80EE40}" dt="2022-12-19T08:59:16.627" v="1029" actId="11529"/>
          <ac:spMkLst>
            <pc:docMk/>
            <pc:sldMk cId="2018487134" sldId="351"/>
            <ac:spMk id="5" creationId="{978244E7-A037-66C5-09F9-6D95D3EC0C2A}"/>
          </ac:spMkLst>
        </pc:spChg>
        <pc:spChg chg="add mod">
          <ac:chgData name="AMAR ANWAR" userId="c1720d63-2acc-4633-aa0b-51ca7356e534" providerId="ADAL" clId="{BA09F0F4-671E-D341-9F4B-103BAC80EE40}" dt="2022-12-19T08:59:28.955" v="1032" actId="1076"/>
          <ac:spMkLst>
            <pc:docMk/>
            <pc:sldMk cId="2018487134" sldId="351"/>
            <ac:spMk id="6" creationId="{73B41C12-880D-426B-11DD-3460698DD705}"/>
          </ac:spMkLst>
        </pc:spChg>
        <pc:spChg chg="add mod">
          <ac:chgData name="AMAR ANWAR" userId="c1720d63-2acc-4633-aa0b-51ca7356e534" providerId="ADAL" clId="{BA09F0F4-671E-D341-9F4B-103BAC80EE40}" dt="2022-12-19T08:59:34.369" v="1034" actId="1076"/>
          <ac:spMkLst>
            <pc:docMk/>
            <pc:sldMk cId="2018487134" sldId="351"/>
            <ac:spMk id="7" creationId="{CFB94958-251A-931E-2CAD-3CED9EEBF1FF}"/>
          </ac:spMkLst>
        </pc:spChg>
        <pc:spChg chg="add mod">
          <ac:chgData name="AMAR ANWAR" userId="c1720d63-2acc-4633-aa0b-51ca7356e534" providerId="ADAL" clId="{BA09F0F4-671E-D341-9F4B-103BAC80EE40}" dt="2022-12-19T08:59:38.286" v="1036" actId="1076"/>
          <ac:spMkLst>
            <pc:docMk/>
            <pc:sldMk cId="2018487134" sldId="351"/>
            <ac:spMk id="8" creationId="{2DB6EB3C-76E7-9C82-1757-FB03B6ABCB35}"/>
          </ac:spMkLst>
        </pc:spChg>
        <pc:spChg chg="add mod">
          <ac:chgData name="AMAR ANWAR" userId="c1720d63-2acc-4633-aa0b-51ca7356e534" providerId="ADAL" clId="{BA09F0F4-671E-D341-9F4B-103BAC80EE40}" dt="2022-12-19T08:59:41.321" v="1038" actId="1076"/>
          <ac:spMkLst>
            <pc:docMk/>
            <pc:sldMk cId="2018487134" sldId="351"/>
            <ac:spMk id="9" creationId="{AD7DEFB3-D674-2CD1-90A0-9E37DF5865FB}"/>
          </ac:spMkLst>
        </pc:spChg>
        <pc:spChg chg="add mod">
          <ac:chgData name="AMAR ANWAR" userId="c1720d63-2acc-4633-aa0b-51ca7356e534" providerId="ADAL" clId="{BA09F0F4-671E-D341-9F4B-103BAC80EE40}" dt="2022-12-19T08:59:44.604" v="1040" actId="1076"/>
          <ac:spMkLst>
            <pc:docMk/>
            <pc:sldMk cId="2018487134" sldId="351"/>
            <ac:spMk id="10" creationId="{8847F3ED-7D93-23C7-5E35-E53A3A5EF1A2}"/>
          </ac:spMkLst>
        </pc:spChg>
        <pc:spChg chg="add mod">
          <ac:chgData name="AMAR ANWAR" userId="c1720d63-2acc-4633-aa0b-51ca7356e534" providerId="ADAL" clId="{BA09F0F4-671E-D341-9F4B-103BAC80EE40}" dt="2022-12-19T08:59:47.553" v="1042" actId="1076"/>
          <ac:spMkLst>
            <pc:docMk/>
            <pc:sldMk cId="2018487134" sldId="351"/>
            <ac:spMk id="11" creationId="{7224176C-0903-A990-E551-17EB8B9BA55F}"/>
          </ac:spMkLst>
        </pc:spChg>
        <pc:spChg chg="add mod">
          <ac:chgData name="AMAR ANWAR" userId="c1720d63-2acc-4633-aa0b-51ca7356e534" providerId="ADAL" clId="{BA09F0F4-671E-D341-9F4B-103BAC80EE40}" dt="2022-12-19T08:59:50.286" v="1044" actId="1076"/>
          <ac:spMkLst>
            <pc:docMk/>
            <pc:sldMk cId="2018487134" sldId="351"/>
            <ac:spMk id="12" creationId="{8EFEE50D-D4DC-05B0-90D1-8D9F108F40BD}"/>
          </ac:spMkLst>
        </pc:spChg>
        <pc:graphicFrameChg chg="add mod modGraphic">
          <ac:chgData name="AMAR ANWAR" userId="c1720d63-2acc-4633-aa0b-51ca7356e534" providerId="ADAL" clId="{BA09F0F4-671E-D341-9F4B-103BAC80EE40}" dt="2022-12-19T08:59:11.921" v="1028" actId="403"/>
          <ac:graphicFrameMkLst>
            <pc:docMk/>
            <pc:sldMk cId="2018487134" sldId="351"/>
            <ac:graphicFrameMk id="4" creationId="{E8081F02-FE85-8F2F-1D43-499B5C6A90DC}"/>
          </ac:graphicFrameMkLst>
        </pc:graphicFrameChg>
        <pc:inkChg chg="add del">
          <ac:chgData name="AMAR ANWAR" userId="c1720d63-2acc-4633-aa0b-51ca7356e534" providerId="ADAL" clId="{BA09F0F4-671E-D341-9F4B-103BAC80EE40}" dt="2022-12-27T02:17:26.447" v="1118" actId="478"/>
          <ac:inkMkLst>
            <pc:docMk/>
            <pc:sldMk cId="2018487134" sldId="351"/>
            <ac:inkMk id="13" creationId="{9253A4B4-FDEB-3332-D4AF-297075311909}"/>
          </ac:inkMkLst>
        </pc:inkChg>
      </pc:sldChg>
    </pc:docChg>
  </pc:docChgLst>
  <pc:docChgLst>
    <pc:chgData name="ANWAR AMAR" userId="c1720d63-2acc-4633-aa0b-51ca7356e534" providerId="ADAL" clId="{EDB61F93-B659-E444-A41C-B30E66FF8922}"/>
    <pc:docChg chg="custSel modMainMaster">
      <pc:chgData name="ANWAR AMAR" userId="c1720d63-2acc-4633-aa0b-51ca7356e534" providerId="ADAL" clId="{EDB61F93-B659-E444-A41C-B30E66FF8922}" dt="2022-03-04T05:22:20.715" v="38" actId="20577"/>
      <pc:docMkLst>
        <pc:docMk/>
      </pc:docMkLst>
      <pc:sldMasterChg chg="modSldLayout">
        <pc:chgData name="ANWAR AMAR" userId="c1720d63-2acc-4633-aa0b-51ca7356e534" providerId="ADAL" clId="{EDB61F93-B659-E444-A41C-B30E66FF8922}" dt="2022-03-04T05:22:20.715" v="38" actId="20577"/>
        <pc:sldMasterMkLst>
          <pc:docMk/>
          <pc:sldMasterMk cId="1517162935" sldId="2147483648"/>
        </pc:sldMasterMkLst>
        <pc:sldLayoutChg chg="addSp modSp mod">
          <pc:chgData name="ANWAR AMAR" userId="c1720d63-2acc-4633-aa0b-51ca7356e534" providerId="ADAL" clId="{EDB61F93-B659-E444-A41C-B30E66FF8922}" dt="2022-03-04T05:22:20.715" v="38" actId="20577"/>
          <pc:sldLayoutMkLst>
            <pc:docMk/>
            <pc:sldMasterMk cId="1517162935" sldId="2147483648"/>
            <pc:sldLayoutMk cId="3430158872" sldId="2147483650"/>
          </pc:sldLayoutMkLst>
          <pc:spChg chg="add mod">
            <ac:chgData name="ANWAR AMAR" userId="c1720d63-2acc-4633-aa0b-51ca7356e534" providerId="ADAL" clId="{EDB61F93-B659-E444-A41C-B30E66FF8922}" dt="2022-03-04T05:22:20.715" v="38" actId="20577"/>
            <ac:spMkLst>
              <pc:docMk/>
              <pc:sldMasterMk cId="1517162935" sldId="2147483648"/>
              <pc:sldLayoutMk cId="3430158872" sldId="2147483650"/>
              <ac:spMk id="5" creationId="{209F11A7-D1E6-F843-BFFA-313CDB21C57E}"/>
            </ac:spMkLst>
          </pc:spChg>
        </pc:sldLayoutChg>
      </pc:sldMasterChg>
    </pc:docChg>
  </pc:docChgLst>
  <pc:docChgLst>
    <pc:chgData name="AMAR ANWAR" userId="c1720d63-2acc-4633-aa0b-51ca7356e534" providerId="ADAL" clId="{7EF5B71D-90D2-9A40-85C6-ED5A9152D4B5}"/>
    <pc:docChg chg="addSld modSld">
      <pc:chgData name="AMAR ANWAR" userId="c1720d63-2acc-4633-aa0b-51ca7356e534" providerId="ADAL" clId="{7EF5B71D-90D2-9A40-85C6-ED5A9152D4B5}" dt="2023-02-07T07:35:37.657" v="4"/>
      <pc:docMkLst>
        <pc:docMk/>
      </pc:docMkLst>
      <pc:sldChg chg="add">
        <pc:chgData name="AMAR ANWAR" userId="c1720d63-2acc-4633-aa0b-51ca7356e534" providerId="ADAL" clId="{7EF5B71D-90D2-9A40-85C6-ED5A9152D4B5}" dt="2023-02-07T06:54:40.285" v="0"/>
        <pc:sldMkLst>
          <pc:docMk/>
          <pc:sldMk cId="3426328231" sldId="258"/>
        </pc:sldMkLst>
      </pc:sldChg>
      <pc:sldChg chg="add">
        <pc:chgData name="AMAR ANWAR" userId="c1720d63-2acc-4633-aa0b-51ca7356e534" providerId="ADAL" clId="{7EF5B71D-90D2-9A40-85C6-ED5A9152D4B5}" dt="2023-02-07T07:34:56.292" v="1"/>
        <pc:sldMkLst>
          <pc:docMk/>
          <pc:sldMk cId="1179501099" sldId="276"/>
        </pc:sldMkLst>
      </pc:sldChg>
      <pc:sldChg chg="add">
        <pc:chgData name="AMAR ANWAR" userId="c1720d63-2acc-4633-aa0b-51ca7356e534" providerId="ADAL" clId="{7EF5B71D-90D2-9A40-85C6-ED5A9152D4B5}" dt="2023-02-07T07:35:06.504" v="2"/>
        <pc:sldMkLst>
          <pc:docMk/>
          <pc:sldMk cId="930472458" sldId="284"/>
        </pc:sldMkLst>
      </pc:sldChg>
      <pc:sldChg chg="add">
        <pc:chgData name="AMAR ANWAR" userId="c1720d63-2acc-4633-aa0b-51ca7356e534" providerId="ADAL" clId="{7EF5B71D-90D2-9A40-85C6-ED5A9152D4B5}" dt="2023-02-07T07:35:21.069" v="3"/>
        <pc:sldMkLst>
          <pc:docMk/>
          <pc:sldMk cId="583000660" sldId="299"/>
        </pc:sldMkLst>
      </pc:sldChg>
      <pc:sldChg chg="add">
        <pc:chgData name="AMAR ANWAR" userId="c1720d63-2acc-4633-aa0b-51ca7356e534" providerId="ADAL" clId="{7EF5B71D-90D2-9A40-85C6-ED5A9152D4B5}" dt="2023-02-07T07:35:37.657" v="4"/>
        <pc:sldMkLst>
          <pc:docMk/>
          <pc:sldMk cId="3498357048" sldId="3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1309-4137-AB4E-925F-B4329D73C196}" type="datetimeFigureOut">
              <a:rPr lang="en-GB" smtClean="0"/>
              <a:t>14/03/2023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1B088-2F95-214C-89A1-A21EE3BAA952}" type="slidenum">
              <a:rPr lang="en-GB" smtClean="0"/>
              <a:t>‹#›</a:t>
            </a:fld>
            <a:endParaRPr lang="en-GB" dirty="0"/>
          </a:p>
        </p:txBody>
      </p:sp>
    </p:spTree>
    <p:extLst>
      <p:ext uri="{BB962C8B-B14F-4D97-AF65-F5344CB8AC3E}">
        <p14:creationId xmlns:p14="http://schemas.microsoft.com/office/powerpoint/2010/main" val="61572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B1B088-2F95-214C-89A1-A21EE3BAA952}" type="slidenum">
              <a:rPr lang="en-GB" smtClean="0"/>
              <a:t>1</a:t>
            </a:fld>
            <a:endParaRPr lang="en-GB" dirty="0"/>
          </a:p>
        </p:txBody>
      </p:sp>
    </p:spTree>
    <p:extLst>
      <p:ext uri="{BB962C8B-B14F-4D97-AF65-F5344CB8AC3E}">
        <p14:creationId xmlns:p14="http://schemas.microsoft.com/office/powerpoint/2010/main" val="150113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B1B088-2F95-214C-89A1-A21EE3BAA952}" type="slidenum">
              <a:rPr lang="en-GB" smtClean="0"/>
              <a:t>2</a:t>
            </a:fld>
            <a:endParaRPr lang="en-GB" dirty="0"/>
          </a:p>
        </p:txBody>
      </p:sp>
    </p:spTree>
    <p:extLst>
      <p:ext uri="{BB962C8B-B14F-4D97-AF65-F5344CB8AC3E}">
        <p14:creationId xmlns:p14="http://schemas.microsoft.com/office/powerpoint/2010/main" val="99106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7B1B088-2F95-214C-89A1-A21EE3BAA952}" type="slidenum">
              <a:rPr lang="en-GB" smtClean="0"/>
              <a:t>6</a:t>
            </a:fld>
            <a:endParaRPr lang="en-GB" dirty="0"/>
          </a:p>
        </p:txBody>
      </p:sp>
    </p:spTree>
    <p:extLst>
      <p:ext uri="{BB962C8B-B14F-4D97-AF65-F5344CB8AC3E}">
        <p14:creationId xmlns:p14="http://schemas.microsoft.com/office/powerpoint/2010/main" val="985666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4FF5-27B6-4243-A1D5-9FC9263343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A203DB-D5D5-5342-9567-B86B44D88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C6582C-21E6-9848-92DA-BCB19134300F}"/>
              </a:ext>
            </a:extLst>
          </p:cNvPr>
          <p:cNvSpPr>
            <a:spLocks noGrp="1"/>
          </p:cNvSpPr>
          <p:nvPr>
            <p:ph type="dt" sz="half" idx="10"/>
          </p:nvPr>
        </p:nvSpPr>
        <p:spPr/>
        <p:txBody>
          <a:bodyPr/>
          <a:lstStyle/>
          <a:p>
            <a:fld id="{DA03791A-9DCE-7D41-8792-1D2FC982005A}" type="datetimeFigureOut">
              <a:rPr lang="en-GB" smtClean="0"/>
              <a:t>14/03/2023</a:t>
            </a:fld>
            <a:endParaRPr lang="en-GB" dirty="0"/>
          </a:p>
        </p:txBody>
      </p:sp>
      <p:sp>
        <p:nvSpPr>
          <p:cNvPr id="5" name="Footer Placeholder 4">
            <a:extLst>
              <a:ext uri="{FF2B5EF4-FFF2-40B4-BE49-F238E27FC236}">
                <a16:creationId xmlns:a16="http://schemas.microsoft.com/office/drawing/2014/main" id="{72247D02-C167-214F-97C1-74ECDE3D28B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D65E7E3-F354-CA41-AE12-8E9D3B779B3A}"/>
              </a:ext>
            </a:extLst>
          </p:cNvPr>
          <p:cNvSpPr>
            <a:spLocks noGrp="1"/>
          </p:cNvSpPr>
          <p:nvPr>
            <p:ph type="sldNum" sz="quarter" idx="12"/>
          </p:nvPr>
        </p:nvSpPr>
        <p:spPr/>
        <p:txBody>
          <a:bodyPr/>
          <a:lstStyle/>
          <a:p>
            <a:fld id="{44A492A3-B7D7-5242-81B1-53ED1B36A3BC}" type="slidenum">
              <a:rPr lang="en-GB" smtClean="0"/>
              <a:t>‹#›</a:t>
            </a:fld>
            <a:endParaRPr lang="en-GB" dirty="0"/>
          </a:p>
        </p:txBody>
      </p:sp>
    </p:spTree>
    <p:extLst>
      <p:ext uri="{BB962C8B-B14F-4D97-AF65-F5344CB8AC3E}">
        <p14:creationId xmlns:p14="http://schemas.microsoft.com/office/powerpoint/2010/main" val="183407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2DAE-903A-714F-9E52-F5BEB609B01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2B5906-CDD6-2049-9E1F-AE386FE035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307DF-61D6-E742-B93B-B0BD4FED2E1C}"/>
              </a:ext>
            </a:extLst>
          </p:cNvPr>
          <p:cNvSpPr>
            <a:spLocks noGrp="1"/>
          </p:cNvSpPr>
          <p:nvPr>
            <p:ph type="dt" sz="half" idx="10"/>
          </p:nvPr>
        </p:nvSpPr>
        <p:spPr/>
        <p:txBody>
          <a:bodyPr/>
          <a:lstStyle/>
          <a:p>
            <a:fld id="{DA03791A-9DCE-7D41-8792-1D2FC982005A}" type="datetimeFigureOut">
              <a:rPr lang="en-GB" smtClean="0"/>
              <a:t>14/03/2023</a:t>
            </a:fld>
            <a:endParaRPr lang="en-GB" dirty="0"/>
          </a:p>
        </p:txBody>
      </p:sp>
      <p:sp>
        <p:nvSpPr>
          <p:cNvPr id="5" name="Footer Placeholder 4">
            <a:extLst>
              <a:ext uri="{FF2B5EF4-FFF2-40B4-BE49-F238E27FC236}">
                <a16:creationId xmlns:a16="http://schemas.microsoft.com/office/drawing/2014/main" id="{8A7889E6-80D6-6D4B-810C-1A4664C0AA5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4E5C363-23D1-FE4F-9A64-332EB591E428}"/>
              </a:ext>
            </a:extLst>
          </p:cNvPr>
          <p:cNvSpPr>
            <a:spLocks noGrp="1"/>
          </p:cNvSpPr>
          <p:nvPr>
            <p:ph type="sldNum" sz="quarter" idx="12"/>
          </p:nvPr>
        </p:nvSpPr>
        <p:spPr/>
        <p:txBody>
          <a:bodyPr/>
          <a:lstStyle/>
          <a:p>
            <a:fld id="{44A492A3-B7D7-5242-81B1-53ED1B36A3BC}" type="slidenum">
              <a:rPr lang="en-GB" smtClean="0"/>
              <a:t>‹#›</a:t>
            </a:fld>
            <a:endParaRPr lang="en-GB" dirty="0"/>
          </a:p>
        </p:txBody>
      </p:sp>
    </p:spTree>
    <p:extLst>
      <p:ext uri="{BB962C8B-B14F-4D97-AF65-F5344CB8AC3E}">
        <p14:creationId xmlns:p14="http://schemas.microsoft.com/office/powerpoint/2010/main" val="279602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38C94D-3135-924E-8202-76AB5738B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79668D-BFB5-FC41-A625-6A77B2B7A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E43398-BB4B-F24D-9007-3EBED6063010}"/>
              </a:ext>
            </a:extLst>
          </p:cNvPr>
          <p:cNvSpPr>
            <a:spLocks noGrp="1"/>
          </p:cNvSpPr>
          <p:nvPr>
            <p:ph type="dt" sz="half" idx="10"/>
          </p:nvPr>
        </p:nvSpPr>
        <p:spPr/>
        <p:txBody>
          <a:bodyPr/>
          <a:lstStyle/>
          <a:p>
            <a:fld id="{DA03791A-9DCE-7D41-8792-1D2FC982005A}" type="datetimeFigureOut">
              <a:rPr lang="en-GB" smtClean="0"/>
              <a:t>14/03/2023</a:t>
            </a:fld>
            <a:endParaRPr lang="en-GB" dirty="0"/>
          </a:p>
        </p:txBody>
      </p:sp>
      <p:sp>
        <p:nvSpPr>
          <p:cNvPr id="5" name="Footer Placeholder 4">
            <a:extLst>
              <a:ext uri="{FF2B5EF4-FFF2-40B4-BE49-F238E27FC236}">
                <a16:creationId xmlns:a16="http://schemas.microsoft.com/office/drawing/2014/main" id="{CBCF9917-9E3D-F647-A95E-896B590AAA2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7554673-0C95-4B4C-8FCE-8235E0FAFFBD}"/>
              </a:ext>
            </a:extLst>
          </p:cNvPr>
          <p:cNvSpPr>
            <a:spLocks noGrp="1"/>
          </p:cNvSpPr>
          <p:nvPr>
            <p:ph type="sldNum" sz="quarter" idx="12"/>
          </p:nvPr>
        </p:nvSpPr>
        <p:spPr/>
        <p:txBody>
          <a:bodyPr/>
          <a:lstStyle/>
          <a:p>
            <a:fld id="{44A492A3-B7D7-5242-81B1-53ED1B36A3BC}" type="slidenum">
              <a:rPr lang="en-GB" smtClean="0"/>
              <a:t>‹#›</a:t>
            </a:fld>
            <a:endParaRPr lang="en-GB" dirty="0"/>
          </a:p>
        </p:txBody>
      </p:sp>
    </p:spTree>
    <p:extLst>
      <p:ext uri="{BB962C8B-B14F-4D97-AF65-F5344CB8AC3E}">
        <p14:creationId xmlns:p14="http://schemas.microsoft.com/office/powerpoint/2010/main" val="199106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D50F88-8A58-4BF0-1FDC-A9E0BEBEBD20}"/>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Content Placeholder 2">
            <a:extLst>
              <a:ext uri="{FF2B5EF4-FFF2-40B4-BE49-F238E27FC236}">
                <a16:creationId xmlns:a16="http://schemas.microsoft.com/office/drawing/2014/main" id="{8CE05889-32FE-A07B-FBC3-BB8BFF6A3EA0}"/>
              </a:ext>
            </a:extLst>
          </p:cNvPr>
          <p:cNvSpPr>
            <a:spLocks noGrp="1"/>
          </p:cNvSpPr>
          <p:nvPr>
            <p:ph sz="half" idx="1"/>
          </p:nvPr>
        </p:nvSpPr>
        <p:spPr>
          <a:xfrm>
            <a:off x="-1" y="0"/>
            <a:ext cx="6096000" cy="68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22FEE9DE-AF8C-CB94-25B7-48A2241E096F}"/>
              </a:ext>
            </a:extLst>
          </p:cNvPr>
          <p:cNvSpPr>
            <a:spLocks noGrp="1"/>
          </p:cNvSpPr>
          <p:nvPr>
            <p:ph sz="half" idx="2"/>
          </p:nvPr>
        </p:nvSpPr>
        <p:spPr>
          <a:xfrm>
            <a:off x="6096000" y="0"/>
            <a:ext cx="6096000" cy="6858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N" dirty="0"/>
          </a:p>
        </p:txBody>
      </p:sp>
    </p:spTree>
    <p:extLst>
      <p:ext uri="{BB962C8B-B14F-4D97-AF65-F5344CB8AC3E}">
        <p14:creationId xmlns:p14="http://schemas.microsoft.com/office/powerpoint/2010/main" val="240404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18" presetClass="entr" presetSubtype="6"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strips(downRight)">
                      <p:cBhvr>
                        <p:cTn dur="500"/>
                        <p:tgtEl>
                          <p:spTgt spid="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B403E6-F3B1-7E41-B641-66CBE6A518CD}"/>
              </a:ext>
            </a:extLst>
          </p:cNvPr>
          <p:cNvSpPr/>
          <p:nvPr userDrawn="1"/>
        </p:nvSpPr>
        <p:spPr>
          <a:xfrm>
            <a:off x="0" y="0"/>
            <a:ext cx="12192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AC07288F-93BC-BA49-860E-A0F9EEEDD6E1}"/>
              </a:ext>
            </a:extLst>
          </p:cNvPr>
          <p:cNvSpPr>
            <a:spLocks noGrp="1"/>
          </p:cNvSpPr>
          <p:nvPr>
            <p:ph type="title"/>
          </p:nvPr>
        </p:nvSpPr>
        <p:spPr>
          <a:xfrm>
            <a:off x="0" y="0"/>
            <a:ext cx="12192000" cy="524435"/>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4F313D58-6411-024A-B8B4-8FD0078E8251}"/>
              </a:ext>
            </a:extLst>
          </p:cNvPr>
          <p:cNvSpPr>
            <a:spLocks noGrp="1"/>
          </p:cNvSpPr>
          <p:nvPr>
            <p:ph idx="1"/>
          </p:nvPr>
        </p:nvSpPr>
        <p:spPr>
          <a:xfrm>
            <a:off x="0" y="551328"/>
            <a:ext cx="12192000" cy="6306671"/>
          </a:xfrm>
        </p:spPr>
        <p:txBody>
          <a:bodyPr/>
          <a:lstStyle>
            <a:lvl1pPr marL="12700" indent="-12700">
              <a:buNone/>
              <a:tabLst/>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Box 4">
            <a:extLst>
              <a:ext uri="{FF2B5EF4-FFF2-40B4-BE49-F238E27FC236}">
                <a16:creationId xmlns:a16="http://schemas.microsoft.com/office/drawing/2014/main" id="{209F11A7-D1E6-F843-BFFA-313CDB21C57E}"/>
              </a:ext>
            </a:extLst>
          </p:cNvPr>
          <p:cNvSpPr txBox="1"/>
          <p:nvPr userDrawn="1"/>
        </p:nvSpPr>
        <p:spPr>
          <a:xfrm>
            <a:off x="10273553" y="0"/>
            <a:ext cx="1918447" cy="415498"/>
          </a:xfrm>
          <a:prstGeom prst="rect">
            <a:avLst/>
          </a:prstGeom>
          <a:noFill/>
        </p:spPr>
        <p:txBody>
          <a:bodyPr wrap="square" rtlCol="0">
            <a:spAutoFit/>
          </a:bodyPr>
          <a:lstStyle/>
          <a:p>
            <a:pPr algn="r"/>
            <a:r>
              <a:rPr lang="en-GB" sz="1050" dirty="0">
                <a:solidFill>
                  <a:schemeClr val="bg1"/>
                </a:solidFill>
              </a:rPr>
              <a:t>0478</a:t>
            </a:r>
            <a:br>
              <a:rPr lang="en-GB" sz="1050" dirty="0">
                <a:solidFill>
                  <a:schemeClr val="bg1"/>
                </a:solidFill>
              </a:rPr>
            </a:br>
            <a:r>
              <a:rPr lang="en-GB" sz="1050" dirty="0">
                <a:solidFill>
                  <a:schemeClr val="bg1"/>
                </a:solidFill>
              </a:rPr>
              <a:t>2.2 Methods of Error Detection</a:t>
            </a:r>
          </a:p>
        </p:txBody>
      </p:sp>
    </p:spTree>
    <p:extLst>
      <p:ext uri="{BB962C8B-B14F-4D97-AF65-F5344CB8AC3E}">
        <p14:creationId xmlns:p14="http://schemas.microsoft.com/office/powerpoint/2010/main" val="343015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E953-64C2-3441-BF29-C480770D1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72F8326-60FE-4449-BC2E-A9008D29C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520A32-1778-5C44-9959-DF7445CDC118}"/>
              </a:ext>
            </a:extLst>
          </p:cNvPr>
          <p:cNvSpPr>
            <a:spLocks noGrp="1"/>
          </p:cNvSpPr>
          <p:nvPr>
            <p:ph type="dt" sz="half" idx="10"/>
          </p:nvPr>
        </p:nvSpPr>
        <p:spPr/>
        <p:txBody>
          <a:bodyPr/>
          <a:lstStyle/>
          <a:p>
            <a:fld id="{DA03791A-9DCE-7D41-8792-1D2FC982005A}" type="datetimeFigureOut">
              <a:rPr lang="en-GB" smtClean="0"/>
              <a:t>14/03/2023</a:t>
            </a:fld>
            <a:endParaRPr lang="en-GB" dirty="0"/>
          </a:p>
        </p:txBody>
      </p:sp>
      <p:sp>
        <p:nvSpPr>
          <p:cNvPr id="5" name="Footer Placeholder 4">
            <a:extLst>
              <a:ext uri="{FF2B5EF4-FFF2-40B4-BE49-F238E27FC236}">
                <a16:creationId xmlns:a16="http://schemas.microsoft.com/office/drawing/2014/main" id="{75283642-AA58-7246-AEE3-8FB437E2849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0308EB5-513B-AB43-88E2-2F836F0B3B26}"/>
              </a:ext>
            </a:extLst>
          </p:cNvPr>
          <p:cNvSpPr>
            <a:spLocks noGrp="1"/>
          </p:cNvSpPr>
          <p:nvPr>
            <p:ph type="sldNum" sz="quarter" idx="12"/>
          </p:nvPr>
        </p:nvSpPr>
        <p:spPr/>
        <p:txBody>
          <a:bodyPr/>
          <a:lstStyle/>
          <a:p>
            <a:fld id="{44A492A3-B7D7-5242-81B1-53ED1B36A3BC}" type="slidenum">
              <a:rPr lang="en-GB" smtClean="0"/>
              <a:t>‹#›</a:t>
            </a:fld>
            <a:endParaRPr lang="en-GB" dirty="0"/>
          </a:p>
        </p:txBody>
      </p:sp>
    </p:spTree>
    <p:extLst>
      <p:ext uri="{BB962C8B-B14F-4D97-AF65-F5344CB8AC3E}">
        <p14:creationId xmlns:p14="http://schemas.microsoft.com/office/powerpoint/2010/main" val="400830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3D43-DCD7-EC42-A80C-E3DDDD8DAF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E14704-7F02-384E-BF60-2CF2D8AD2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DF77F4-164D-8E4E-AF71-8D192DE07D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BB9846-8115-7E4A-8AEF-C563E8F9952E}"/>
              </a:ext>
            </a:extLst>
          </p:cNvPr>
          <p:cNvSpPr>
            <a:spLocks noGrp="1"/>
          </p:cNvSpPr>
          <p:nvPr>
            <p:ph type="dt" sz="half" idx="10"/>
          </p:nvPr>
        </p:nvSpPr>
        <p:spPr/>
        <p:txBody>
          <a:bodyPr/>
          <a:lstStyle/>
          <a:p>
            <a:fld id="{DA03791A-9DCE-7D41-8792-1D2FC982005A}" type="datetimeFigureOut">
              <a:rPr lang="en-GB" smtClean="0"/>
              <a:t>14/03/2023</a:t>
            </a:fld>
            <a:endParaRPr lang="en-GB" dirty="0"/>
          </a:p>
        </p:txBody>
      </p:sp>
      <p:sp>
        <p:nvSpPr>
          <p:cNvPr id="6" name="Footer Placeholder 5">
            <a:extLst>
              <a:ext uri="{FF2B5EF4-FFF2-40B4-BE49-F238E27FC236}">
                <a16:creationId xmlns:a16="http://schemas.microsoft.com/office/drawing/2014/main" id="{4781C0C2-5053-8047-A655-9720DFB1B8AD}"/>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C12D441-A6BF-894F-ADDF-38D300E8EFA9}"/>
              </a:ext>
            </a:extLst>
          </p:cNvPr>
          <p:cNvSpPr>
            <a:spLocks noGrp="1"/>
          </p:cNvSpPr>
          <p:nvPr>
            <p:ph type="sldNum" sz="quarter" idx="12"/>
          </p:nvPr>
        </p:nvSpPr>
        <p:spPr/>
        <p:txBody>
          <a:bodyPr/>
          <a:lstStyle/>
          <a:p>
            <a:fld id="{44A492A3-B7D7-5242-81B1-53ED1B36A3BC}" type="slidenum">
              <a:rPr lang="en-GB" smtClean="0"/>
              <a:t>‹#›</a:t>
            </a:fld>
            <a:endParaRPr lang="en-GB" dirty="0"/>
          </a:p>
        </p:txBody>
      </p:sp>
    </p:spTree>
    <p:extLst>
      <p:ext uri="{BB962C8B-B14F-4D97-AF65-F5344CB8AC3E}">
        <p14:creationId xmlns:p14="http://schemas.microsoft.com/office/powerpoint/2010/main" val="101657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DEF4-C51B-6343-9192-C920D7EADD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A79E72-573E-714A-973A-2FC9FA1D1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C3F14-B842-9446-892A-1E49D8901D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167526-D138-9A46-8FD7-532469085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AA46B-F124-8B48-9401-374823DAD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B6E2412-DD33-1142-B25C-0D5BBE35683C}"/>
              </a:ext>
            </a:extLst>
          </p:cNvPr>
          <p:cNvSpPr>
            <a:spLocks noGrp="1"/>
          </p:cNvSpPr>
          <p:nvPr>
            <p:ph type="dt" sz="half" idx="10"/>
          </p:nvPr>
        </p:nvSpPr>
        <p:spPr/>
        <p:txBody>
          <a:bodyPr/>
          <a:lstStyle/>
          <a:p>
            <a:fld id="{DA03791A-9DCE-7D41-8792-1D2FC982005A}" type="datetimeFigureOut">
              <a:rPr lang="en-GB" smtClean="0"/>
              <a:t>14/03/2023</a:t>
            </a:fld>
            <a:endParaRPr lang="en-GB" dirty="0"/>
          </a:p>
        </p:txBody>
      </p:sp>
      <p:sp>
        <p:nvSpPr>
          <p:cNvPr id="8" name="Footer Placeholder 7">
            <a:extLst>
              <a:ext uri="{FF2B5EF4-FFF2-40B4-BE49-F238E27FC236}">
                <a16:creationId xmlns:a16="http://schemas.microsoft.com/office/drawing/2014/main" id="{1C0E6240-160E-3449-9E80-C37869BE947A}"/>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83C3835-661F-614F-A147-AEED1F58936F}"/>
              </a:ext>
            </a:extLst>
          </p:cNvPr>
          <p:cNvSpPr>
            <a:spLocks noGrp="1"/>
          </p:cNvSpPr>
          <p:nvPr>
            <p:ph type="sldNum" sz="quarter" idx="12"/>
          </p:nvPr>
        </p:nvSpPr>
        <p:spPr/>
        <p:txBody>
          <a:bodyPr/>
          <a:lstStyle/>
          <a:p>
            <a:fld id="{44A492A3-B7D7-5242-81B1-53ED1B36A3BC}" type="slidenum">
              <a:rPr lang="en-GB" smtClean="0"/>
              <a:t>‹#›</a:t>
            </a:fld>
            <a:endParaRPr lang="en-GB" dirty="0"/>
          </a:p>
        </p:txBody>
      </p:sp>
    </p:spTree>
    <p:extLst>
      <p:ext uri="{BB962C8B-B14F-4D97-AF65-F5344CB8AC3E}">
        <p14:creationId xmlns:p14="http://schemas.microsoft.com/office/powerpoint/2010/main" val="157773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7895-488F-F64A-8690-F3DC85E3CA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DF06A68-70F8-294B-8802-86E179E39850}"/>
              </a:ext>
            </a:extLst>
          </p:cNvPr>
          <p:cNvSpPr>
            <a:spLocks noGrp="1"/>
          </p:cNvSpPr>
          <p:nvPr>
            <p:ph type="dt" sz="half" idx="10"/>
          </p:nvPr>
        </p:nvSpPr>
        <p:spPr/>
        <p:txBody>
          <a:bodyPr/>
          <a:lstStyle/>
          <a:p>
            <a:fld id="{DA03791A-9DCE-7D41-8792-1D2FC982005A}" type="datetimeFigureOut">
              <a:rPr lang="en-GB" smtClean="0"/>
              <a:t>14/03/2023</a:t>
            </a:fld>
            <a:endParaRPr lang="en-GB" dirty="0"/>
          </a:p>
        </p:txBody>
      </p:sp>
      <p:sp>
        <p:nvSpPr>
          <p:cNvPr id="4" name="Footer Placeholder 3">
            <a:extLst>
              <a:ext uri="{FF2B5EF4-FFF2-40B4-BE49-F238E27FC236}">
                <a16:creationId xmlns:a16="http://schemas.microsoft.com/office/drawing/2014/main" id="{94EFFCCB-DE37-9D47-9720-E75CA8DE532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E3EDE14-D18E-194B-8139-CC52849EC294}"/>
              </a:ext>
            </a:extLst>
          </p:cNvPr>
          <p:cNvSpPr>
            <a:spLocks noGrp="1"/>
          </p:cNvSpPr>
          <p:nvPr>
            <p:ph type="sldNum" sz="quarter" idx="12"/>
          </p:nvPr>
        </p:nvSpPr>
        <p:spPr/>
        <p:txBody>
          <a:bodyPr/>
          <a:lstStyle/>
          <a:p>
            <a:fld id="{44A492A3-B7D7-5242-81B1-53ED1B36A3BC}" type="slidenum">
              <a:rPr lang="en-GB" smtClean="0"/>
              <a:t>‹#›</a:t>
            </a:fld>
            <a:endParaRPr lang="en-GB" dirty="0"/>
          </a:p>
        </p:txBody>
      </p:sp>
    </p:spTree>
    <p:extLst>
      <p:ext uri="{BB962C8B-B14F-4D97-AF65-F5344CB8AC3E}">
        <p14:creationId xmlns:p14="http://schemas.microsoft.com/office/powerpoint/2010/main" val="205843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DB759A-9719-DC47-8632-B0B737491FED}"/>
              </a:ext>
            </a:extLst>
          </p:cNvPr>
          <p:cNvSpPr>
            <a:spLocks noGrp="1"/>
          </p:cNvSpPr>
          <p:nvPr>
            <p:ph type="dt" sz="half" idx="10"/>
          </p:nvPr>
        </p:nvSpPr>
        <p:spPr/>
        <p:txBody>
          <a:bodyPr/>
          <a:lstStyle/>
          <a:p>
            <a:fld id="{DA03791A-9DCE-7D41-8792-1D2FC982005A}" type="datetimeFigureOut">
              <a:rPr lang="en-GB" smtClean="0"/>
              <a:t>14/03/2023</a:t>
            </a:fld>
            <a:endParaRPr lang="en-GB" dirty="0"/>
          </a:p>
        </p:txBody>
      </p:sp>
      <p:sp>
        <p:nvSpPr>
          <p:cNvPr id="3" name="Footer Placeholder 2">
            <a:extLst>
              <a:ext uri="{FF2B5EF4-FFF2-40B4-BE49-F238E27FC236}">
                <a16:creationId xmlns:a16="http://schemas.microsoft.com/office/drawing/2014/main" id="{339D56A2-B642-E044-AC85-BA59F638E3AF}"/>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726B9984-38B7-A04B-A1F9-C4F0655D39EB}"/>
              </a:ext>
            </a:extLst>
          </p:cNvPr>
          <p:cNvSpPr>
            <a:spLocks noGrp="1"/>
          </p:cNvSpPr>
          <p:nvPr>
            <p:ph type="sldNum" sz="quarter" idx="12"/>
          </p:nvPr>
        </p:nvSpPr>
        <p:spPr/>
        <p:txBody>
          <a:bodyPr/>
          <a:lstStyle/>
          <a:p>
            <a:fld id="{44A492A3-B7D7-5242-81B1-53ED1B36A3BC}" type="slidenum">
              <a:rPr lang="en-GB" smtClean="0"/>
              <a:t>‹#›</a:t>
            </a:fld>
            <a:endParaRPr lang="en-GB" dirty="0"/>
          </a:p>
        </p:txBody>
      </p:sp>
    </p:spTree>
    <p:extLst>
      <p:ext uri="{BB962C8B-B14F-4D97-AF65-F5344CB8AC3E}">
        <p14:creationId xmlns:p14="http://schemas.microsoft.com/office/powerpoint/2010/main" val="351349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65AF-1713-E440-B64F-85214EEC9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72D0A6-C3D1-BE45-88CF-4AF9CEE53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33CA6D0-61C7-B74A-8538-34944C6E1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595A9-0EB6-1243-A77F-CCA37D30860B}"/>
              </a:ext>
            </a:extLst>
          </p:cNvPr>
          <p:cNvSpPr>
            <a:spLocks noGrp="1"/>
          </p:cNvSpPr>
          <p:nvPr>
            <p:ph type="dt" sz="half" idx="10"/>
          </p:nvPr>
        </p:nvSpPr>
        <p:spPr/>
        <p:txBody>
          <a:bodyPr/>
          <a:lstStyle/>
          <a:p>
            <a:fld id="{DA03791A-9DCE-7D41-8792-1D2FC982005A}" type="datetimeFigureOut">
              <a:rPr lang="en-GB" smtClean="0"/>
              <a:t>14/03/2023</a:t>
            </a:fld>
            <a:endParaRPr lang="en-GB" dirty="0"/>
          </a:p>
        </p:txBody>
      </p:sp>
      <p:sp>
        <p:nvSpPr>
          <p:cNvPr id="6" name="Footer Placeholder 5">
            <a:extLst>
              <a:ext uri="{FF2B5EF4-FFF2-40B4-BE49-F238E27FC236}">
                <a16:creationId xmlns:a16="http://schemas.microsoft.com/office/drawing/2014/main" id="{F845287C-3B97-5249-8359-E77F8BD8C99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35D847B-2C57-5D4B-A582-8FCAAB9F9604}"/>
              </a:ext>
            </a:extLst>
          </p:cNvPr>
          <p:cNvSpPr>
            <a:spLocks noGrp="1"/>
          </p:cNvSpPr>
          <p:nvPr>
            <p:ph type="sldNum" sz="quarter" idx="12"/>
          </p:nvPr>
        </p:nvSpPr>
        <p:spPr/>
        <p:txBody>
          <a:bodyPr/>
          <a:lstStyle/>
          <a:p>
            <a:fld id="{44A492A3-B7D7-5242-81B1-53ED1B36A3BC}" type="slidenum">
              <a:rPr lang="en-GB" smtClean="0"/>
              <a:t>‹#›</a:t>
            </a:fld>
            <a:endParaRPr lang="en-GB" dirty="0"/>
          </a:p>
        </p:txBody>
      </p:sp>
    </p:spTree>
    <p:extLst>
      <p:ext uri="{BB962C8B-B14F-4D97-AF65-F5344CB8AC3E}">
        <p14:creationId xmlns:p14="http://schemas.microsoft.com/office/powerpoint/2010/main" val="330403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41E5-02B6-384A-8ED6-3ED2460ECF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FB7A96F-C3AD-FF4A-95BE-8C3BC32B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7FAFD8C5-928A-DE43-8F2B-09462DAFB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24F9E-BD7E-6240-BEB9-128FB4811D28}"/>
              </a:ext>
            </a:extLst>
          </p:cNvPr>
          <p:cNvSpPr>
            <a:spLocks noGrp="1"/>
          </p:cNvSpPr>
          <p:nvPr>
            <p:ph type="dt" sz="half" idx="10"/>
          </p:nvPr>
        </p:nvSpPr>
        <p:spPr/>
        <p:txBody>
          <a:bodyPr/>
          <a:lstStyle/>
          <a:p>
            <a:fld id="{DA03791A-9DCE-7D41-8792-1D2FC982005A}" type="datetimeFigureOut">
              <a:rPr lang="en-GB" smtClean="0"/>
              <a:t>14/03/2023</a:t>
            </a:fld>
            <a:endParaRPr lang="en-GB" dirty="0"/>
          </a:p>
        </p:txBody>
      </p:sp>
      <p:sp>
        <p:nvSpPr>
          <p:cNvPr id="6" name="Footer Placeholder 5">
            <a:extLst>
              <a:ext uri="{FF2B5EF4-FFF2-40B4-BE49-F238E27FC236}">
                <a16:creationId xmlns:a16="http://schemas.microsoft.com/office/drawing/2014/main" id="{BE19D403-7260-FE41-8C1C-41AEB10F95EA}"/>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255212C-D9E9-D642-ABA3-705809F902E1}"/>
              </a:ext>
            </a:extLst>
          </p:cNvPr>
          <p:cNvSpPr>
            <a:spLocks noGrp="1"/>
          </p:cNvSpPr>
          <p:nvPr>
            <p:ph type="sldNum" sz="quarter" idx="12"/>
          </p:nvPr>
        </p:nvSpPr>
        <p:spPr/>
        <p:txBody>
          <a:bodyPr/>
          <a:lstStyle/>
          <a:p>
            <a:fld id="{44A492A3-B7D7-5242-81B1-53ED1B36A3BC}" type="slidenum">
              <a:rPr lang="en-GB" smtClean="0"/>
              <a:t>‹#›</a:t>
            </a:fld>
            <a:endParaRPr lang="en-GB" dirty="0"/>
          </a:p>
        </p:txBody>
      </p:sp>
    </p:spTree>
    <p:extLst>
      <p:ext uri="{BB962C8B-B14F-4D97-AF65-F5344CB8AC3E}">
        <p14:creationId xmlns:p14="http://schemas.microsoft.com/office/powerpoint/2010/main" val="336472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88B76-6523-7A47-87CD-E3DB7112DD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9B2D2E-9F0C-884A-8C0F-16ADA666B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21AC84-E5A4-C14D-B496-D4D5505C2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3791A-9DCE-7D41-8792-1D2FC982005A}" type="datetimeFigureOut">
              <a:rPr lang="en-GB" smtClean="0"/>
              <a:t>14/03/2023</a:t>
            </a:fld>
            <a:endParaRPr lang="en-GB" dirty="0"/>
          </a:p>
        </p:txBody>
      </p:sp>
      <p:sp>
        <p:nvSpPr>
          <p:cNvPr id="5" name="Footer Placeholder 4">
            <a:extLst>
              <a:ext uri="{FF2B5EF4-FFF2-40B4-BE49-F238E27FC236}">
                <a16:creationId xmlns:a16="http://schemas.microsoft.com/office/drawing/2014/main" id="{510785EC-E2D7-244A-8CA7-A672DA1A0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3E5BBA1A-3975-BF4E-AA19-968D9DFF2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492A3-B7D7-5242-81B1-53ED1B36A3BC}" type="slidenum">
              <a:rPr lang="en-GB" smtClean="0"/>
              <a:t>‹#›</a:t>
            </a:fld>
            <a:endParaRPr lang="en-GB" dirty="0"/>
          </a:p>
        </p:txBody>
      </p:sp>
    </p:spTree>
    <p:extLst>
      <p:ext uri="{BB962C8B-B14F-4D97-AF65-F5344CB8AC3E}">
        <p14:creationId xmlns:p14="http://schemas.microsoft.com/office/powerpoint/2010/main" val="1517162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DC94-6F41-E949-9F06-56112A00E051}"/>
              </a:ext>
            </a:extLst>
          </p:cNvPr>
          <p:cNvSpPr>
            <a:spLocks noGrp="1"/>
          </p:cNvSpPr>
          <p:nvPr>
            <p:ph type="title"/>
          </p:nvPr>
        </p:nvSpPr>
        <p:spPr/>
        <p:txBody>
          <a:bodyPr>
            <a:normAutofit fontScale="90000"/>
          </a:bodyPr>
          <a:lstStyle/>
          <a:p>
            <a:r>
              <a:rPr lang="en-US" b="1" dirty="0"/>
              <a:t>2.2 Methods of error detection </a:t>
            </a:r>
            <a:endParaRPr lang="en-GB" dirty="0"/>
          </a:p>
        </p:txBody>
      </p:sp>
      <p:sp>
        <p:nvSpPr>
          <p:cNvPr id="3" name="Content Placeholder 2">
            <a:extLst>
              <a:ext uri="{FF2B5EF4-FFF2-40B4-BE49-F238E27FC236}">
                <a16:creationId xmlns:a16="http://schemas.microsoft.com/office/drawing/2014/main" id="{6BAB132B-1BDA-CE46-AA95-2B7C8C189456}"/>
              </a:ext>
            </a:extLst>
          </p:cNvPr>
          <p:cNvSpPr>
            <a:spLocks noGrp="1"/>
          </p:cNvSpPr>
          <p:nvPr>
            <p:ph idx="1"/>
          </p:nvPr>
        </p:nvSpPr>
        <p:spPr>
          <a:solidFill>
            <a:srgbClr val="7030A0"/>
          </a:solidFill>
        </p:spPr>
        <p:txBody>
          <a:bodyPr/>
          <a:lstStyle/>
          <a:p>
            <a:pPr marL="514350" indent="-514350">
              <a:buFont typeface="+mj-lt"/>
              <a:buAutoNum type="arabicPeriod"/>
            </a:pPr>
            <a:r>
              <a:rPr lang="en-US" dirty="0"/>
              <a:t>Understand the need to check for errors after data transmission and how these errors can occur </a:t>
            </a:r>
            <a:endParaRPr lang="en-US" dirty="0">
              <a:effectLst/>
            </a:endParaRPr>
          </a:p>
          <a:p>
            <a:pPr marL="514350" indent="-514350">
              <a:buFont typeface="+mj-lt"/>
              <a:buAutoNum type="arabicPeriod"/>
            </a:pPr>
            <a:r>
              <a:rPr lang="en-US" dirty="0"/>
              <a:t>Describe the processes involved in each of the following error detection methods for detecting errors in data after transmission: parity check (odd and even), checksum and echo check </a:t>
            </a:r>
            <a:endParaRPr lang="en-US" dirty="0">
              <a:effectLst/>
            </a:endParaRPr>
          </a:p>
          <a:p>
            <a:pPr marL="514350" indent="-514350">
              <a:buFont typeface="+mj-lt"/>
              <a:buAutoNum type="arabicPeriod"/>
            </a:pPr>
            <a:r>
              <a:rPr lang="en-US" dirty="0"/>
              <a:t>Describe how a check digit is used to detect errors in data entry and identify examples of when a check digit is used, including international standard book numbers (ISBN) and bar codes </a:t>
            </a:r>
            <a:endParaRPr lang="en-US" dirty="0">
              <a:effectLst/>
            </a:endParaRPr>
          </a:p>
          <a:p>
            <a:pPr marL="514350" indent="-514350">
              <a:buFont typeface="+mj-lt"/>
              <a:buAutoNum type="arabicPeriod"/>
            </a:pPr>
            <a:r>
              <a:rPr lang="en-US" dirty="0"/>
              <a:t>Describe how an automatic repeat query (ARQ) can be used to establish that data is received without error </a:t>
            </a:r>
            <a:endParaRPr lang="en-US" dirty="0">
              <a:effectLst/>
            </a:endParaRPr>
          </a:p>
          <a:p>
            <a:pPr marL="514350" indent="-514350">
              <a:buFont typeface="+mj-lt"/>
              <a:buAutoNum type="arabicPeriod"/>
            </a:pPr>
            <a:endParaRPr lang="en-GB" dirty="0"/>
          </a:p>
        </p:txBody>
      </p:sp>
    </p:spTree>
    <p:extLst>
      <p:ext uri="{BB962C8B-B14F-4D97-AF65-F5344CB8AC3E}">
        <p14:creationId xmlns:p14="http://schemas.microsoft.com/office/powerpoint/2010/main" val="372571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a:t>
            </a:r>
          </a:p>
        </p:txBody>
      </p:sp>
      <p:sp>
        <p:nvSpPr>
          <p:cNvPr id="3" name="Content Placeholder 2"/>
          <p:cNvSpPr>
            <a:spLocks noGrp="1"/>
          </p:cNvSpPr>
          <p:nvPr>
            <p:ph idx="1"/>
          </p:nvPr>
        </p:nvSpPr>
        <p:spPr/>
        <p:txBody>
          <a:bodyPr/>
          <a:lstStyle/>
          <a:p>
            <a:r>
              <a:rPr lang="en-US" dirty="0"/>
              <a:t>What is the check digit for:</a:t>
            </a:r>
          </a:p>
          <a:p>
            <a:endParaRPr lang="en-US" dirty="0"/>
          </a:p>
          <a:p>
            <a:pPr marL="457200" indent="-457200">
              <a:buFont typeface="Arial"/>
              <a:buChar char="•"/>
            </a:pPr>
            <a:r>
              <a:rPr lang="en-US" dirty="0"/>
              <a:t>281746203842</a:t>
            </a:r>
          </a:p>
          <a:p>
            <a:pPr marL="457200" indent="-457200">
              <a:buFont typeface="Arial"/>
              <a:buChar char="•"/>
            </a:pPr>
            <a:r>
              <a:rPr lang="en-US" dirty="0"/>
              <a:t>184092462094</a:t>
            </a:r>
          </a:p>
          <a:p>
            <a:pPr marL="457200" indent="-457200">
              <a:buFont typeface="Arial"/>
              <a:buChar char="•"/>
            </a:pPr>
            <a:r>
              <a:rPr lang="en-US" dirty="0"/>
              <a:t>827147056773</a:t>
            </a:r>
          </a:p>
          <a:p>
            <a:pPr marL="457200" indent="-457200">
              <a:buFont typeface="Arial"/>
              <a:buChar char="•"/>
            </a:pPr>
            <a:r>
              <a:rPr lang="en-US" dirty="0"/>
              <a:t>092048059301</a:t>
            </a:r>
          </a:p>
        </p:txBody>
      </p:sp>
    </p:spTree>
    <p:extLst>
      <p:ext uri="{BB962C8B-B14F-4D97-AF65-F5344CB8AC3E}">
        <p14:creationId xmlns:p14="http://schemas.microsoft.com/office/powerpoint/2010/main" val="194012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Checksum</a:t>
            </a:r>
          </a:p>
        </p:txBody>
      </p:sp>
      <p:sp>
        <p:nvSpPr>
          <p:cNvPr id="3" name="Content Placeholder 2"/>
          <p:cNvSpPr>
            <a:spLocks noGrp="1"/>
          </p:cNvSpPr>
          <p:nvPr>
            <p:ph idx="1"/>
          </p:nvPr>
        </p:nvSpPr>
        <p:spPr/>
        <p:txBody>
          <a:bodyPr/>
          <a:lstStyle/>
          <a:p>
            <a:r>
              <a:rPr lang="en-US" dirty="0"/>
              <a:t>This is a number that is sent after you sent your block of data </a:t>
            </a:r>
          </a:p>
          <a:p>
            <a:endParaRPr lang="en-US" dirty="0"/>
          </a:p>
          <a:p>
            <a:r>
              <a:rPr lang="en-US" dirty="0"/>
              <a:t>A checksum is a number you get based on your block of data, its usually a number under 256 (Because the highest number a byte can store is 255) </a:t>
            </a:r>
          </a:p>
          <a:p>
            <a:endParaRPr lang="en-US" dirty="0"/>
          </a:p>
          <a:p>
            <a:r>
              <a:rPr lang="en-US" dirty="0"/>
              <a:t>When you send data, the receiver checks the data and if it gets the same number then everything is fine. If the number is different then the receiver will ask you to send again</a:t>
            </a:r>
          </a:p>
          <a:p>
            <a:endParaRPr lang="en-US" dirty="0"/>
          </a:p>
          <a:p>
            <a:endParaRPr lang="en-US" dirty="0"/>
          </a:p>
          <a:p>
            <a:endParaRPr lang="en-US" dirty="0"/>
          </a:p>
        </p:txBody>
      </p:sp>
    </p:spTree>
    <p:extLst>
      <p:ext uri="{BB962C8B-B14F-4D97-AF65-F5344CB8AC3E}">
        <p14:creationId xmlns:p14="http://schemas.microsoft.com/office/powerpoint/2010/main" val="1678990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Checksum</a:t>
            </a:r>
          </a:p>
        </p:txBody>
      </p:sp>
      <p:sp>
        <p:nvSpPr>
          <p:cNvPr id="3" name="Content Placeholder 2"/>
          <p:cNvSpPr>
            <a:spLocks noGrp="1"/>
          </p:cNvSpPr>
          <p:nvPr>
            <p:ph idx="1"/>
          </p:nvPr>
        </p:nvSpPr>
        <p:spPr/>
        <p:txBody>
          <a:bodyPr/>
          <a:lstStyle/>
          <a:p>
            <a:r>
              <a:rPr lang="en-US" dirty="0"/>
              <a:t>If your block of data’s value is &lt;=255 then this number is used as your checksum</a:t>
            </a:r>
          </a:p>
          <a:p>
            <a:endParaRPr lang="en-US" dirty="0"/>
          </a:p>
          <a:p>
            <a:endParaRPr lang="en-US" dirty="0"/>
          </a:p>
        </p:txBody>
      </p:sp>
      <p:sp>
        <p:nvSpPr>
          <p:cNvPr id="4" name="Rounded Rectangle 3"/>
          <p:cNvSpPr/>
          <p:nvPr/>
        </p:nvSpPr>
        <p:spPr>
          <a:xfrm>
            <a:off x="1947355" y="2540327"/>
            <a:ext cx="2346085" cy="2081656"/>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solidFill>
                  <a:schemeClr val="tx1"/>
                </a:solidFill>
                <a:latin typeface="Tw Cen MT"/>
                <a:cs typeface="Tw Cen MT"/>
              </a:rPr>
              <a:t>Your block of data </a:t>
            </a:r>
          </a:p>
          <a:p>
            <a:pPr algn="ctr"/>
            <a:endParaRPr lang="en-GB" sz="2800" dirty="0">
              <a:solidFill>
                <a:schemeClr val="tx1"/>
              </a:solidFill>
              <a:latin typeface="Tw Cen MT"/>
              <a:cs typeface="Tw Cen MT"/>
            </a:endParaRPr>
          </a:p>
          <a:p>
            <a:pPr algn="ctr"/>
            <a:r>
              <a:rPr lang="en-GB" sz="2800" dirty="0">
                <a:solidFill>
                  <a:schemeClr val="tx1"/>
                </a:solidFill>
                <a:latin typeface="Tw Cen MT"/>
                <a:cs typeface="Tw Cen MT"/>
              </a:rPr>
              <a:t>172</a:t>
            </a:r>
          </a:p>
        </p:txBody>
      </p:sp>
      <p:sp>
        <p:nvSpPr>
          <p:cNvPr id="5" name="Rounded Rectangle 4"/>
          <p:cNvSpPr/>
          <p:nvPr/>
        </p:nvSpPr>
        <p:spPr>
          <a:xfrm>
            <a:off x="4745716" y="2540327"/>
            <a:ext cx="2346085" cy="2081656"/>
          </a:xfrm>
          <a:prstGeom prst="round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solidFill>
                  <a:schemeClr val="tx1"/>
                </a:solidFill>
                <a:latin typeface="Tw Cen MT"/>
                <a:cs typeface="Tw Cen MT"/>
              </a:rPr>
              <a:t>Checksum</a:t>
            </a:r>
          </a:p>
          <a:p>
            <a:pPr algn="ctr"/>
            <a:endParaRPr lang="en-GB" sz="2800" dirty="0">
              <a:solidFill>
                <a:schemeClr val="tx1"/>
              </a:solidFill>
              <a:latin typeface="Tw Cen MT"/>
              <a:cs typeface="Tw Cen MT"/>
            </a:endParaRPr>
          </a:p>
          <a:p>
            <a:pPr algn="ctr"/>
            <a:r>
              <a:rPr lang="en-GB" sz="2800" dirty="0">
                <a:solidFill>
                  <a:schemeClr val="tx1"/>
                </a:solidFill>
                <a:latin typeface="Tw Cen MT"/>
                <a:cs typeface="Tw Cen MT"/>
              </a:rPr>
              <a:t>172</a:t>
            </a:r>
          </a:p>
        </p:txBody>
      </p:sp>
    </p:spTree>
    <p:extLst>
      <p:ext uri="{BB962C8B-B14F-4D97-AF65-F5344CB8AC3E}">
        <p14:creationId xmlns:p14="http://schemas.microsoft.com/office/powerpoint/2010/main" val="136365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Checksum</a:t>
            </a:r>
          </a:p>
        </p:txBody>
      </p:sp>
      <p:sp>
        <p:nvSpPr>
          <p:cNvPr id="3" name="Content Placeholder 2"/>
          <p:cNvSpPr>
            <a:spLocks noGrp="1"/>
          </p:cNvSpPr>
          <p:nvPr>
            <p:ph idx="1"/>
          </p:nvPr>
        </p:nvSpPr>
        <p:spPr/>
        <p:txBody>
          <a:bodyPr/>
          <a:lstStyle/>
          <a:p>
            <a:r>
              <a:rPr lang="en-US" dirty="0"/>
              <a:t>If your data is larger than 255 then a formula is used</a:t>
            </a:r>
          </a:p>
          <a:p>
            <a:endParaRPr lang="en-US" dirty="0"/>
          </a:p>
          <a:p>
            <a:pPr marL="514350" indent="-514350">
              <a:buFont typeface="+mj-lt"/>
              <a:buAutoNum type="arabicPeriod"/>
            </a:pPr>
            <a:r>
              <a:rPr lang="en-US" dirty="0"/>
              <a:t>Divide your block by 256 </a:t>
            </a:r>
          </a:p>
          <a:p>
            <a:pPr marL="514350" indent="-514350">
              <a:buFont typeface="+mj-lt"/>
              <a:buAutoNum type="arabicPeriod"/>
            </a:pPr>
            <a:r>
              <a:rPr lang="en-US" dirty="0"/>
              <a:t>Round DOWN to nearest integer (7.6 becomes 7) </a:t>
            </a:r>
          </a:p>
          <a:p>
            <a:pPr marL="514350" indent="-514350">
              <a:buFont typeface="+mj-lt"/>
              <a:buAutoNum type="arabicPeriod"/>
            </a:pPr>
            <a:r>
              <a:rPr lang="en-US" dirty="0"/>
              <a:t>Multiply by 256 </a:t>
            </a:r>
          </a:p>
          <a:p>
            <a:pPr marL="514350" indent="-514350">
              <a:buFont typeface="+mj-lt"/>
              <a:buAutoNum type="arabicPeriod"/>
            </a:pPr>
            <a:r>
              <a:rPr lang="en-US" dirty="0"/>
              <a:t>Minus from your original block number</a:t>
            </a:r>
          </a:p>
        </p:txBody>
      </p:sp>
    </p:spTree>
    <p:extLst>
      <p:ext uri="{BB962C8B-B14F-4D97-AF65-F5344CB8AC3E}">
        <p14:creationId xmlns:p14="http://schemas.microsoft.com/office/powerpoint/2010/main" val="407941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sp>
        <p:nvSpPr>
          <p:cNvPr id="4" name="Rounded Rectangle 3"/>
          <p:cNvSpPr/>
          <p:nvPr/>
        </p:nvSpPr>
        <p:spPr>
          <a:xfrm>
            <a:off x="1647480" y="1129036"/>
            <a:ext cx="1728694" cy="1570063"/>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chemeClr val="tx1"/>
                </a:solidFill>
                <a:latin typeface="Tw Cen MT"/>
                <a:cs typeface="Tw Cen MT"/>
              </a:rPr>
              <a:t>Your block of data </a:t>
            </a:r>
          </a:p>
          <a:p>
            <a:pPr algn="ctr"/>
            <a:endParaRPr lang="en-GB" sz="2000" dirty="0">
              <a:solidFill>
                <a:schemeClr val="tx1"/>
              </a:solidFill>
              <a:latin typeface="Tw Cen MT"/>
              <a:cs typeface="Tw Cen MT"/>
            </a:endParaRPr>
          </a:p>
          <a:p>
            <a:pPr algn="ctr"/>
            <a:r>
              <a:rPr lang="en-GB" sz="2000" dirty="0">
                <a:solidFill>
                  <a:schemeClr val="tx1"/>
                </a:solidFill>
                <a:latin typeface="Tw Cen MT"/>
                <a:cs typeface="Tw Cen MT"/>
              </a:rPr>
              <a:t>3721</a:t>
            </a:r>
          </a:p>
        </p:txBody>
      </p:sp>
      <p:sp>
        <p:nvSpPr>
          <p:cNvPr id="5" name="Rounded Rectangle 4"/>
          <p:cNvSpPr/>
          <p:nvPr/>
        </p:nvSpPr>
        <p:spPr>
          <a:xfrm>
            <a:off x="3458016" y="1162851"/>
            <a:ext cx="1728694" cy="1570063"/>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chemeClr val="tx1"/>
                </a:solidFill>
                <a:latin typeface="Tw Cen MT"/>
                <a:cs typeface="Tw Cen MT"/>
              </a:rPr>
              <a:t>Divide by 256</a:t>
            </a:r>
          </a:p>
          <a:p>
            <a:pPr algn="ctr"/>
            <a:endParaRPr lang="en-GB" sz="2000" dirty="0">
              <a:solidFill>
                <a:schemeClr val="tx1"/>
              </a:solidFill>
              <a:latin typeface="Tw Cen MT"/>
              <a:cs typeface="Tw Cen MT"/>
            </a:endParaRPr>
          </a:p>
          <a:p>
            <a:pPr algn="ctr"/>
            <a:r>
              <a:rPr lang="en-GB" sz="2000" dirty="0">
                <a:solidFill>
                  <a:schemeClr val="tx1"/>
                </a:solidFill>
                <a:latin typeface="Tw Cen MT"/>
                <a:cs typeface="Tw Cen MT"/>
              </a:rPr>
              <a:t>14.5</a:t>
            </a:r>
          </a:p>
        </p:txBody>
      </p:sp>
      <p:sp>
        <p:nvSpPr>
          <p:cNvPr id="6" name="Rounded Rectangle 5"/>
          <p:cNvSpPr/>
          <p:nvPr/>
        </p:nvSpPr>
        <p:spPr>
          <a:xfrm>
            <a:off x="5268551" y="1162851"/>
            <a:ext cx="1728694" cy="1570063"/>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chemeClr val="tx1"/>
                </a:solidFill>
                <a:latin typeface="Tw Cen MT"/>
                <a:cs typeface="Tw Cen MT"/>
              </a:rPr>
              <a:t>Round DOWN</a:t>
            </a:r>
          </a:p>
          <a:p>
            <a:pPr algn="ctr"/>
            <a:endParaRPr lang="en-GB" sz="2000" dirty="0">
              <a:solidFill>
                <a:schemeClr val="tx1"/>
              </a:solidFill>
              <a:latin typeface="Tw Cen MT"/>
              <a:cs typeface="Tw Cen MT"/>
            </a:endParaRPr>
          </a:p>
          <a:p>
            <a:pPr algn="ctr"/>
            <a:r>
              <a:rPr lang="en-GB" sz="2000" dirty="0">
                <a:solidFill>
                  <a:schemeClr val="tx1"/>
                </a:solidFill>
                <a:latin typeface="Tw Cen MT"/>
                <a:cs typeface="Tw Cen MT"/>
              </a:rPr>
              <a:t>14</a:t>
            </a:r>
          </a:p>
        </p:txBody>
      </p:sp>
      <p:sp>
        <p:nvSpPr>
          <p:cNvPr id="7" name="Rounded Rectangle 6"/>
          <p:cNvSpPr/>
          <p:nvPr/>
        </p:nvSpPr>
        <p:spPr>
          <a:xfrm>
            <a:off x="7061445" y="1193231"/>
            <a:ext cx="1728694" cy="1570063"/>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chemeClr val="tx1"/>
                </a:solidFill>
                <a:latin typeface="Tw Cen MT"/>
                <a:cs typeface="Tw Cen MT"/>
              </a:rPr>
              <a:t>Multiply by 256</a:t>
            </a:r>
          </a:p>
          <a:p>
            <a:pPr algn="ctr"/>
            <a:endParaRPr lang="en-GB" sz="2000" dirty="0">
              <a:solidFill>
                <a:schemeClr val="tx1"/>
              </a:solidFill>
              <a:latin typeface="Tw Cen MT"/>
              <a:cs typeface="Tw Cen MT"/>
            </a:endParaRPr>
          </a:p>
          <a:p>
            <a:pPr algn="ctr"/>
            <a:r>
              <a:rPr lang="en-GB" sz="2000" dirty="0">
                <a:solidFill>
                  <a:schemeClr val="tx1"/>
                </a:solidFill>
                <a:latin typeface="Tw Cen MT"/>
                <a:cs typeface="Tw Cen MT"/>
              </a:rPr>
              <a:t>3584</a:t>
            </a:r>
          </a:p>
        </p:txBody>
      </p:sp>
      <p:sp>
        <p:nvSpPr>
          <p:cNvPr id="8" name="Rounded Rectangle 7"/>
          <p:cNvSpPr/>
          <p:nvPr/>
        </p:nvSpPr>
        <p:spPr>
          <a:xfrm>
            <a:off x="8843059" y="1162851"/>
            <a:ext cx="1728694" cy="1570063"/>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solidFill>
                  <a:schemeClr val="tx1"/>
                </a:solidFill>
                <a:latin typeface="Tw Cen MT"/>
                <a:cs typeface="Tw Cen MT"/>
              </a:rPr>
              <a:t>Minus Original </a:t>
            </a:r>
          </a:p>
          <a:p>
            <a:pPr algn="ctr"/>
            <a:endParaRPr lang="en-GB" sz="2000" dirty="0">
              <a:solidFill>
                <a:schemeClr val="tx1"/>
              </a:solidFill>
              <a:latin typeface="Tw Cen MT"/>
              <a:cs typeface="Tw Cen MT"/>
            </a:endParaRPr>
          </a:p>
          <a:p>
            <a:pPr algn="ctr"/>
            <a:r>
              <a:rPr lang="en-GB" sz="2000" dirty="0">
                <a:solidFill>
                  <a:schemeClr val="tx1"/>
                </a:solidFill>
                <a:latin typeface="Tw Cen MT"/>
                <a:cs typeface="Tw Cen MT"/>
              </a:rPr>
              <a:t>3721-3584</a:t>
            </a:r>
          </a:p>
        </p:txBody>
      </p:sp>
      <p:sp>
        <p:nvSpPr>
          <p:cNvPr id="9" name="Rounded Rectangle 8"/>
          <p:cNvSpPr/>
          <p:nvPr/>
        </p:nvSpPr>
        <p:spPr>
          <a:xfrm>
            <a:off x="5063232" y="3476293"/>
            <a:ext cx="1728694" cy="1570063"/>
          </a:xfrm>
          <a:prstGeom prst="round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solidFill>
                  <a:schemeClr val="tx1"/>
                </a:solidFill>
                <a:latin typeface="Tw Cen MT"/>
                <a:cs typeface="Tw Cen MT"/>
              </a:rPr>
              <a:t>Checksum</a:t>
            </a:r>
          </a:p>
          <a:p>
            <a:pPr algn="ctr"/>
            <a:endParaRPr lang="en-GB" sz="2800" dirty="0">
              <a:solidFill>
                <a:schemeClr val="tx1"/>
              </a:solidFill>
              <a:latin typeface="Tw Cen MT"/>
              <a:cs typeface="Tw Cen MT"/>
            </a:endParaRPr>
          </a:p>
          <a:p>
            <a:pPr algn="ctr"/>
            <a:r>
              <a:rPr lang="en-GB" sz="2800" dirty="0">
                <a:solidFill>
                  <a:schemeClr val="tx1"/>
                </a:solidFill>
                <a:latin typeface="Tw Cen MT"/>
                <a:cs typeface="Tw Cen MT"/>
              </a:rPr>
              <a:t>137</a:t>
            </a:r>
          </a:p>
        </p:txBody>
      </p:sp>
    </p:spTree>
    <p:extLst>
      <p:ext uri="{BB962C8B-B14F-4D97-AF65-F5344CB8AC3E}">
        <p14:creationId xmlns:p14="http://schemas.microsoft.com/office/powerpoint/2010/main" val="320902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a:t>
            </a:r>
          </a:p>
        </p:txBody>
      </p:sp>
      <p:sp>
        <p:nvSpPr>
          <p:cNvPr id="3" name="Content Placeholder 2"/>
          <p:cNvSpPr>
            <a:spLocks noGrp="1"/>
          </p:cNvSpPr>
          <p:nvPr>
            <p:ph idx="1"/>
          </p:nvPr>
        </p:nvSpPr>
        <p:spPr/>
        <p:txBody>
          <a:bodyPr/>
          <a:lstStyle/>
          <a:p>
            <a:r>
              <a:rPr lang="en-US" dirty="0"/>
              <a:t>What is the checksum for:</a:t>
            </a:r>
          </a:p>
          <a:p>
            <a:endParaRPr lang="en-US" dirty="0"/>
          </a:p>
          <a:p>
            <a:pPr marL="514350" indent="-514350">
              <a:buFont typeface="+mj-lt"/>
              <a:buAutoNum type="arabicPeriod"/>
            </a:pPr>
            <a:r>
              <a:rPr lang="en-US" dirty="0"/>
              <a:t>883	115</a:t>
            </a:r>
          </a:p>
          <a:p>
            <a:pPr marL="514350" indent="-514350">
              <a:buFont typeface="+mj-lt"/>
              <a:buAutoNum type="arabicPeriod"/>
            </a:pPr>
            <a:r>
              <a:rPr lang="en-US" dirty="0"/>
              <a:t>210	210</a:t>
            </a:r>
          </a:p>
          <a:p>
            <a:pPr marL="514350" indent="-514350">
              <a:buFont typeface="+mj-lt"/>
              <a:buAutoNum type="arabicPeriod"/>
            </a:pPr>
            <a:r>
              <a:rPr lang="en-US" dirty="0"/>
              <a:t>1972	180</a:t>
            </a:r>
          </a:p>
          <a:p>
            <a:pPr marL="514350" indent="-514350">
              <a:buFont typeface="+mj-lt"/>
              <a:buAutoNum type="arabicPeriod"/>
            </a:pPr>
            <a:r>
              <a:rPr lang="en-US" dirty="0"/>
              <a:t>2939	123</a:t>
            </a:r>
          </a:p>
          <a:p>
            <a:pPr marL="514350" indent="-514350">
              <a:buFont typeface="+mj-lt"/>
              <a:buAutoNum type="arabicPeriod"/>
            </a:pPr>
            <a:r>
              <a:rPr lang="en-US" dirty="0"/>
              <a:t>99		99</a:t>
            </a:r>
          </a:p>
          <a:p>
            <a:pPr marL="514350" indent="-514350">
              <a:buFont typeface="+mj-lt"/>
              <a:buAutoNum type="arabicPeriod"/>
            </a:pPr>
            <a:endParaRPr lang="en-US" dirty="0"/>
          </a:p>
          <a:p>
            <a:endParaRPr lang="en-US" dirty="0"/>
          </a:p>
        </p:txBody>
      </p:sp>
      <p:sp>
        <p:nvSpPr>
          <p:cNvPr id="4" name="Rectangle 3">
            <a:extLst>
              <a:ext uri="{FF2B5EF4-FFF2-40B4-BE49-F238E27FC236}">
                <a16:creationId xmlns:a16="http://schemas.microsoft.com/office/drawing/2014/main" id="{8D5CAABE-E9A7-CE2D-0199-EACFC753CD0C}"/>
              </a:ext>
            </a:extLst>
          </p:cNvPr>
          <p:cNvSpPr/>
          <p:nvPr/>
        </p:nvSpPr>
        <p:spPr>
          <a:xfrm>
            <a:off x="1897380" y="1565910"/>
            <a:ext cx="640080" cy="4114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Rectangle 4">
            <a:extLst>
              <a:ext uri="{FF2B5EF4-FFF2-40B4-BE49-F238E27FC236}">
                <a16:creationId xmlns:a16="http://schemas.microsoft.com/office/drawing/2014/main" id="{EDB21666-C126-2C9A-4474-31BBC3F68ED9}"/>
              </a:ext>
            </a:extLst>
          </p:cNvPr>
          <p:cNvSpPr/>
          <p:nvPr/>
        </p:nvSpPr>
        <p:spPr>
          <a:xfrm>
            <a:off x="1897380" y="2095500"/>
            <a:ext cx="640080" cy="4114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Rectangle 5">
            <a:extLst>
              <a:ext uri="{FF2B5EF4-FFF2-40B4-BE49-F238E27FC236}">
                <a16:creationId xmlns:a16="http://schemas.microsoft.com/office/drawing/2014/main" id="{7FFC824D-74C0-C255-45B0-F265CCB10F51}"/>
              </a:ext>
            </a:extLst>
          </p:cNvPr>
          <p:cNvSpPr/>
          <p:nvPr/>
        </p:nvSpPr>
        <p:spPr>
          <a:xfrm>
            <a:off x="1897380" y="2617246"/>
            <a:ext cx="640080" cy="4114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Rectangle 6">
            <a:extLst>
              <a:ext uri="{FF2B5EF4-FFF2-40B4-BE49-F238E27FC236}">
                <a16:creationId xmlns:a16="http://schemas.microsoft.com/office/drawing/2014/main" id="{DD51C2DB-196E-725D-CFD1-E801F633CBF2}"/>
              </a:ext>
            </a:extLst>
          </p:cNvPr>
          <p:cNvSpPr/>
          <p:nvPr/>
        </p:nvSpPr>
        <p:spPr>
          <a:xfrm>
            <a:off x="1897380" y="3138992"/>
            <a:ext cx="640080" cy="4114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Rectangle 7">
            <a:extLst>
              <a:ext uri="{FF2B5EF4-FFF2-40B4-BE49-F238E27FC236}">
                <a16:creationId xmlns:a16="http://schemas.microsoft.com/office/drawing/2014/main" id="{6FACFD8D-ED34-DD39-4BD2-F5E9DB5ABBFA}"/>
              </a:ext>
            </a:extLst>
          </p:cNvPr>
          <p:cNvSpPr/>
          <p:nvPr/>
        </p:nvSpPr>
        <p:spPr>
          <a:xfrm>
            <a:off x="1897380" y="3660738"/>
            <a:ext cx="640080" cy="4114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396138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Play a game</a:t>
            </a:r>
          </a:p>
        </p:txBody>
      </p:sp>
      <p:sp>
        <p:nvSpPr>
          <p:cNvPr id="3" name="Content Placeholder 2"/>
          <p:cNvSpPr>
            <a:spLocks noGrp="1"/>
          </p:cNvSpPr>
          <p:nvPr>
            <p:ph idx="1"/>
          </p:nvPr>
        </p:nvSpPr>
        <p:spPr/>
        <p:txBody>
          <a:bodyPr>
            <a:normAutofit/>
          </a:bodyPr>
          <a:lstStyle/>
          <a:p>
            <a:pPr algn="ctr"/>
            <a:r>
              <a:rPr lang="en-GB" sz="28700" dirty="0"/>
              <a:t>2</a:t>
            </a:r>
          </a:p>
        </p:txBody>
      </p:sp>
    </p:spTree>
    <p:extLst>
      <p:ext uri="{BB962C8B-B14F-4D97-AF65-F5344CB8AC3E}">
        <p14:creationId xmlns:p14="http://schemas.microsoft.com/office/powerpoint/2010/main" val="1023098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Play a game</a:t>
            </a:r>
          </a:p>
        </p:txBody>
      </p:sp>
      <p:sp>
        <p:nvSpPr>
          <p:cNvPr id="3" name="Content Placeholder 2"/>
          <p:cNvSpPr>
            <a:spLocks noGrp="1"/>
          </p:cNvSpPr>
          <p:nvPr>
            <p:ph idx="1"/>
          </p:nvPr>
        </p:nvSpPr>
        <p:spPr/>
        <p:txBody>
          <a:bodyPr>
            <a:normAutofit/>
          </a:bodyPr>
          <a:lstStyle/>
          <a:p>
            <a:pPr algn="ctr"/>
            <a:r>
              <a:rPr lang="en-GB" sz="28700" dirty="0"/>
              <a:t>5</a:t>
            </a:r>
          </a:p>
        </p:txBody>
      </p:sp>
    </p:spTree>
    <p:extLst>
      <p:ext uri="{BB962C8B-B14F-4D97-AF65-F5344CB8AC3E}">
        <p14:creationId xmlns:p14="http://schemas.microsoft.com/office/powerpoint/2010/main" val="3647603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Play a game</a:t>
            </a:r>
          </a:p>
        </p:txBody>
      </p:sp>
      <p:sp>
        <p:nvSpPr>
          <p:cNvPr id="3" name="Content Placeholder 2"/>
          <p:cNvSpPr>
            <a:spLocks noGrp="1"/>
          </p:cNvSpPr>
          <p:nvPr>
            <p:ph idx="1"/>
          </p:nvPr>
        </p:nvSpPr>
        <p:spPr/>
        <p:txBody>
          <a:bodyPr>
            <a:normAutofit/>
          </a:bodyPr>
          <a:lstStyle/>
          <a:p>
            <a:pPr algn="ctr"/>
            <a:r>
              <a:rPr lang="en-GB" sz="28700" dirty="0"/>
              <a:t>62</a:t>
            </a:r>
          </a:p>
        </p:txBody>
      </p:sp>
    </p:spTree>
    <p:extLst>
      <p:ext uri="{BB962C8B-B14F-4D97-AF65-F5344CB8AC3E}">
        <p14:creationId xmlns:p14="http://schemas.microsoft.com/office/powerpoint/2010/main" val="2756829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Play a game</a:t>
            </a:r>
          </a:p>
        </p:txBody>
      </p:sp>
      <p:sp>
        <p:nvSpPr>
          <p:cNvPr id="3" name="Content Placeholder 2"/>
          <p:cNvSpPr>
            <a:spLocks noGrp="1"/>
          </p:cNvSpPr>
          <p:nvPr>
            <p:ph idx="1"/>
          </p:nvPr>
        </p:nvSpPr>
        <p:spPr/>
        <p:txBody>
          <a:bodyPr>
            <a:normAutofit/>
          </a:bodyPr>
          <a:lstStyle/>
          <a:p>
            <a:pPr algn="ctr"/>
            <a:r>
              <a:rPr lang="en-GB" sz="28700" dirty="0"/>
              <a:t>91</a:t>
            </a:r>
          </a:p>
        </p:txBody>
      </p:sp>
    </p:spTree>
    <p:extLst>
      <p:ext uri="{BB962C8B-B14F-4D97-AF65-F5344CB8AC3E}">
        <p14:creationId xmlns:p14="http://schemas.microsoft.com/office/powerpoint/2010/main" val="377198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DC94-6F41-E949-9F06-56112A00E051}"/>
              </a:ext>
            </a:extLst>
          </p:cNvPr>
          <p:cNvSpPr>
            <a:spLocks noGrp="1"/>
          </p:cNvSpPr>
          <p:nvPr>
            <p:ph type="title"/>
          </p:nvPr>
        </p:nvSpPr>
        <p:spPr/>
        <p:txBody>
          <a:bodyPr>
            <a:normAutofit fontScale="90000"/>
          </a:bodyPr>
          <a:lstStyle/>
          <a:p>
            <a:r>
              <a:rPr lang="en-US" b="1" dirty="0"/>
              <a:t>Today</a:t>
            </a:r>
            <a:endParaRPr lang="en-GB" dirty="0"/>
          </a:p>
        </p:txBody>
      </p:sp>
      <p:sp>
        <p:nvSpPr>
          <p:cNvPr id="3" name="Content Placeholder 2">
            <a:extLst>
              <a:ext uri="{FF2B5EF4-FFF2-40B4-BE49-F238E27FC236}">
                <a16:creationId xmlns:a16="http://schemas.microsoft.com/office/drawing/2014/main" id="{6BAB132B-1BDA-CE46-AA95-2B7C8C189456}"/>
              </a:ext>
            </a:extLst>
          </p:cNvPr>
          <p:cNvSpPr>
            <a:spLocks noGrp="1"/>
          </p:cNvSpPr>
          <p:nvPr>
            <p:ph idx="1"/>
          </p:nvPr>
        </p:nvSpPr>
        <p:spPr>
          <a:solidFill>
            <a:srgbClr val="7030A0"/>
          </a:solidFill>
        </p:spPr>
        <p:txBody>
          <a:bodyPr>
            <a:normAutofit fontScale="92500" lnSpcReduction="20000"/>
          </a:bodyPr>
          <a:lstStyle/>
          <a:p>
            <a:pPr marL="514350" indent="-514350">
              <a:buFont typeface="+mj-lt"/>
              <a:buAutoNum type="arabicPeriod"/>
            </a:pPr>
            <a:r>
              <a:rPr lang="en-US" dirty="0"/>
              <a:t>Understand the need to check for errors after data transmission and how these errors can occur </a:t>
            </a:r>
            <a:endParaRPr lang="en-US" dirty="0">
              <a:effectLst/>
            </a:endParaRPr>
          </a:p>
          <a:p>
            <a:pPr marL="514350" indent="-514350">
              <a:buFont typeface="+mj-lt"/>
              <a:buAutoNum type="arabicPeriod"/>
            </a:pPr>
            <a:r>
              <a:rPr lang="en-US" dirty="0"/>
              <a:t>Describe the processes involved in each of the following error detection methods for detecting errors in data after transmission: parity check (odd and even), checksum and echo check </a:t>
            </a:r>
            <a:endParaRPr lang="en-US" dirty="0">
              <a:effectLst/>
            </a:endParaRPr>
          </a:p>
          <a:p>
            <a:pPr marL="514350" indent="-514350">
              <a:buFont typeface="+mj-lt"/>
              <a:buAutoNum type="arabicPeriod"/>
            </a:pPr>
            <a:r>
              <a:rPr lang="en-US" dirty="0"/>
              <a:t>Describe how a check digit is used to detect errors in data entry and identify examples of when a check digit is used, including international standard book numbers (ISBN) and bar codes </a:t>
            </a:r>
            <a:endParaRPr lang="en-US" dirty="0">
              <a:effectLst/>
            </a:endParaRPr>
          </a:p>
          <a:p>
            <a:pPr marL="514350" indent="-514350">
              <a:buFont typeface="+mj-lt"/>
              <a:buAutoNum type="arabicPeriod"/>
            </a:pPr>
            <a:r>
              <a:rPr lang="en-US" dirty="0"/>
              <a:t>Describe how an automatic repeat query (ARQ) can be used to establish that data is received without error </a:t>
            </a:r>
            <a:endParaRPr lang="en-US" dirty="0">
              <a:effectLst/>
            </a:endParaRPr>
          </a:p>
          <a:p>
            <a:pPr marL="0" indent="0"/>
            <a:endParaRPr lang="en-GB" dirty="0"/>
          </a:p>
          <a:p>
            <a:pPr marL="0" indent="0"/>
            <a:r>
              <a:rPr lang="en-GB" dirty="0"/>
              <a:t>Understand: Different types of error detection </a:t>
            </a:r>
          </a:p>
          <a:p>
            <a:pPr marL="0" indent="0"/>
            <a:endParaRPr lang="en-GB" dirty="0"/>
          </a:p>
          <a:p>
            <a:pPr marL="0" indent="0"/>
            <a:r>
              <a:rPr lang="en-GB" dirty="0"/>
              <a:t>Able: Find an error</a:t>
            </a:r>
          </a:p>
          <a:p>
            <a:pPr marL="0" indent="0"/>
            <a:endParaRPr lang="en-GB" dirty="0"/>
          </a:p>
          <a:p>
            <a:pPr marL="0" indent="0"/>
            <a:r>
              <a:rPr lang="en-GB" dirty="0"/>
              <a:t>Answer: Where we use check digits</a:t>
            </a:r>
          </a:p>
        </p:txBody>
      </p:sp>
    </p:spTree>
    <p:extLst>
      <p:ext uri="{BB962C8B-B14F-4D97-AF65-F5344CB8AC3E}">
        <p14:creationId xmlns:p14="http://schemas.microsoft.com/office/powerpoint/2010/main" val="859508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Play a game</a:t>
            </a:r>
          </a:p>
        </p:txBody>
      </p:sp>
      <p:sp>
        <p:nvSpPr>
          <p:cNvPr id="3" name="Content Placeholder 2"/>
          <p:cNvSpPr>
            <a:spLocks noGrp="1"/>
          </p:cNvSpPr>
          <p:nvPr>
            <p:ph idx="1"/>
          </p:nvPr>
        </p:nvSpPr>
        <p:spPr/>
        <p:txBody>
          <a:bodyPr>
            <a:normAutofit/>
          </a:bodyPr>
          <a:lstStyle/>
          <a:p>
            <a:pPr algn="ctr"/>
            <a:r>
              <a:rPr lang="en-GB" sz="28700" dirty="0"/>
              <a:t>682</a:t>
            </a:r>
          </a:p>
        </p:txBody>
      </p:sp>
    </p:spTree>
    <p:extLst>
      <p:ext uri="{BB962C8B-B14F-4D97-AF65-F5344CB8AC3E}">
        <p14:creationId xmlns:p14="http://schemas.microsoft.com/office/powerpoint/2010/main" val="2422482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Play a game</a:t>
            </a:r>
          </a:p>
        </p:txBody>
      </p:sp>
      <p:sp>
        <p:nvSpPr>
          <p:cNvPr id="3" name="Content Placeholder 2"/>
          <p:cNvSpPr>
            <a:spLocks noGrp="1"/>
          </p:cNvSpPr>
          <p:nvPr>
            <p:ph idx="1"/>
          </p:nvPr>
        </p:nvSpPr>
        <p:spPr/>
        <p:txBody>
          <a:bodyPr>
            <a:normAutofit/>
          </a:bodyPr>
          <a:lstStyle/>
          <a:p>
            <a:pPr algn="ctr"/>
            <a:r>
              <a:rPr lang="en-GB" sz="28700" dirty="0"/>
              <a:t>731</a:t>
            </a:r>
          </a:p>
        </p:txBody>
      </p:sp>
    </p:spTree>
    <p:extLst>
      <p:ext uri="{BB962C8B-B14F-4D97-AF65-F5344CB8AC3E}">
        <p14:creationId xmlns:p14="http://schemas.microsoft.com/office/powerpoint/2010/main" val="261219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Play a game</a:t>
            </a:r>
          </a:p>
        </p:txBody>
      </p:sp>
      <p:sp>
        <p:nvSpPr>
          <p:cNvPr id="3" name="Content Placeholder 2"/>
          <p:cNvSpPr>
            <a:spLocks noGrp="1"/>
          </p:cNvSpPr>
          <p:nvPr>
            <p:ph idx="1"/>
          </p:nvPr>
        </p:nvSpPr>
        <p:spPr/>
        <p:txBody>
          <a:bodyPr>
            <a:normAutofit/>
          </a:bodyPr>
          <a:lstStyle/>
          <a:p>
            <a:pPr algn="ctr"/>
            <a:r>
              <a:rPr lang="en-GB" sz="18500" dirty="0"/>
              <a:t>00011</a:t>
            </a:r>
          </a:p>
        </p:txBody>
      </p:sp>
    </p:spTree>
    <p:extLst>
      <p:ext uri="{BB962C8B-B14F-4D97-AF65-F5344CB8AC3E}">
        <p14:creationId xmlns:p14="http://schemas.microsoft.com/office/powerpoint/2010/main" val="356082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Play a game</a:t>
            </a:r>
          </a:p>
        </p:txBody>
      </p:sp>
      <p:sp>
        <p:nvSpPr>
          <p:cNvPr id="3" name="Content Placeholder 2"/>
          <p:cNvSpPr>
            <a:spLocks noGrp="1"/>
          </p:cNvSpPr>
          <p:nvPr>
            <p:ph idx="1"/>
          </p:nvPr>
        </p:nvSpPr>
        <p:spPr/>
        <p:txBody>
          <a:bodyPr>
            <a:normAutofit/>
          </a:bodyPr>
          <a:lstStyle/>
          <a:p>
            <a:pPr algn="ctr"/>
            <a:r>
              <a:rPr lang="en-GB" sz="18500" dirty="0"/>
              <a:t>101101</a:t>
            </a:r>
          </a:p>
        </p:txBody>
      </p:sp>
    </p:spTree>
    <p:extLst>
      <p:ext uri="{BB962C8B-B14F-4D97-AF65-F5344CB8AC3E}">
        <p14:creationId xmlns:p14="http://schemas.microsoft.com/office/powerpoint/2010/main" val="630316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Play a game</a:t>
            </a:r>
          </a:p>
        </p:txBody>
      </p:sp>
      <p:sp>
        <p:nvSpPr>
          <p:cNvPr id="3" name="Content Placeholder 2"/>
          <p:cNvSpPr>
            <a:spLocks noGrp="1"/>
          </p:cNvSpPr>
          <p:nvPr>
            <p:ph idx="1"/>
          </p:nvPr>
        </p:nvSpPr>
        <p:spPr/>
        <p:txBody>
          <a:bodyPr>
            <a:normAutofit/>
          </a:bodyPr>
          <a:lstStyle/>
          <a:p>
            <a:pPr algn="ctr"/>
            <a:r>
              <a:rPr lang="en-GB" sz="18500" dirty="0"/>
              <a:t>1010</a:t>
            </a:r>
          </a:p>
        </p:txBody>
      </p:sp>
    </p:spTree>
    <p:extLst>
      <p:ext uri="{BB962C8B-B14F-4D97-AF65-F5344CB8AC3E}">
        <p14:creationId xmlns:p14="http://schemas.microsoft.com/office/powerpoint/2010/main" val="1009097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Play a game</a:t>
            </a:r>
          </a:p>
        </p:txBody>
      </p:sp>
      <p:sp>
        <p:nvSpPr>
          <p:cNvPr id="3" name="Content Placeholder 2"/>
          <p:cNvSpPr>
            <a:spLocks noGrp="1"/>
          </p:cNvSpPr>
          <p:nvPr>
            <p:ph idx="1"/>
          </p:nvPr>
        </p:nvSpPr>
        <p:spPr/>
        <p:txBody>
          <a:bodyPr>
            <a:normAutofit fontScale="92500" lnSpcReduction="20000"/>
          </a:bodyPr>
          <a:lstStyle/>
          <a:p>
            <a:pPr algn="ctr"/>
            <a:r>
              <a:rPr lang="en-GB" sz="28700" dirty="0"/>
              <a:t>1011011101</a:t>
            </a:r>
          </a:p>
        </p:txBody>
      </p:sp>
    </p:spTree>
    <p:extLst>
      <p:ext uri="{BB962C8B-B14F-4D97-AF65-F5344CB8AC3E}">
        <p14:creationId xmlns:p14="http://schemas.microsoft.com/office/powerpoint/2010/main" val="503807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Parity bit</a:t>
            </a:r>
          </a:p>
        </p:txBody>
      </p:sp>
      <p:sp>
        <p:nvSpPr>
          <p:cNvPr id="3" name="Content Placeholder 2"/>
          <p:cNvSpPr>
            <a:spLocks noGrp="1"/>
          </p:cNvSpPr>
          <p:nvPr>
            <p:ph idx="1"/>
          </p:nvPr>
        </p:nvSpPr>
        <p:spPr/>
        <p:txBody>
          <a:bodyPr>
            <a:normAutofit fontScale="85000" lnSpcReduction="20000"/>
          </a:bodyPr>
          <a:lstStyle/>
          <a:p>
            <a:r>
              <a:rPr lang="en-US" dirty="0"/>
              <a:t>Before you send data, you must decide if you want even parity or odd parity </a:t>
            </a:r>
          </a:p>
          <a:p>
            <a:r>
              <a:rPr lang="en-US" dirty="0"/>
              <a:t>The parity bit is a special bit you put at the start of your original number</a:t>
            </a:r>
          </a:p>
          <a:p>
            <a:r>
              <a:rPr lang="en-US" dirty="0"/>
              <a:t>You take your original number and see if your original number is odd or even. </a:t>
            </a:r>
          </a:p>
          <a:p>
            <a:r>
              <a:rPr lang="en-US" dirty="0"/>
              <a:t>You decide if you want to send it as odd or even</a:t>
            </a:r>
          </a:p>
          <a:p>
            <a:r>
              <a:rPr lang="en-US" dirty="0"/>
              <a:t>You add a 1 or 0 at the start to make the whole number odd or even.</a:t>
            </a:r>
          </a:p>
          <a:p>
            <a:endParaRPr lang="en-US" dirty="0"/>
          </a:p>
          <a:p>
            <a:r>
              <a:rPr lang="en-US" dirty="0"/>
              <a:t>If you wanted to send the data: 0011011 </a:t>
            </a:r>
          </a:p>
          <a:p>
            <a:r>
              <a:rPr lang="en-US" dirty="0"/>
              <a:t>Right now it’s even (there are four 1’s)</a:t>
            </a:r>
          </a:p>
          <a:p>
            <a:endParaRPr lang="en-US" dirty="0"/>
          </a:p>
          <a:p>
            <a:r>
              <a:rPr lang="en-US" dirty="0"/>
              <a:t>If you chose even parity then you will send:</a:t>
            </a:r>
          </a:p>
          <a:p>
            <a:r>
              <a:rPr lang="en-US" dirty="0">
                <a:solidFill>
                  <a:srgbClr val="00B0F0"/>
                </a:solidFill>
              </a:rPr>
              <a:t>0</a:t>
            </a:r>
            <a:r>
              <a:rPr lang="en-US" dirty="0"/>
              <a:t>0011011 – Because your original number is already even, you do NOT need to change anything so the first number can be a 0</a:t>
            </a:r>
          </a:p>
          <a:p>
            <a:endParaRPr lang="en-US" dirty="0"/>
          </a:p>
          <a:p>
            <a:r>
              <a:rPr lang="en-US" dirty="0"/>
              <a:t>If you chose odd parity then you will send:</a:t>
            </a:r>
          </a:p>
          <a:p>
            <a:r>
              <a:rPr lang="en-US" dirty="0">
                <a:solidFill>
                  <a:srgbClr val="00B0F0"/>
                </a:solidFill>
              </a:rPr>
              <a:t>1</a:t>
            </a:r>
            <a:r>
              <a:rPr lang="en-US" dirty="0"/>
              <a:t>0011011.  Because original number was even, but you wanted to send odd, you must make the number odd. To make the number odd you put a 1 at the start. So now you have five 1’s and five is odd. </a:t>
            </a:r>
          </a:p>
        </p:txBody>
      </p:sp>
    </p:spTree>
    <p:extLst>
      <p:ext uri="{BB962C8B-B14F-4D97-AF65-F5344CB8AC3E}">
        <p14:creationId xmlns:p14="http://schemas.microsoft.com/office/powerpoint/2010/main" val="1846005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FC33-98FE-6EA8-3DDD-C53CB73E0A17}"/>
              </a:ext>
            </a:extLst>
          </p:cNvPr>
          <p:cNvSpPr>
            <a:spLocks noGrp="1"/>
          </p:cNvSpPr>
          <p:nvPr>
            <p:ph type="title"/>
          </p:nvPr>
        </p:nvSpPr>
        <p:spPr/>
        <p:txBody>
          <a:bodyPr>
            <a:normAutofit fontScale="90000"/>
          </a:bodyPr>
          <a:lstStyle/>
          <a:p>
            <a:r>
              <a:rPr lang="en-CN" dirty="0"/>
              <a:t>Parity Bit</a:t>
            </a:r>
          </a:p>
        </p:txBody>
      </p:sp>
      <p:sp>
        <p:nvSpPr>
          <p:cNvPr id="3" name="Content Placeholder 2">
            <a:extLst>
              <a:ext uri="{FF2B5EF4-FFF2-40B4-BE49-F238E27FC236}">
                <a16:creationId xmlns:a16="http://schemas.microsoft.com/office/drawing/2014/main" id="{79B7D535-C475-CCE6-9199-6E2DD8D7ADA6}"/>
              </a:ext>
            </a:extLst>
          </p:cNvPr>
          <p:cNvSpPr>
            <a:spLocks noGrp="1"/>
          </p:cNvSpPr>
          <p:nvPr>
            <p:ph idx="1"/>
          </p:nvPr>
        </p:nvSpPr>
        <p:spPr/>
        <p:txBody>
          <a:bodyPr/>
          <a:lstStyle/>
          <a:p>
            <a:r>
              <a:rPr lang="en-CN" dirty="0"/>
              <a:t>What would I add for this:</a:t>
            </a:r>
          </a:p>
          <a:p>
            <a:endParaRPr lang="en-CN" dirty="0"/>
          </a:p>
          <a:p>
            <a:endParaRPr lang="en-CN" dirty="0"/>
          </a:p>
        </p:txBody>
      </p:sp>
      <p:graphicFrame>
        <p:nvGraphicFramePr>
          <p:cNvPr id="4" name="Table 4">
            <a:extLst>
              <a:ext uri="{FF2B5EF4-FFF2-40B4-BE49-F238E27FC236}">
                <a16:creationId xmlns:a16="http://schemas.microsoft.com/office/drawing/2014/main" id="{E8081F02-FE85-8F2F-1D43-499B5C6A90DC}"/>
              </a:ext>
            </a:extLst>
          </p:cNvPr>
          <p:cNvGraphicFramePr>
            <a:graphicFrameLocks noGrp="1"/>
          </p:cNvGraphicFramePr>
          <p:nvPr>
            <p:extLst>
              <p:ext uri="{D42A27DB-BD31-4B8C-83A1-F6EECF244321}">
                <p14:modId xmlns:p14="http://schemas.microsoft.com/office/powerpoint/2010/main" val="521413293"/>
              </p:ext>
            </p:extLst>
          </p:nvPr>
        </p:nvGraphicFramePr>
        <p:xfrm>
          <a:off x="466090" y="1381251"/>
          <a:ext cx="11009631" cy="4948328"/>
        </p:xfrm>
        <a:graphic>
          <a:graphicData uri="http://schemas.openxmlformats.org/drawingml/2006/table">
            <a:tbl>
              <a:tblPr firstRow="1" bandRow="1">
                <a:tableStyleId>{5C22544A-7EE6-4342-B048-85BDC9FD1C3A}</a:tableStyleId>
              </a:tblPr>
              <a:tblGrid>
                <a:gridCol w="3669877">
                  <a:extLst>
                    <a:ext uri="{9D8B030D-6E8A-4147-A177-3AD203B41FA5}">
                      <a16:colId xmlns:a16="http://schemas.microsoft.com/office/drawing/2014/main" val="888070002"/>
                    </a:ext>
                  </a:extLst>
                </a:gridCol>
                <a:gridCol w="3669877">
                  <a:extLst>
                    <a:ext uri="{9D8B030D-6E8A-4147-A177-3AD203B41FA5}">
                      <a16:colId xmlns:a16="http://schemas.microsoft.com/office/drawing/2014/main" val="876357377"/>
                    </a:ext>
                  </a:extLst>
                </a:gridCol>
                <a:gridCol w="3669877">
                  <a:extLst>
                    <a:ext uri="{9D8B030D-6E8A-4147-A177-3AD203B41FA5}">
                      <a16:colId xmlns:a16="http://schemas.microsoft.com/office/drawing/2014/main" val="491188482"/>
                    </a:ext>
                  </a:extLst>
                </a:gridCol>
              </a:tblGrid>
              <a:tr h="939902">
                <a:tc>
                  <a:txBody>
                    <a:bodyPr/>
                    <a:lstStyle/>
                    <a:p>
                      <a:pPr algn="ctr"/>
                      <a:r>
                        <a:rPr lang="en-CN" sz="3600" dirty="0"/>
                        <a:t>Original</a:t>
                      </a:r>
                    </a:p>
                  </a:txBody>
                  <a:tcPr/>
                </a:tc>
                <a:tc>
                  <a:txBody>
                    <a:bodyPr/>
                    <a:lstStyle/>
                    <a:p>
                      <a:pPr algn="ctr"/>
                      <a:r>
                        <a:rPr lang="en-CN" sz="3600" dirty="0"/>
                        <a:t>If I want Odd Parity</a:t>
                      </a:r>
                    </a:p>
                  </a:txBody>
                  <a:tcPr/>
                </a:tc>
                <a:tc>
                  <a:txBody>
                    <a:bodyPr/>
                    <a:lstStyle/>
                    <a:p>
                      <a:pPr algn="ctr"/>
                      <a:r>
                        <a:rPr lang="en-CN" sz="3600" dirty="0"/>
                        <a:t>If I want Even Parity</a:t>
                      </a:r>
                    </a:p>
                  </a:txBody>
                  <a:tcPr/>
                </a:tc>
                <a:extLst>
                  <a:ext uri="{0D108BD9-81ED-4DB2-BD59-A6C34878D82A}">
                    <a16:rowId xmlns:a16="http://schemas.microsoft.com/office/drawing/2014/main" val="2939222750"/>
                  </a:ext>
                </a:extLst>
              </a:tr>
              <a:tr h="9399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4400" dirty="0"/>
                        <a:t>1001101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4400" dirty="0">
                          <a:solidFill>
                            <a:srgbClr val="FFFF00"/>
                          </a:solidFill>
                        </a:rPr>
                        <a:t>1</a:t>
                      </a:r>
                      <a:r>
                        <a:rPr lang="en-CN" sz="4400" dirty="0"/>
                        <a:t>1001101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4400" dirty="0">
                          <a:solidFill>
                            <a:srgbClr val="FFFF00"/>
                          </a:solidFill>
                        </a:rPr>
                        <a:t>0</a:t>
                      </a:r>
                      <a:r>
                        <a:rPr lang="en-CN" sz="4400" dirty="0"/>
                        <a:t>1001101</a:t>
                      </a:r>
                    </a:p>
                  </a:txBody>
                  <a:tcPr/>
                </a:tc>
                <a:extLst>
                  <a:ext uri="{0D108BD9-81ED-4DB2-BD59-A6C34878D82A}">
                    <a16:rowId xmlns:a16="http://schemas.microsoft.com/office/drawing/2014/main" val="1976592319"/>
                  </a:ext>
                </a:extLst>
              </a:tr>
              <a:tr h="939902">
                <a:tc>
                  <a:txBody>
                    <a:bodyPr/>
                    <a:lstStyle/>
                    <a:p>
                      <a:pPr algn="ctr"/>
                      <a:r>
                        <a:rPr lang="en-CN" sz="4400" dirty="0"/>
                        <a:t>1100100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4400" dirty="0">
                          <a:solidFill>
                            <a:srgbClr val="FFFF00"/>
                          </a:solidFill>
                        </a:rPr>
                        <a:t>0</a:t>
                      </a:r>
                      <a:r>
                        <a:rPr lang="en-CN" sz="4400" dirty="0"/>
                        <a:t>1100100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4400" dirty="0">
                          <a:solidFill>
                            <a:srgbClr val="FFFF00"/>
                          </a:solidFill>
                        </a:rPr>
                        <a:t>1</a:t>
                      </a:r>
                      <a:r>
                        <a:rPr lang="en-CN" sz="4400" dirty="0"/>
                        <a:t>1100100</a:t>
                      </a:r>
                    </a:p>
                  </a:txBody>
                  <a:tcPr/>
                </a:tc>
                <a:extLst>
                  <a:ext uri="{0D108BD9-81ED-4DB2-BD59-A6C34878D82A}">
                    <a16:rowId xmlns:a16="http://schemas.microsoft.com/office/drawing/2014/main" val="2630248128"/>
                  </a:ext>
                </a:extLst>
              </a:tr>
              <a:tr h="939902">
                <a:tc>
                  <a:txBody>
                    <a:bodyPr/>
                    <a:lstStyle/>
                    <a:p>
                      <a:pPr algn="ctr"/>
                      <a:r>
                        <a:rPr lang="en-CN" sz="4400" dirty="0"/>
                        <a:t>0000111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4400" dirty="0">
                          <a:solidFill>
                            <a:srgbClr val="FFFF00"/>
                          </a:solidFill>
                        </a:rPr>
                        <a:t>0</a:t>
                      </a:r>
                      <a:r>
                        <a:rPr lang="en-CN" sz="4400" dirty="0"/>
                        <a:t>0000111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4400" dirty="0">
                          <a:solidFill>
                            <a:srgbClr val="FFFF00"/>
                          </a:solidFill>
                        </a:rPr>
                        <a:t>1</a:t>
                      </a:r>
                      <a:r>
                        <a:rPr lang="en-CN" sz="4400" dirty="0"/>
                        <a:t>0000111</a:t>
                      </a:r>
                    </a:p>
                  </a:txBody>
                  <a:tcPr/>
                </a:tc>
                <a:extLst>
                  <a:ext uri="{0D108BD9-81ED-4DB2-BD59-A6C34878D82A}">
                    <a16:rowId xmlns:a16="http://schemas.microsoft.com/office/drawing/2014/main" val="3143882767"/>
                  </a:ext>
                </a:extLst>
              </a:tr>
              <a:tr h="939902">
                <a:tc>
                  <a:txBody>
                    <a:bodyPr/>
                    <a:lstStyle/>
                    <a:p>
                      <a:pPr algn="ctr"/>
                      <a:r>
                        <a:rPr lang="en-CN" sz="4400" dirty="0"/>
                        <a:t>0111111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4400" dirty="0">
                          <a:solidFill>
                            <a:srgbClr val="FFFF00"/>
                          </a:solidFill>
                        </a:rPr>
                        <a:t>1</a:t>
                      </a:r>
                      <a:r>
                        <a:rPr lang="en-CN" sz="4400" dirty="0"/>
                        <a:t>0111111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4400" dirty="0">
                          <a:solidFill>
                            <a:srgbClr val="FFFF00"/>
                          </a:solidFill>
                        </a:rPr>
                        <a:t>0</a:t>
                      </a:r>
                      <a:r>
                        <a:rPr lang="en-CN" sz="4400" dirty="0"/>
                        <a:t>0111111</a:t>
                      </a:r>
                    </a:p>
                  </a:txBody>
                  <a:tcPr/>
                </a:tc>
                <a:extLst>
                  <a:ext uri="{0D108BD9-81ED-4DB2-BD59-A6C34878D82A}">
                    <a16:rowId xmlns:a16="http://schemas.microsoft.com/office/drawing/2014/main" val="438718843"/>
                  </a:ext>
                </a:extLst>
              </a:tr>
            </a:tbl>
          </a:graphicData>
        </a:graphic>
      </p:graphicFrame>
      <p:sp>
        <p:nvSpPr>
          <p:cNvPr id="5" name="Rectangle 4">
            <a:extLst>
              <a:ext uri="{FF2B5EF4-FFF2-40B4-BE49-F238E27FC236}">
                <a16:creationId xmlns:a16="http://schemas.microsoft.com/office/drawing/2014/main" id="{978244E7-A037-66C5-09F9-6D95D3EC0C2A}"/>
              </a:ext>
            </a:extLst>
          </p:cNvPr>
          <p:cNvSpPr/>
          <p:nvPr/>
        </p:nvSpPr>
        <p:spPr>
          <a:xfrm>
            <a:off x="4583430" y="2663190"/>
            <a:ext cx="2800350" cy="76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Rectangle 5">
            <a:extLst>
              <a:ext uri="{FF2B5EF4-FFF2-40B4-BE49-F238E27FC236}">
                <a16:creationId xmlns:a16="http://schemas.microsoft.com/office/drawing/2014/main" id="{73B41C12-880D-426B-11DD-3460698DD705}"/>
              </a:ext>
            </a:extLst>
          </p:cNvPr>
          <p:cNvSpPr/>
          <p:nvPr/>
        </p:nvSpPr>
        <p:spPr>
          <a:xfrm>
            <a:off x="8349615" y="2663190"/>
            <a:ext cx="2800350" cy="76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Rectangle 6">
            <a:extLst>
              <a:ext uri="{FF2B5EF4-FFF2-40B4-BE49-F238E27FC236}">
                <a16:creationId xmlns:a16="http://schemas.microsoft.com/office/drawing/2014/main" id="{CFB94958-251A-931E-2CAD-3CED9EEBF1FF}"/>
              </a:ext>
            </a:extLst>
          </p:cNvPr>
          <p:cNvSpPr/>
          <p:nvPr/>
        </p:nvSpPr>
        <p:spPr>
          <a:xfrm>
            <a:off x="4583430" y="3604260"/>
            <a:ext cx="2800350" cy="76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Rectangle 7">
            <a:extLst>
              <a:ext uri="{FF2B5EF4-FFF2-40B4-BE49-F238E27FC236}">
                <a16:creationId xmlns:a16="http://schemas.microsoft.com/office/drawing/2014/main" id="{2DB6EB3C-76E7-9C82-1757-FB03B6ABCB35}"/>
              </a:ext>
            </a:extLst>
          </p:cNvPr>
          <p:cNvSpPr/>
          <p:nvPr/>
        </p:nvSpPr>
        <p:spPr>
          <a:xfrm>
            <a:off x="8349615" y="3572538"/>
            <a:ext cx="2800350" cy="76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Rectangle 8">
            <a:extLst>
              <a:ext uri="{FF2B5EF4-FFF2-40B4-BE49-F238E27FC236}">
                <a16:creationId xmlns:a16="http://schemas.microsoft.com/office/drawing/2014/main" id="{AD7DEFB3-D674-2CD1-90A0-9E37DF5865FB}"/>
              </a:ext>
            </a:extLst>
          </p:cNvPr>
          <p:cNvSpPr/>
          <p:nvPr/>
        </p:nvSpPr>
        <p:spPr>
          <a:xfrm>
            <a:off x="4583430" y="4545330"/>
            <a:ext cx="2800350" cy="76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Rectangle 9">
            <a:extLst>
              <a:ext uri="{FF2B5EF4-FFF2-40B4-BE49-F238E27FC236}">
                <a16:creationId xmlns:a16="http://schemas.microsoft.com/office/drawing/2014/main" id="{8847F3ED-7D93-23C7-5E35-E53A3A5EF1A2}"/>
              </a:ext>
            </a:extLst>
          </p:cNvPr>
          <p:cNvSpPr/>
          <p:nvPr/>
        </p:nvSpPr>
        <p:spPr>
          <a:xfrm>
            <a:off x="8349615" y="4545330"/>
            <a:ext cx="2800350" cy="76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Rectangle 10">
            <a:extLst>
              <a:ext uri="{FF2B5EF4-FFF2-40B4-BE49-F238E27FC236}">
                <a16:creationId xmlns:a16="http://schemas.microsoft.com/office/drawing/2014/main" id="{7224176C-0903-A990-E551-17EB8B9BA55F}"/>
              </a:ext>
            </a:extLst>
          </p:cNvPr>
          <p:cNvSpPr/>
          <p:nvPr/>
        </p:nvSpPr>
        <p:spPr>
          <a:xfrm>
            <a:off x="4583430" y="5486400"/>
            <a:ext cx="2800350" cy="76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Rectangle 11">
            <a:extLst>
              <a:ext uri="{FF2B5EF4-FFF2-40B4-BE49-F238E27FC236}">
                <a16:creationId xmlns:a16="http://schemas.microsoft.com/office/drawing/2014/main" id="{8EFEE50D-D4DC-05B0-90D1-8D9F108F40BD}"/>
              </a:ext>
            </a:extLst>
          </p:cNvPr>
          <p:cNvSpPr/>
          <p:nvPr/>
        </p:nvSpPr>
        <p:spPr>
          <a:xfrm>
            <a:off x="8349615" y="5476749"/>
            <a:ext cx="2800350" cy="765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01848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Parity bit</a:t>
            </a:r>
          </a:p>
        </p:txBody>
      </p:sp>
      <p:sp>
        <p:nvSpPr>
          <p:cNvPr id="3" name="Content Placeholder 2"/>
          <p:cNvSpPr>
            <a:spLocks noGrp="1"/>
          </p:cNvSpPr>
          <p:nvPr>
            <p:ph idx="1"/>
          </p:nvPr>
        </p:nvSpPr>
        <p:spPr/>
        <p:txBody>
          <a:bodyPr/>
          <a:lstStyle/>
          <a:p>
            <a:r>
              <a:rPr lang="en-US" dirty="0"/>
              <a:t>So lets say you picked odd parity and sent </a:t>
            </a:r>
            <a:r>
              <a:rPr lang="en-US" dirty="0">
                <a:solidFill>
                  <a:srgbClr val="00B0F0"/>
                </a:solidFill>
              </a:rPr>
              <a:t>1</a:t>
            </a:r>
            <a:r>
              <a:rPr lang="en-US" dirty="0"/>
              <a:t>0011011</a:t>
            </a:r>
          </a:p>
          <a:p>
            <a:endParaRPr lang="en-US" dirty="0"/>
          </a:p>
          <a:p>
            <a:r>
              <a:rPr lang="en-US" dirty="0"/>
              <a:t>But an error happened and you received </a:t>
            </a:r>
            <a:r>
              <a:rPr lang="en-US" dirty="0">
                <a:solidFill>
                  <a:srgbClr val="00B0F0"/>
                </a:solidFill>
              </a:rPr>
              <a:t>1</a:t>
            </a:r>
            <a:r>
              <a:rPr lang="en-US" dirty="0"/>
              <a:t>0011111 </a:t>
            </a:r>
          </a:p>
          <a:p>
            <a:r>
              <a:rPr lang="en-US" dirty="0"/>
              <a:t>Well, this now has six 1’s</a:t>
            </a:r>
          </a:p>
          <a:p>
            <a:r>
              <a:rPr lang="en-US" dirty="0"/>
              <a:t>Six is even and you said by sending the parity bit 1 that it should be odd. </a:t>
            </a:r>
          </a:p>
          <a:p>
            <a:endParaRPr lang="en-US" dirty="0"/>
          </a:p>
          <a:p>
            <a:r>
              <a:rPr lang="en-US" dirty="0"/>
              <a:t>So now you know something is wrong</a:t>
            </a:r>
            <a:r>
              <a:rPr lang="is-IS" dirty="0"/>
              <a:t>….but you don’t know where is the mistake, you just know there is a mistake. </a:t>
            </a:r>
            <a:endParaRPr lang="en-US" dirty="0"/>
          </a:p>
        </p:txBody>
      </p:sp>
    </p:spTree>
    <p:extLst>
      <p:ext uri="{BB962C8B-B14F-4D97-AF65-F5344CB8AC3E}">
        <p14:creationId xmlns:p14="http://schemas.microsoft.com/office/powerpoint/2010/main" val="3105205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Parity Bit</a:t>
            </a:r>
          </a:p>
        </p:txBody>
      </p:sp>
      <p:sp>
        <p:nvSpPr>
          <p:cNvPr id="3" name="Content Placeholder 2"/>
          <p:cNvSpPr>
            <a:spLocks noGrp="1"/>
          </p:cNvSpPr>
          <p:nvPr>
            <p:ph idx="1"/>
          </p:nvPr>
        </p:nvSpPr>
        <p:spPr/>
        <p:txBody>
          <a:bodyPr>
            <a:normAutofit/>
          </a:bodyPr>
          <a:lstStyle/>
          <a:p>
            <a:r>
              <a:rPr lang="en-US" dirty="0"/>
              <a:t>But this method is bad.</a:t>
            </a:r>
          </a:p>
          <a:p>
            <a:endParaRPr lang="en-US" dirty="0"/>
          </a:p>
          <a:p>
            <a:r>
              <a:rPr lang="en-US" dirty="0"/>
              <a:t>You know a mistake happened but don</a:t>
            </a:r>
            <a:r>
              <a:rPr lang="uk-UA" dirty="0"/>
              <a:t>’</a:t>
            </a:r>
            <a:r>
              <a:rPr lang="en-US" dirty="0"/>
              <a:t>t know where</a:t>
            </a:r>
          </a:p>
          <a:p>
            <a:r>
              <a:rPr lang="en-US" dirty="0"/>
              <a:t>And </a:t>
            </a:r>
          </a:p>
          <a:p>
            <a:r>
              <a:rPr lang="en-US" dirty="0"/>
              <a:t>If two bits changed you won’t even know there is a mistake.</a:t>
            </a:r>
          </a:p>
          <a:p>
            <a:endParaRPr lang="en-US" dirty="0"/>
          </a:p>
          <a:p>
            <a:r>
              <a:rPr lang="en-US" dirty="0"/>
              <a:t>I want to send </a:t>
            </a:r>
            <a:r>
              <a:rPr lang="en-US" dirty="0">
                <a:solidFill>
                  <a:srgbClr val="00B0F0"/>
                </a:solidFill>
              </a:rPr>
              <a:t>1</a:t>
            </a:r>
            <a:r>
              <a:rPr lang="en-US" dirty="0"/>
              <a:t>0011011 with odd parity </a:t>
            </a:r>
            <a:r>
              <a:rPr lang="en-US">
                <a:solidFill>
                  <a:srgbClr val="00B0F0"/>
                </a:solidFill>
              </a:rPr>
              <a:t>(blue </a:t>
            </a:r>
            <a:r>
              <a:rPr lang="en-US" dirty="0">
                <a:solidFill>
                  <a:srgbClr val="00B0F0"/>
                </a:solidFill>
              </a:rPr>
              <a:t>1)</a:t>
            </a:r>
          </a:p>
          <a:p>
            <a:r>
              <a:rPr lang="en-US" dirty="0"/>
              <a:t>I receive         </a:t>
            </a:r>
            <a:r>
              <a:rPr lang="en-US" dirty="0">
                <a:solidFill>
                  <a:srgbClr val="00B0F0"/>
                </a:solidFill>
              </a:rPr>
              <a:t>1</a:t>
            </a:r>
            <a:r>
              <a:rPr lang="en-US" dirty="0"/>
              <a:t>0011111 (Six 1’s – I know there’s an error)</a:t>
            </a:r>
          </a:p>
          <a:p>
            <a:r>
              <a:rPr lang="en-US" dirty="0"/>
              <a:t>I receive         </a:t>
            </a:r>
            <a:r>
              <a:rPr lang="en-US" dirty="0">
                <a:solidFill>
                  <a:srgbClr val="00B0F0"/>
                </a:solidFill>
              </a:rPr>
              <a:t>1</a:t>
            </a:r>
            <a:r>
              <a:rPr lang="en-US" dirty="0"/>
              <a:t>0111111 (Seven 1’s – its odd so my parity bit is okay – I think its fine)</a:t>
            </a:r>
          </a:p>
        </p:txBody>
      </p:sp>
    </p:spTree>
    <p:extLst>
      <p:ext uri="{BB962C8B-B14F-4D97-AF65-F5344CB8AC3E}">
        <p14:creationId xmlns:p14="http://schemas.microsoft.com/office/powerpoint/2010/main" val="212105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Errors</a:t>
            </a:r>
          </a:p>
        </p:txBody>
      </p:sp>
      <p:sp>
        <p:nvSpPr>
          <p:cNvPr id="3" name="Content Placeholder 2"/>
          <p:cNvSpPr>
            <a:spLocks noGrp="1"/>
          </p:cNvSpPr>
          <p:nvPr>
            <p:ph idx="1"/>
          </p:nvPr>
        </p:nvSpPr>
        <p:spPr/>
        <p:txBody>
          <a:bodyPr>
            <a:normAutofit/>
          </a:bodyPr>
          <a:lstStyle/>
          <a:p>
            <a:r>
              <a:rPr lang="en-US" dirty="0"/>
              <a:t>Whenever you send data you can get errors. </a:t>
            </a:r>
          </a:p>
          <a:p>
            <a:endParaRPr lang="en-US" dirty="0"/>
          </a:p>
          <a:p>
            <a:r>
              <a:rPr lang="en-US" dirty="0"/>
              <a:t>We need to find (detect) and fix (correct) these errors </a:t>
            </a:r>
          </a:p>
          <a:p>
            <a:endParaRPr lang="en-US" dirty="0"/>
          </a:p>
          <a:p>
            <a:r>
              <a:rPr lang="en-US" dirty="0"/>
              <a:t>We will now look at different ways to detect errors </a:t>
            </a:r>
          </a:p>
          <a:p>
            <a:endParaRPr lang="en-US" dirty="0"/>
          </a:p>
          <a:p>
            <a:r>
              <a:rPr lang="en-US" dirty="0"/>
              <a:t>ARQ – Automatic ReQuests</a:t>
            </a:r>
          </a:p>
          <a:p>
            <a:r>
              <a:rPr lang="en-US" dirty="0"/>
              <a:t>Echo Check</a:t>
            </a:r>
          </a:p>
          <a:p>
            <a:r>
              <a:rPr lang="en-US" dirty="0"/>
              <a:t>Check digits</a:t>
            </a:r>
          </a:p>
          <a:p>
            <a:r>
              <a:rPr lang="en-US" dirty="0"/>
              <a:t>Checksums </a:t>
            </a:r>
          </a:p>
          <a:p>
            <a:r>
              <a:rPr lang="en-US" dirty="0"/>
              <a:t>Parity bit</a:t>
            </a:r>
          </a:p>
          <a:p>
            <a:r>
              <a:rPr lang="en-US" dirty="0"/>
              <a:t>Parity byte</a:t>
            </a:r>
          </a:p>
        </p:txBody>
      </p:sp>
    </p:spTree>
    <p:extLst>
      <p:ext uri="{BB962C8B-B14F-4D97-AF65-F5344CB8AC3E}">
        <p14:creationId xmlns:p14="http://schemas.microsoft.com/office/powerpoint/2010/main" val="3501938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Parity Byte </a:t>
            </a:r>
          </a:p>
        </p:txBody>
      </p:sp>
      <p:sp>
        <p:nvSpPr>
          <p:cNvPr id="3" name="Content Placeholder 2"/>
          <p:cNvSpPr>
            <a:spLocks noGrp="1"/>
          </p:cNvSpPr>
          <p:nvPr>
            <p:ph idx="1"/>
          </p:nvPr>
        </p:nvSpPr>
        <p:spPr/>
        <p:txBody>
          <a:bodyPr/>
          <a:lstStyle/>
          <a:p>
            <a:r>
              <a:rPr lang="en-US" dirty="0"/>
              <a:t>Is when you send blocks of data </a:t>
            </a:r>
          </a:p>
          <a:p>
            <a:endParaRPr lang="en-US" dirty="0"/>
          </a:p>
          <a:p>
            <a:r>
              <a:rPr lang="en-US" dirty="0"/>
              <a:t>Read horizontal AND vertical </a:t>
            </a:r>
          </a:p>
          <a:p>
            <a:endParaRPr lang="en-US" dirty="0"/>
          </a:p>
          <a:p>
            <a:r>
              <a:rPr lang="en-US" dirty="0"/>
              <a:t>In the example we will use even parity </a:t>
            </a:r>
          </a:p>
        </p:txBody>
      </p:sp>
    </p:spTree>
    <p:extLst>
      <p:ext uri="{BB962C8B-B14F-4D97-AF65-F5344CB8AC3E}">
        <p14:creationId xmlns:p14="http://schemas.microsoft.com/office/powerpoint/2010/main" val="3886796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 sent (even parity)</a:t>
            </a:r>
          </a:p>
        </p:txBody>
      </p:sp>
      <p:graphicFrame>
        <p:nvGraphicFramePr>
          <p:cNvPr id="4" name="Table 3"/>
          <p:cNvGraphicFramePr>
            <a:graphicFrameLocks noGrp="1"/>
          </p:cNvGraphicFramePr>
          <p:nvPr>
            <p:extLst>
              <p:ext uri="{D42A27DB-BD31-4B8C-83A1-F6EECF244321}">
                <p14:modId xmlns:p14="http://schemas.microsoft.com/office/powerpoint/2010/main" val="2305699582"/>
              </p:ext>
            </p:extLst>
          </p:nvPr>
        </p:nvGraphicFramePr>
        <p:xfrm>
          <a:off x="1541640" y="908198"/>
          <a:ext cx="9126362" cy="2494280"/>
        </p:xfrm>
        <a:graphic>
          <a:graphicData uri="http://schemas.openxmlformats.org/drawingml/2006/table">
            <a:tbl>
              <a:tblPr firstRow="1" bandRow="1">
                <a:tableStyleId>{5940675A-B579-460E-94D1-54222C63F5DA}</a:tableStyleId>
              </a:tblPr>
              <a:tblGrid>
                <a:gridCol w="1306251">
                  <a:extLst>
                    <a:ext uri="{9D8B030D-6E8A-4147-A177-3AD203B41FA5}">
                      <a16:colId xmlns:a16="http://schemas.microsoft.com/office/drawing/2014/main" val="20000"/>
                    </a:ext>
                  </a:extLst>
                </a:gridCol>
                <a:gridCol w="1288852">
                  <a:extLst>
                    <a:ext uri="{9D8B030D-6E8A-4147-A177-3AD203B41FA5}">
                      <a16:colId xmlns:a16="http://schemas.microsoft.com/office/drawing/2014/main" val="20001"/>
                    </a:ext>
                  </a:extLst>
                </a:gridCol>
                <a:gridCol w="933037">
                  <a:extLst>
                    <a:ext uri="{9D8B030D-6E8A-4147-A177-3AD203B41FA5}">
                      <a16:colId xmlns:a16="http://schemas.microsoft.com/office/drawing/2014/main" val="20002"/>
                    </a:ext>
                  </a:extLst>
                </a:gridCol>
                <a:gridCol w="933037">
                  <a:extLst>
                    <a:ext uri="{9D8B030D-6E8A-4147-A177-3AD203B41FA5}">
                      <a16:colId xmlns:a16="http://schemas.microsoft.com/office/drawing/2014/main" val="20003"/>
                    </a:ext>
                  </a:extLst>
                </a:gridCol>
                <a:gridCol w="933037">
                  <a:extLst>
                    <a:ext uri="{9D8B030D-6E8A-4147-A177-3AD203B41FA5}">
                      <a16:colId xmlns:a16="http://schemas.microsoft.com/office/drawing/2014/main" val="20004"/>
                    </a:ext>
                  </a:extLst>
                </a:gridCol>
                <a:gridCol w="933037">
                  <a:extLst>
                    <a:ext uri="{9D8B030D-6E8A-4147-A177-3AD203B41FA5}">
                      <a16:colId xmlns:a16="http://schemas.microsoft.com/office/drawing/2014/main" val="20005"/>
                    </a:ext>
                  </a:extLst>
                </a:gridCol>
                <a:gridCol w="933037">
                  <a:extLst>
                    <a:ext uri="{9D8B030D-6E8A-4147-A177-3AD203B41FA5}">
                      <a16:colId xmlns:a16="http://schemas.microsoft.com/office/drawing/2014/main" val="20006"/>
                    </a:ext>
                  </a:extLst>
                </a:gridCol>
                <a:gridCol w="933037">
                  <a:extLst>
                    <a:ext uri="{9D8B030D-6E8A-4147-A177-3AD203B41FA5}">
                      <a16:colId xmlns:a16="http://schemas.microsoft.com/office/drawing/2014/main" val="20007"/>
                    </a:ext>
                  </a:extLst>
                </a:gridCol>
                <a:gridCol w="933037">
                  <a:extLst>
                    <a:ext uri="{9D8B030D-6E8A-4147-A177-3AD203B41FA5}">
                      <a16:colId xmlns:a16="http://schemas.microsoft.com/office/drawing/2014/main" val="20008"/>
                    </a:ext>
                  </a:extLst>
                </a:gridCol>
              </a:tblGrid>
              <a:tr h="370840">
                <a:tc>
                  <a:txBody>
                    <a:bodyPr/>
                    <a:lstStyle/>
                    <a:p>
                      <a:pPr algn="ctr"/>
                      <a:endParaRPr lang="en-GB" dirty="0">
                        <a:solidFill>
                          <a:schemeClr val="bg1"/>
                        </a:solidFill>
                        <a:latin typeface="Tw Cen MT"/>
                        <a:cs typeface="Tw Cen MT"/>
                      </a:endParaRPr>
                    </a:p>
                  </a:txBody>
                  <a:tcPr anchor="ctr"/>
                </a:tc>
                <a:tc>
                  <a:txBody>
                    <a:bodyPr/>
                    <a:lstStyle/>
                    <a:p>
                      <a:pPr algn="ctr"/>
                      <a:r>
                        <a:rPr lang="en-GB" dirty="0">
                          <a:solidFill>
                            <a:schemeClr val="bg1"/>
                          </a:solidFill>
                          <a:latin typeface="Tw Cen MT"/>
                          <a:cs typeface="Tw Cen MT"/>
                        </a:rPr>
                        <a:t>Bit 1 (parity)</a:t>
                      </a:r>
                    </a:p>
                  </a:txBody>
                  <a:tcPr anchor="ctr"/>
                </a:tc>
                <a:tc>
                  <a:txBody>
                    <a:bodyPr/>
                    <a:lstStyle/>
                    <a:p>
                      <a:pPr algn="ctr"/>
                      <a:r>
                        <a:rPr lang="en-GB" dirty="0">
                          <a:solidFill>
                            <a:schemeClr val="bg1"/>
                          </a:solidFill>
                          <a:latin typeface="Tw Cen MT"/>
                          <a:cs typeface="Tw Cen MT"/>
                        </a:rPr>
                        <a:t>Bit 2</a:t>
                      </a:r>
                    </a:p>
                  </a:txBody>
                  <a:tcPr anchor="ctr"/>
                </a:tc>
                <a:tc>
                  <a:txBody>
                    <a:bodyPr/>
                    <a:lstStyle/>
                    <a:p>
                      <a:pPr algn="ctr"/>
                      <a:r>
                        <a:rPr lang="en-GB" dirty="0">
                          <a:solidFill>
                            <a:schemeClr val="bg1"/>
                          </a:solidFill>
                          <a:latin typeface="Tw Cen MT"/>
                          <a:cs typeface="Tw Cen MT"/>
                        </a:rPr>
                        <a:t>Bit 3</a:t>
                      </a:r>
                    </a:p>
                  </a:txBody>
                  <a:tcPr anchor="ctr"/>
                </a:tc>
                <a:tc>
                  <a:txBody>
                    <a:bodyPr/>
                    <a:lstStyle/>
                    <a:p>
                      <a:pPr algn="ctr"/>
                      <a:r>
                        <a:rPr lang="en-GB" dirty="0">
                          <a:solidFill>
                            <a:schemeClr val="bg1"/>
                          </a:solidFill>
                          <a:latin typeface="Tw Cen MT"/>
                          <a:cs typeface="Tw Cen MT"/>
                        </a:rPr>
                        <a:t>Bit 4</a:t>
                      </a:r>
                    </a:p>
                  </a:txBody>
                  <a:tcPr anchor="ctr"/>
                </a:tc>
                <a:tc>
                  <a:txBody>
                    <a:bodyPr/>
                    <a:lstStyle/>
                    <a:p>
                      <a:pPr algn="ctr"/>
                      <a:r>
                        <a:rPr lang="en-GB" dirty="0">
                          <a:solidFill>
                            <a:schemeClr val="bg1"/>
                          </a:solidFill>
                          <a:latin typeface="Tw Cen MT"/>
                          <a:cs typeface="Tw Cen MT"/>
                        </a:rPr>
                        <a:t>Bit 5 </a:t>
                      </a:r>
                    </a:p>
                  </a:txBody>
                  <a:tcPr anchor="ctr"/>
                </a:tc>
                <a:tc>
                  <a:txBody>
                    <a:bodyPr/>
                    <a:lstStyle/>
                    <a:p>
                      <a:pPr algn="ctr"/>
                      <a:r>
                        <a:rPr lang="en-GB" dirty="0">
                          <a:solidFill>
                            <a:schemeClr val="bg1"/>
                          </a:solidFill>
                          <a:latin typeface="Tw Cen MT"/>
                          <a:cs typeface="Tw Cen MT"/>
                        </a:rPr>
                        <a:t>Bit 6 </a:t>
                      </a:r>
                    </a:p>
                  </a:txBody>
                  <a:tcPr anchor="ctr"/>
                </a:tc>
                <a:tc>
                  <a:txBody>
                    <a:bodyPr/>
                    <a:lstStyle/>
                    <a:p>
                      <a:pPr algn="ctr"/>
                      <a:r>
                        <a:rPr lang="en-GB" dirty="0">
                          <a:solidFill>
                            <a:schemeClr val="bg1"/>
                          </a:solidFill>
                          <a:latin typeface="Tw Cen MT"/>
                          <a:cs typeface="Tw Cen MT"/>
                        </a:rPr>
                        <a:t>Bit 7</a:t>
                      </a:r>
                    </a:p>
                  </a:txBody>
                  <a:tcPr anchor="ctr"/>
                </a:tc>
                <a:tc>
                  <a:txBody>
                    <a:bodyPr/>
                    <a:lstStyle/>
                    <a:p>
                      <a:pPr algn="ctr"/>
                      <a:r>
                        <a:rPr lang="en-GB" dirty="0">
                          <a:solidFill>
                            <a:schemeClr val="bg1"/>
                          </a:solidFill>
                          <a:latin typeface="Tw Cen MT"/>
                          <a:cs typeface="Tw Cen MT"/>
                        </a:rPr>
                        <a:t>Bit 8 </a:t>
                      </a:r>
                    </a:p>
                  </a:txBody>
                  <a:tcPr anchor="ctr"/>
                </a:tc>
                <a:extLst>
                  <a:ext uri="{0D108BD9-81ED-4DB2-BD59-A6C34878D82A}">
                    <a16:rowId xmlns:a16="http://schemas.microsoft.com/office/drawing/2014/main" val="10000"/>
                  </a:ext>
                </a:extLst>
              </a:tr>
              <a:tr h="370840">
                <a:tc>
                  <a:txBody>
                    <a:bodyPr/>
                    <a:lstStyle/>
                    <a:p>
                      <a:pPr algn="ctr"/>
                      <a:r>
                        <a:rPr lang="en-GB" dirty="0">
                          <a:solidFill>
                            <a:schemeClr val="bg1"/>
                          </a:solidFill>
                          <a:latin typeface="Tw Cen MT"/>
                          <a:cs typeface="Tw Cen MT"/>
                        </a:rPr>
                        <a:t>Byte 1</a:t>
                      </a:r>
                    </a:p>
                  </a:txBody>
                  <a:tcPr anchor="ctr"/>
                </a:tc>
                <a:tc>
                  <a:txBody>
                    <a:bodyPr/>
                    <a:lstStyle/>
                    <a:p>
                      <a:pPr algn="ctr"/>
                      <a:r>
                        <a:rPr lang="en-GB" dirty="0">
                          <a:solidFill>
                            <a:srgbClr val="00B0F0"/>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1</a:t>
                      </a:r>
                    </a:p>
                  </a:txBody>
                  <a:tcPr anchor="ctr"/>
                </a:tc>
                <a:extLst>
                  <a:ext uri="{0D108BD9-81ED-4DB2-BD59-A6C34878D82A}">
                    <a16:rowId xmlns:a16="http://schemas.microsoft.com/office/drawing/2014/main" val="10001"/>
                  </a:ext>
                </a:extLst>
              </a:tr>
              <a:tr h="370840">
                <a:tc>
                  <a:txBody>
                    <a:bodyPr/>
                    <a:lstStyle/>
                    <a:p>
                      <a:pPr algn="ctr"/>
                      <a:r>
                        <a:rPr lang="en-GB" dirty="0">
                          <a:solidFill>
                            <a:schemeClr val="bg1"/>
                          </a:solidFill>
                          <a:latin typeface="Tw Cen MT"/>
                          <a:cs typeface="Tw Cen MT"/>
                        </a:rPr>
                        <a:t>Byte 2</a:t>
                      </a:r>
                    </a:p>
                  </a:txBody>
                  <a:tcPr anchor="ctr"/>
                </a:tc>
                <a:tc>
                  <a:txBody>
                    <a:bodyPr/>
                    <a:lstStyle/>
                    <a:p>
                      <a:pPr algn="ctr"/>
                      <a:r>
                        <a:rPr lang="en-GB" dirty="0">
                          <a:solidFill>
                            <a:srgbClr val="00B0F0"/>
                          </a:solidFill>
                          <a:latin typeface="Tw Cen MT"/>
                          <a:cs typeface="Tw Cen MT"/>
                        </a:rPr>
                        <a:t>1</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1</a:t>
                      </a:r>
                    </a:p>
                  </a:txBody>
                  <a:tcPr anchor="ctr"/>
                </a:tc>
                <a:extLst>
                  <a:ext uri="{0D108BD9-81ED-4DB2-BD59-A6C34878D82A}">
                    <a16:rowId xmlns:a16="http://schemas.microsoft.com/office/drawing/2014/main" val="10002"/>
                  </a:ext>
                </a:extLst>
              </a:tr>
              <a:tr h="370840">
                <a:tc>
                  <a:txBody>
                    <a:bodyPr/>
                    <a:lstStyle/>
                    <a:p>
                      <a:pPr algn="ctr"/>
                      <a:r>
                        <a:rPr lang="en-GB" dirty="0">
                          <a:solidFill>
                            <a:schemeClr val="bg1"/>
                          </a:solidFill>
                          <a:latin typeface="Tw Cen MT"/>
                          <a:cs typeface="Tw Cen MT"/>
                        </a:rPr>
                        <a:t>Byte 3</a:t>
                      </a:r>
                    </a:p>
                  </a:txBody>
                  <a:tcPr anchor="ctr"/>
                </a:tc>
                <a:tc>
                  <a:txBody>
                    <a:bodyPr/>
                    <a:lstStyle/>
                    <a:p>
                      <a:pPr algn="ctr"/>
                      <a:r>
                        <a:rPr lang="en-GB" dirty="0">
                          <a:solidFill>
                            <a:srgbClr val="00B0F0"/>
                          </a:solidFill>
                          <a:latin typeface="Tw Cen MT"/>
                          <a:cs typeface="Tw Cen MT"/>
                        </a:rPr>
                        <a:t>1</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extLst>
                  <a:ext uri="{0D108BD9-81ED-4DB2-BD59-A6C34878D82A}">
                    <a16:rowId xmlns:a16="http://schemas.microsoft.com/office/drawing/2014/main" val="10003"/>
                  </a:ext>
                </a:extLst>
              </a:tr>
              <a:tr h="370840">
                <a:tc>
                  <a:txBody>
                    <a:bodyPr/>
                    <a:lstStyle/>
                    <a:p>
                      <a:pPr algn="ctr"/>
                      <a:r>
                        <a:rPr lang="en-GB" dirty="0">
                          <a:solidFill>
                            <a:schemeClr val="bg1"/>
                          </a:solidFill>
                          <a:latin typeface="Tw Cen MT"/>
                          <a:cs typeface="Tw Cen MT"/>
                        </a:rPr>
                        <a:t>Byte 4</a:t>
                      </a:r>
                    </a:p>
                  </a:txBody>
                  <a:tcPr anchor="ctr"/>
                </a:tc>
                <a:tc>
                  <a:txBody>
                    <a:bodyPr/>
                    <a:lstStyle/>
                    <a:p>
                      <a:pPr algn="ctr"/>
                      <a:r>
                        <a:rPr lang="en-GB" dirty="0">
                          <a:solidFill>
                            <a:srgbClr val="00B0F0"/>
                          </a:solidFill>
                          <a:latin typeface="Tw Cen MT"/>
                          <a:cs typeface="Tw Cen MT"/>
                        </a:rPr>
                        <a:t>0</a:t>
                      </a:r>
                    </a:p>
                  </a:txBody>
                  <a:tcPr anchor="ctr"/>
                </a:tc>
                <a:tc>
                  <a:txBody>
                    <a:bodyPr/>
                    <a:lstStyle/>
                    <a:p>
                      <a:pPr algn="ctr"/>
                      <a:r>
                        <a:rPr lang="en-GB" dirty="0">
                          <a:solidFill>
                            <a:schemeClr val="bg1"/>
                          </a:solidFill>
                          <a:latin typeface="Tw Cen MT"/>
                          <a:cs typeface="Tw Cen MT"/>
                        </a:rPr>
                        <a:t>0</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1</a:t>
                      </a:r>
                    </a:p>
                  </a:txBody>
                  <a:tcPr anchor="ctr"/>
                </a:tc>
                <a:tc>
                  <a:txBody>
                    <a:bodyPr/>
                    <a:lstStyle/>
                    <a:p>
                      <a:pPr algn="ctr"/>
                      <a:r>
                        <a:rPr lang="en-GB" dirty="0">
                          <a:solidFill>
                            <a:schemeClr val="bg1"/>
                          </a:solidFill>
                          <a:latin typeface="Tw Cen MT"/>
                          <a:cs typeface="Tw Cen MT"/>
                        </a:rPr>
                        <a:t>1</a:t>
                      </a:r>
                    </a:p>
                  </a:txBody>
                  <a:tcPr anchor="ctr"/>
                </a:tc>
                <a:extLst>
                  <a:ext uri="{0D108BD9-81ED-4DB2-BD59-A6C34878D82A}">
                    <a16:rowId xmlns:a16="http://schemas.microsoft.com/office/drawing/2014/main" val="10004"/>
                  </a:ext>
                </a:extLst>
              </a:tr>
              <a:tr h="370840">
                <a:tc>
                  <a:txBody>
                    <a:bodyPr/>
                    <a:lstStyle/>
                    <a:p>
                      <a:pPr algn="ctr"/>
                      <a:r>
                        <a:rPr lang="en-GB" dirty="0">
                          <a:solidFill>
                            <a:schemeClr val="bg1"/>
                          </a:solidFill>
                          <a:latin typeface="Tw Cen MT"/>
                          <a:cs typeface="Tw Cen MT"/>
                        </a:rPr>
                        <a:t>Parity Byte</a:t>
                      </a:r>
                    </a:p>
                  </a:txBody>
                  <a:tcPr anchor="ctr"/>
                </a:tc>
                <a:tc>
                  <a:txBody>
                    <a:bodyPr/>
                    <a:lstStyle/>
                    <a:p>
                      <a:pPr algn="ctr"/>
                      <a:r>
                        <a:rPr lang="en-GB" dirty="0">
                          <a:solidFill>
                            <a:srgbClr val="00B0F0"/>
                          </a:solidFill>
                          <a:latin typeface="Tw Cen MT"/>
                          <a:cs typeface="Tw Cen MT"/>
                        </a:rPr>
                        <a:t>0</a:t>
                      </a:r>
                    </a:p>
                  </a:txBody>
                  <a:tcPr anchor="ctr"/>
                </a:tc>
                <a:tc>
                  <a:txBody>
                    <a:bodyPr/>
                    <a:lstStyle/>
                    <a:p>
                      <a:pPr algn="ctr"/>
                      <a:r>
                        <a:rPr lang="en-GB" dirty="0">
                          <a:solidFill>
                            <a:srgbClr val="00B0F0"/>
                          </a:solidFill>
                          <a:latin typeface="Tw Cen MT"/>
                          <a:cs typeface="Tw Cen MT"/>
                        </a:rPr>
                        <a:t>1</a:t>
                      </a:r>
                    </a:p>
                  </a:txBody>
                  <a:tcPr anchor="ctr"/>
                </a:tc>
                <a:tc>
                  <a:txBody>
                    <a:bodyPr/>
                    <a:lstStyle/>
                    <a:p>
                      <a:pPr algn="ctr"/>
                      <a:r>
                        <a:rPr lang="en-GB" dirty="0">
                          <a:solidFill>
                            <a:srgbClr val="00B0F0"/>
                          </a:solidFill>
                          <a:latin typeface="Tw Cen MT"/>
                          <a:cs typeface="Tw Cen MT"/>
                        </a:rPr>
                        <a:t>0</a:t>
                      </a:r>
                    </a:p>
                  </a:txBody>
                  <a:tcPr anchor="ctr"/>
                </a:tc>
                <a:tc>
                  <a:txBody>
                    <a:bodyPr/>
                    <a:lstStyle/>
                    <a:p>
                      <a:pPr algn="ctr"/>
                      <a:r>
                        <a:rPr lang="en-GB" dirty="0">
                          <a:solidFill>
                            <a:srgbClr val="00B0F0"/>
                          </a:solidFill>
                          <a:latin typeface="Tw Cen MT"/>
                          <a:cs typeface="Tw Cen MT"/>
                        </a:rPr>
                        <a:t>0</a:t>
                      </a:r>
                    </a:p>
                  </a:txBody>
                  <a:tcPr anchor="ctr"/>
                </a:tc>
                <a:tc>
                  <a:txBody>
                    <a:bodyPr/>
                    <a:lstStyle/>
                    <a:p>
                      <a:pPr algn="ctr"/>
                      <a:r>
                        <a:rPr lang="en-GB" dirty="0">
                          <a:solidFill>
                            <a:srgbClr val="00B0F0"/>
                          </a:solidFill>
                          <a:latin typeface="Tw Cen MT"/>
                          <a:cs typeface="Tw Cen MT"/>
                        </a:rPr>
                        <a:t>1</a:t>
                      </a:r>
                    </a:p>
                  </a:txBody>
                  <a:tcPr anchor="ctr"/>
                </a:tc>
                <a:tc>
                  <a:txBody>
                    <a:bodyPr/>
                    <a:lstStyle/>
                    <a:p>
                      <a:pPr algn="ctr"/>
                      <a:r>
                        <a:rPr lang="en-GB" dirty="0">
                          <a:solidFill>
                            <a:srgbClr val="00B0F0"/>
                          </a:solidFill>
                          <a:latin typeface="Tw Cen MT"/>
                          <a:cs typeface="Tw Cen MT"/>
                        </a:rPr>
                        <a:t>0</a:t>
                      </a:r>
                    </a:p>
                  </a:txBody>
                  <a:tcPr anchor="ctr"/>
                </a:tc>
                <a:tc>
                  <a:txBody>
                    <a:bodyPr/>
                    <a:lstStyle/>
                    <a:p>
                      <a:pPr algn="ctr"/>
                      <a:r>
                        <a:rPr lang="en-GB" dirty="0">
                          <a:solidFill>
                            <a:srgbClr val="00B0F0"/>
                          </a:solidFill>
                          <a:latin typeface="Tw Cen MT"/>
                          <a:cs typeface="Tw Cen MT"/>
                        </a:rPr>
                        <a:t>1</a:t>
                      </a:r>
                    </a:p>
                  </a:txBody>
                  <a:tcPr anchor="ctr"/>
                </a:tc>
                <a:tc>
                  <a:txBody>
                    <a:bodyPr/>
                    <a:lstStyle/>
                    <a:p>
                      <a:pPr algn="ctr"/>
                      <a:r>
                        <a:rPr lang="en-GB" dirty="0">
                          <a:solidFill>
                            <a:srgbClr val="00B0F0"/>
                          </a:solidFill>
                          <a:latin typeface="Tw Cen MT"/>
                          <a:cs typeface="Tw Cen MT"/>
                        </a:rPr>
                        <a:t>1</a:t>
                      </a:r>
                    </a:p>
                  </a:txBody>
                  <a:tcPr anchor="ctr"/>
                </a:tc>
                <a:extLst>
                  <a:ext uri="{0D108BD9-81ED-4DB2-BD59-A6C34878D82A}">
                    <a16:rowId xmlns:a16="http://schemas.microsoft.com/office/drawing/2014/main" val="10005"/>
                  </a:ext>
                </a:extLst>
              </a:tr>
            </a:tbl>
          </a:graphicData>
        </a:graphic>
      </p:graphicFrame>
      <p:sp>
        <p:nvSpPr>
          <p:cNvPr id="5" name="TextBox 4"/>
          <p:cNvSpPr txBox="1"/>
          <p:nvPr/>
        </p:nvSpPr>
        <p:spPr>
          <a:xfrm>
            <a:off x="0" y="3436424"/>
            <a:ext cx="12192000" cy="2554545"/>
          </a:xfrm>
          <a:prstGeom prst="rect">
            <a:avLst/>
          </a:prstGeom>
          <a:noFill/>
        </p:spPr>
        <p:txBody>
          <a:bodyPr wrap="square" rtlCol="0">
            <a:spAutoFit/>
          </a:bodyPr>
          <a:lstStyle/>
          <a:p>
            <a:r>
              <a:rPr lang="en-GB" sz="2000" dirty="0">
                <a:solidFill>
                  <a:schemeClr val="bg1"/>
                </a:solidFill>
                <a:latin typeface="Tw Cen MT"/>
                <a:cs typeface="Tw Cen MT"/>
              </a:rPr>
              <a:t>If you look at each row then the number of 1’s are even (including the parity bit)</a:t>
            </a:r>
          </a:p>
          <a:p>
            <a:endParaRPr lang="en-GB" sz="2000" dirty="0">
              <a:solidFill>
                <a:schemeClr val="bg1"/>
              </a:solidFill>
              <a:latin typeface="Tw Cen MT"/>
              <a:cs typeface="Tw Cen MT"/>
            </a:endParaRPr>
          </a:p>
          <a:p>
            <a:r>
              <a:rPr lang="en-GB" sz="2000" dirty="0">
                <a:solidFill>
                  <a:schemeClr val="bg1"/>
                </a:solidFill>
                <a:latin typeface="Tw Cen MT"/>
                <a:cs typeface="Tw Cen MT"/>
              </a:rPr>
              <a:t>The parity byte (the last row) looks at the COLUMN if its even it puts a 0, and if it odd it puts a 1 . </a:t>
            </a:r>
          </a:p>
          <a:p>
            <a:endParaRPr lang="en-GB" sz="2000" dirty="0">
              <a:solidFill>
                <a:schemeClr val="bg1"/>
              </a:solidFill>
              <a:latin typeface="Tw Cen MT"/>
              <a:cs typeface="Tw Cen MT"/>
            </a:endParaRPr>
          </a:p>
          <a:p>
            <a:r>
              <a:rPr lang="en-GB" sz="2000" dirty="0">
                <a:solidFill>
                  <a:schemeClr val="bg1"/>
                </a:solidFill>
                <a:latin typeface="Tw Cen MT"/>
                <a:cs typeface="Tw Cen MT"/>
              </a:rPr>
              <a:t>So if you look at bit 4 column it had two 1’s, which is even so the parity byte for bit 4 is 0. </a:t>
            </a:r>
          </a:p>
          <a:p>
            <a:endParaRPr lang="en-GB" sz="2000" dirty="0">
              <a:solidFill>
                <a:schemeClr val="bg1"/>
              </a:solidFill>
              <a:latin typeface="Tw Cen MT"/>
              <a:cs typeface="Tw Cen MT"/>
            </a:endParaRPr>
          </a:p>
          <a:p>
            <a:r>
              <a:rPr lang="en-GB" sz="2000" dirty="0">
                <a:solidFill>
                  <a:schemeClr val="bg1"/>
                </a:solidFill>
                <a:latin typeface="Tw Cen MT"/>
                <a:cs typeface="Tw Cen MT"/>
              </a:rPr>
              <a:t>If you look at bit 5, it only had one 1, which is odd – we agreed to send even parity so we make the parity byte for bit 5 a 1. Now when we look at the column we read two 1’s and two is even </a:t>
            </a:r>
          </a:p>
        </p:txBody>
      </p:sp>
      <p:sp>
        <p:nvSpPr>
          <p:cNvPr id="3" name="Rectangle 2">
            <a:extLst>
              <a:ext uri="{FF2B5EF4-FFF2-40B4-BE49-F238E27FC236}">
                <a16:creationId xmlns:a16="http://schemas.microsoft.com/office/drawing/2014/main" id="{0DE771FF-43B5-4A8E-327D-EF57C889BDD8}"/>
              </a:ext>
            </a:extLst>
          </p:cNvPr>
          <p:cNvSpPr/>
          <p:nvPr/>
        </p:nvSpPr>
        <p:spPr>
          <a:xfrm>
            <a:off x="3303270" y="1577340"/>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Rectangle 5">
            <a:extLst>
              <a:ext uri="{FF2B5EF4-FFF2-40B4-BE49-F238E27FC236}">
                <a16:creationId xmlns:a16="http://schemas.microsoft.com/office/drawing/2014/main" id="{F5A5F199-2B0A-D9E1-63AC-3282BC9C39DD}"/>
              </a:ext>
            </a:extLst>
          </p:cNvPr>
          <p:cNvSpPr/>
          <p:nvPr/>
        </p:nvSpPr>
        <p:spPr>
          <a:xfrm>
            <a:off x="3303270" y="1949673"/>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Rectangle 6">
            <a:extLst>
              <a:ext uri="{FF2B5EF4-FFF2-40B4-BE49-F238E27FC236}">
                <a16:creationId xmlns:a16="http://schemas.microsoft.com/office/drawing/2014/main" id="{A1551FDE-BC0F-6513-977B-3A62A1BDB4EC}"/>
              </a:ext>
            </a:extLst>
          </p:cNvPr>
          <p:cNvSpPr/>
          <p:nvPr/>
        </p:nvSpPr>
        <p:spPr>
          <a:xfrm>
            <a:off x="3303270" y="2333436"/>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8" name="Rectangle 7">
            <a:extLst>
              <a:ext uri="{FF2B5EF4-FFF2-40B4-BE49-F238E27FC236}">
                <a16:creationId xmlns:a16="http://schemas.microsoft.com/office/drawing/2014/main" id="{0F5CC0F6-D9BB-74AA-9B68-CB1B4E2E1667}"/>
              </a:ext>
            </a:extLst>
          </p:cNvPr>
          <p:cNvSpPr/>
          <p:nvPr/>
        </p:nvSpPr>
        <p:spPr>
          <a:xfrm>
            <a:off x="3303270" y="2717199"/>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Rectangle 8">
            <a:extLst>
              <a:ext uri="{FF2B5EF4-FFF2-40B4-BE49-F238E27FC236}">
                <a16:creationId xmlns:a16="http://schemas.microsoft.com/office/drawing/2014/main" id="{CC301D31-0F3E-9E5E-B76C-CC408042C4EF}"/>
              </a:ext>
            </a:extLst>
          </p:cNvPr>
          <p:cNvSpPr/>
          <p:nvPr/>
        </p:nvSpPr>
        <p:spPr>
          <a:xfrm>
            <a:off x="3303270" y="3078978"/>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0" name="Rectangle 9">
            <a:extLst>
              <a:ext uri="{FF2B5EF4-FFF2-40B4-BE49-F238E27FC236}">
                <a16:creationId xmlns:a16="http://schemas.microsoft.com/office/drawing/2014/main" id="{8D57831A-C998-2EAF-EDFA-7E73D8609DF0}"/>
              </a:ext>
            </a:extLst>
          </p:cNvPr>
          <p:cNvSpPr/>
          <p:nvPr/>
        </p:nvSpPr>
        <p:spPr>
          <a:xfrm>
            <a:off x="4427220" y="3102417"/>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Rectangle 10">
            <a:extLst>
              <a:ext uri="{FF2B5EF4-FFF2-40B4-BE49-F238E27FC236}">
                <a16:creationId xmlns:a16="http://schemas.microsoft.com/office/drawing/2014/main" id="{4DFCE84F-9777-533E-DE63-35182E8AE11C}"/>
              </a:ext>
            </a:extLst>
          </p:cNvPr>
          <p:cNvSpPr/>
          <p:nvPr/>
        </p:nvSpPr>
        <p:spPr>
          <a:xfrm>
            <a:off x="5379720" y="3060507"/>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Rectangle 11">
            <a:extLst>
              <a:ext uri="{FF2B5EF4-FFF2-40B4-BE49-F238E27FC236}">
                <a16:creationId xmlns:a16="http://schemas.microsoft.com/office/drawing/2014/main" id="{A176D7B7-EBEF-A500-1F20-902FA3E0B8DA}"/>
              </a:ext>
            </a:extLst>
          </p:cNvPr>
          <p:cNvSpPr/>
          <p:nvPr/>
        </p:nvSpPr>
        <p:spPr>
          <a:xfrm>
            <a:off x="6332220" y="3069204"/>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3" name="Rectangle 12">
            <a:extLst>
              <a:ext uri="{FF2B5EF4-FFF2-40B4-BE49-F238E27FC236}">
                <a16:creationId xmlns:a16="http://schemas.microsoft.com/office/drawing/2014/main" id="{090E6AC5-6B89-A65B-49E9-5F1183845BCC}"/>
              </a:ext>
            </a:extLst>
          </p:cNvPr>
          <p:cNvSpPr/>
          <p:nvPr/>
        </p:nvSpPr>
        <p:spPr>
          <a:xfrm>
            <a:off x="7239000" y="3084444"/>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Rectangle 13">
            <a:extLst>
              <a:ext uri="{FF2B5EF4-FFF2-40B4-BE49-F238E27FC236}">
                <a16:creationId xmlns:a16="http://schemas.microsoft.com/office/drawing/2014/main" id="{E70FCD5E-C852-3F8F-6C6B-446D0998BA0C}"/>
              </a:ext>
            </a:extLst>
          </p:cNvPr>
          <p:cNvSpPr/>
          <p:nvPr/>
        </p:nvSpPr>
        <p:spPr>
          <a:xfrm>
            <a:off x="8145780" y="3078978"/>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Rectangle 14">
            <a:extLst>
              <a:ext uri="{FF2B5EF4-FFF2-40B4-BE49-F238E27FC236}">
                <a16:creationId xmlns:a16="http://schemas.microsoft.com/office/drawing/2014/main" id="{6F23CD82-76A2-1E67-9451-21CFB86AC6A9}"/>
              </a:ext>
            </a:extLst>
          </p:cNvPr>
          <p:cNvSpPr/>
          <p:nvPr/>
        </p:nvSpPr>
        <p:spPr>
          <a:xfrm>
            <a:off x="9144000" y="3080634"/>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Rectangle 15">
            <a:extLst>
              <a:ext uri="{FF2B5EF4-FFF2-40B4-BE49-F238E27FC236}">
                <a16:creationId xmlns:a16="http://schemas.microsoft.com/office/drawing/2014/main" id="{87E8EA4F-D633-9204-6418-CD43669D92EC}"/>
              </a:ext>
            </a:extLst>
          </p:cNvPr>
          <p:cNvSpPr/>
          <p:nvPr/>
        </p:nvSpPr>
        <p:spPr>
          <a:xfrm>
            <a:off x="10039350" y="3078978"/>
            <a:ext cx="388620" cy="29718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61293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0" nodeType="clickEffect">
                                  <p:stCondLst>
                                    <p:cond delay="0"/>
                                  </p:stCondLst>
                                  <p:childTnLst>
                                    <p:animEffect transition="out" filter="dissolv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0" nodeType="clickEffect">
                                  <p:stCondLst>
                                    <p:cond delay="0"/>
                                  </p:stCondLst>
                                  <p:childTnLst>
                                    <p:animEffect transition="out" filter="dissolv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0" nodeType="clickEffect">
                                  <p:stCondLst>
                                    <p:cond delay="0"/>
                                  </p:stCondLst>
                                  <p:childTnLst>
                                    <p:animEffect transition="out" filter="dissolv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9" presetClass="exit" presetSubtype="0" fill="hold" grpId="0" nodeType="clickEffect">
                                  <p:stCondLst>
                                    <p:cond delay="0"/>
                                  </p:stCondLst>
                                  <p:childTnLst>
                                    <p:animEffect transition="out" filter="dissolv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grpId="0" nodeType="clickEffect">
                                  <p:stCondLst>
                                    <p:cond delay="0"/>
                                  </p:stCondLst>
                                  <p:childTnLst>
                                    <p:animEffect transition="out" filter="dissolv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9" presetClass="exit" presetSubtype="0" fill="hold" grpId="0" nodeType="clickEffect">
                                  <p:stCondLst>
                                    <p:cond delay="0"/>
                                  </p:stCondLst>
                                  <p:childTnLst>
                                    <p:animEffect transition="out" filter="dissolve">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0" nodeType="clickEffect">
                                  <p:stCondLst>
                                    <p:cond delay="0"/>
                                  </p:stCondLst>
                                  <p:childTnLst>
                                    <p:animEffect transition="out" filter="dissolv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0" nodeType="clickEffect">
                                  <p:stCondLst>
                                    <p:cond delay="0"/>
                                  </p:stCondLst>
                                  <p:childTnLst>
                                    <p:animEffect transition="out" filter="dissolve">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grpId="0" nodeType="clickEffect">
                                  <p:stCondLst>
                                    <p:cond delay="0"/>
                                  </p:stCondLst>
                                  <p:childTnLst>
                                    <p:animEffect transition="out" filter="dissolv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9" presetClass="exit" presetSubtype="0" fill="hold" grpId="0" nodeType="clickEffect">
                                  <p:stCondLst>
                                    <p:cond delay="0"/>
                                  </p:stCondLst>
                                  <p:childTnLst>
                                    <p:animEffect transition="out" filter="dissolve">
                                      <p:cBhvr>
                                        <p:cTn id="72" dur="500"/>
                                        <p:tgtEl>
                                          <p:spTgt spid="14"/>
                                        </p:tgtEl>
                                      </p:cBhvr>
                                    </p:animEffect>
                                    <p:set>
                                      <p:cBhvr>
                                        <p:cTn id="73" dur="1" fill="hold">
                                          <p:stCondLst>
                                            <p:cond delay="499"/>
                                          </p:stCondLst>
                                        </p:cTn>
                                        <p:tgtEl>
                                          <p:spTgt spid="1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grpId="0" nodeType="clickEffect">
                                  <p:stCondLst>
                                    <p:cond delay="0"/>
                                  </p:stCondLst>
                                  <p:childTnLst>
                                    <p:animEffect transition="out" filter="dissolve">
                                      <p:cBhvr>
                                        <p:cTn id="77" dur="500"/>
                                        <p:tgtEl>
                                          <p:spTgt spid="15"/>
                                        </p:tgtEl>
                                      </p:cBhvr>
                                    </p:animEffect>
                                    <p:set>
                                      <p:cBhvr>
                                        <p:cTn id="78" dur="1" fill="hold">
                                          <p:stCondLst>
                                            <p:cond delay="499"/>
                                          </p:stCondLst>
                                        </p:cTn>
                                        <p:tgtEl>
                                          <p:spTgt spid="1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grpId="0" nodeType="click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 received(even parity)</a:t>
            </a:r>
          </a:p>
        </p:txBody>
      </p:sp>
      <p:graphicFrame>
        <p:nvGraphicFramePr>
          <p:cNvPr id="4" name="Table 3"/>
          <p:cNvGraphicFramePr>
            <a:graphicFrameLocks noGrp="1"/>
          </p:cNvGraphicFramePr>
          <p:nvPr/>
        </p:nvGraphicFramePr>
        <p:xfrm>
          <a:off x="1541640" y="908198"/>
          <a:ext cx="9126362" cy="2494280"/>
        </p:xfrm>
        <a:graphic>
          <a:graphicData uri="http://schemas.openxmlformats.org/drawingml/2006/table">
            <a:tbl>
              <a:tblPr firstRow="1" bandRow="1">
                <a:tableStyleId>{5940675A-B579-460E-94D1-54222C63F5DA}</a:tableStyleId>
              </a:tblPr>
              <a:tblGrid>
                <a:gridCol w="1306251">
                  <a:extLst>
                    <a:ext uri="{9D8B030D-6E8A-4147-A177-3AD203B41FA5}">
                      <a16:colId xmlns:a16="http://schemas.microsoft.com/office/drawing/2014/main" val="20000"/>
                    </a:ext>
                  </a:extLst>
                </a:gridCol>
                <a:gridCol w="1288852">
                  <a:extLst>
                    <a:ext uri="{9D8B030D-6E8A-4147-A177-3AD203B41FA5}">
                      <a16:colId xmlns:a16="http://schemas.microsoft.com/office/drawing/2014/main" val="20001"/>
                    </a:ext>
                  </a:extLst>
                </a:gridCol>
                <a:gridCol w="933037">
                  <a:extLst>
                    <a:ext uri="{9D8B030D-6E8A-4147-A177-3AD203B41FA5}">
                      <a16:colId xmlns:a16="http://schemas.microsoft.com/office/drawing/2014/main" val="20002"/>
                    </a:ext>
                  </a:extLst>
                </a:gridCol>
                <a:gridCol w="933037">
                  <a:extLst>
                    <a:ext uri="{9D8B030D-6E8A-4147-A177-3AD203B41FA5}">
                      <a16:colId xmlns:a16="http://schemas.microsoft.com/office/drawing/2014/main" val="20003"/>
                    </a:ext>
                  </a:extLst>
                </a:gridCol>
                <a:gridCol w="933037">
                  <a:extLst>
                    <a:ext uri="{9D8B030D-6E8A-4147-A177-3AD203B41FA5}">
                      <a16:colId xmlns:a16="http://schemas.microsoft.com/office/drawing/2014/main" val="20004"/>
                    </a:ext>
                  </a:extLst>
                </a:gridCol>
                <a:gridCol w="933037">
                  <a:extLst>
                    <a:ext uri="{9D8B030D-6E8A-4147-A177-3AD203B41FA5}">
                      <a16:colId xmlns:a16="http://schemas.microsoft.com/office/drawing/2014/main" val="20005"/>
                    </a:ext>
                  </a:extLst>
                </a:gridCol>
                <a:gridCol w="933037">
                  <a:extLst>
                    <a:ext uri="{9D8B030D-6E8A-4147-A177-3AD203B41FA5}">
                      <a16:colId xmlns:a16="http://schemas.microsoft.com/office/drawing/2014/main" val="20006"/>
                    </a:ext>
                  </a:extLst>
                </a:gridCol>
                <a:gridCol w="933037">
                  <a:extLst>
                    <a:ext uri="{9D8B030D-6E8A-4147-A177-3AD203B41FA5}">
                      <a16:colId xmlns:a16="http://schemas.microsoft.com/office/drawing/2014/main" val="20007"/>
                    </a:ext>
                  </a:extLst>
                </a:gridCol>
                <a:gridCol w="933037">
                  <a:extLst>
                    <a:ext uri="{9D8B030D-6E8A-4147-A177-3AD203B41FA5}">
                      <a16:colId xmlns:a16="http://schemas.microsoft.com/office/drawing/2014/main" val="20008"/>
                    </a:ext>
                  </a:extLst>
                </a:gridCol>
              </a:tblGrid>
              <a:tr h="370840">
                <a:tc>
                  <a:txBody>
                    <a:bodyPr/>
                    <a:lstStyle/>
                    <a:p>
                      <a:pPr algn="ctr"/>
                      <a:endParaRPr lang="en-GB" dirty="0">
                        <a:latin typeface="Tw Cen MT"/>
                        <a:cs typeface="Tw Cen MT"/>
                      </a:endParaRPr>
                    </a:p>
                  </a:txBody>
                  <a:tcPr anchor="ctr"/>
                </a:tc>
                <a:tc>
                  <a:txBody>
                    <a:bodyPr/>
                    <a:lstStyle/>
                    <a:p>
                      <a:pPr algn="ctr"/>
                      <a:r>
                        <a:rPr lang="en-GB" dirty="0">
                          <a:latin typeface="Tw Cen MT"/>
                          <a:cs typeface="Tw Cen MT"/>
                        </a:rPr>
                        <a:t>Bit 1 (parity)</a:t>
                      </a:r>
                    </a:p>
                  </a:txBody>
                  <a:tcPr anchor="ctr"/>
                </a:tc>
                <a:tc>
                  <a:txBody>
                    <a:bodyPr/>
                    <a:lstStyle/>
                    <a:p>
                      <a:pPr algn="ctr"/>
                      <a:r>
                        <a:rPr lang="en-GB" dirty="0">
                          <a:latin typeface="Tw Cen MT"/>
                          <a:cs typeface="Tw Cen MT"/>
                        </a:rPr>
                        <a:t>Bit 2</a:t>
                      </a:r>
                    </a:p>
                  </a:txBody>
                  <a:tcPr anchor="ctr"/>
                </a:tc>
                <a:tc>
                  <a:txBody>
                    <a:bodyPr/>
                    <a:lstStyle/>
                    <a:p>
                      <a:pPr algn="ctr"/>
                      <a:r>
                        <a:rPr lang="en-GB" dirty="0">
                          <a:latin typeface="Tw Cen MT"/>
                          <a:cs typeface="Tw Cen MT"/>
                        </a:rPr>
                        <a:t>Bit 3</a:t>
                      </a:r>
                    </a:p>
                  </a:txBody>
                  <a:tcPr anchor="ctr"/>
                </a:tc>
                <a:tc>
                  <a:txBody>
                    <a:bodyPr/>
                    <a:lstStyle/>
                    <a:p>
                      <a:pPr algn="ctr"/>
                      <a:r>
                        <a:rPr lang="en-GB" dirty="0">
                          <a:latin typeface="Tw Cen MT"/>
                          <a:cs typeface="Tw Cen MT"/>
                        </a:rPr>
                        <a:t>Bit 4</a:t>
                      </a:r>
                    </a:p>
                  </a:txBody>
                  <a:tcPr anchor="ctr"/>
                </a:tc>
                <a:tc>
                  <a:txBody>
                    <a:bodyPr/>
                    <a:lstStyle/>
                    <a:p>
                      <a:pPr algn="ctr"/>
                      <a:r>
                        <a:rPr lang="en-GB" dirty="0">
                          <a:latin typeface="Tw Cen MT"/>
                          <a:cs typeface="Tw Cen MT"/>
                        </a:rPr>
                        <a:t>Bit 5 </a:t>
                      </a:r>
                    </a:p>
                  </a:txBody>
                  <a:tcPr anchor="ctr"/>
                </a:tc>
                <a:tc>
                  <a:txBody>
                    <a:bodyPr/>
                    <a:lstStyle/>
                    <a:p>
                      <a:pPr algn="ctr"/>
                      <a:r>
                        <a:rPr lang="en-GB" dirty="0">
                          <a:latin typeface="Tw Cen MT"/>
                          <a:cs typeface="Tw Cen MT"/>
                        </a:rPr>
                        <a:t>Bit 6 </a:t>
                      </a:r>
                    </a:p>
                  </a:txBody>
                  <a:tcPr anchor="ctr"/>
                </a:tc>
                <a:tc>
                  <a:txBody>
                    <a:bodyPr/>
                    <a:lstStyle/>
                    <a:p>
                      <a:pPr algn="ctr"/>
                      <a:r>
                        <a:rPr lang="en-GB" dirty="0">
                          <a:latin typeface="Tw Cen MT"/>
                          <a:cs typeface="Tw Cen MT"/>
                        </a:rPr>
                        <a:t>Bit 7</a:t>
                      </a:r>
                    </a:p>
                  </a:txBody>
                  <a:tcPr anchor="ctr"/>
                </a:tc>
                <a:tc>
                  <a:txBody>
                    <a:bodyPr/>
                    <a:lstStyle/>
                    <a:p>
                      <a:pPr algn="ctr"/>
                      <a:r>
                        <a:rPr lang="en-GB" dirty="0">
                          <a:latin typeface="Tw Cen MT"/>
                          <a:cs typeface="Tw Cen MT"/>
                        </a:rPr>
                        <a:t>Bit 8 </a:t>
                      </a:r>
                    </a:p>
                  </a:txBody>
                  <a:tcPr anchor="ctr"/>
                </a:tc>
                <a:extLst>
                  <a:ext uri="{0D108BD9-81ED-4DB2-BD59-A6C34878D82A}">
                    <a16:rowId xmlns:a16="http://schemas.microsoft.com/office/drawing/2014/main" val="10000"/>
                  </a:ext>
                </a:extLst>
              </a:tr>
              <a:tr h="370840">
                <a:tc>
                  <a:txBody>
                    <a:bodyPr/>
                    <a:lstStyle/>
                    <a:p>
                      <a:pPr algn="ctr"/>
                      <a:r>
                        <a:rPr lang="en-GB" dirty="0">
                          <a:latin typeface="Tw Cen MT"/>
                          <a:cs typeface="Tw Cen MT"/>
                        </a:rPr>
                        <a:t>Byte 1</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extLst>
                  <a:ext uri="{0D108BD9-81ED-4DB2-BD59-A6C34878D82A}">
                    <a16:rowId xmlns:a16="http://schemas.microsoft.com/office/drawing/2014/main" val="10001"/>
                  </a:ext>
                </a:extLst>
              </a:tr>
              <a:tr h="370840">
                <a:tc>
                  <a:txBody>
                    <a:bodyPr/>
                    <a:lstStyle/>
                    <a:p>
                      <a:pPr algn="ctr"/>
                      <a:r>
                        <a:rPr lang="en-GB" dirty="0">
                          <a:latin typeface="Tw Cen MT"/>
                          <a:cs typeface="Tw Cen MT"/>
                        </a:rPr>
                        <a:t>Byte 2</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extLst>
                  <a:ext uri="{0D108BD9-81ED-4DB2-BD59-A6C34878D82A}">
                    <a16:rowId xmlns:a16="http://schemas.microsoft.com/office/drawing/2014/main" val="10002"/>
                  </a:ext>
                </a:extLst>
              </a:tr>
              <a:tr h="370840">
                <a:tc>
                  <a:txBody>
                    <a:bodyPr/>
                    <a:lstStyle/>
                    <a:p>
                      <a:pPr algn="ctr"/>
                      <a:r>
                        <a:rPr lang="en-GB" dirty="0">
                          <a:latin typeface="Tw Cen MT"/>
                          <a:cs typeface="Tw Cen MT"/>
                        </a:rPr>
                        <a:t>Byte 3</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0</a:t>
                      </a:r>
                    </a:p>
                  </a:txBody>
                  <a:tcPr anchor="ctr"/>
                </a:tc>
                <a:extLst>
                  <a:ext uri="{0D108BD9-81ED-4DB2-BD59-A6C34878D82A}">
                    <a16:rowId xmlns:a16="http://schemas.microsoft.com/office/drawing/2014/main" val="10003"/>
                  </a:ext>
                </a:extLst>
              </a:tr>
              <a:tr h="370840">
                <a:tc>
                  <a:txBody>
                    <a:bodyPr/>
                    <a:lstStyle/>
                    <a:p>
                      <a:pPr algn="ctr"/>
                      <a:r>
                        <a:rPr lang="en-GB" dirty="0">
                          <a:latin typeface="Tw Cen MT"/>
                          <a:cs typeface="Tw Cen MT"/>
                        </a:rPr>
                        <a:t>Byte 4</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extLst>
                  <a:ext uri="{0D108BD9-81ED-4DB2-BD59-A6C34878D82A}">
                    <a16:rowId xmlns:a16="http://schemas.microsoft.com/office/drawing/2014/main" val="10004"/>
                  </a:ext>
                </a:extLst>
              </a:tr>
              <a:tr h="370840">
                <a:tc>
                  <a:txBody>
                    <a:bodyPr/>
                    <a:lstStyle/>
                    <a:p>
                      <a:pPr algn="ctr"/>
                      <a:r>
                        <a:rPr lang="en-GB" dirty="0">
                          <a:latin typeface="Tw Cen MT"/>
                          <a:cs typeface="Tw Cen MT"/>
                        </a:rPr>
                        <a:t>Parity Byte</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0</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1</a:t>
                      </a:r>
                    </a:p>
                  </a:txBody>
                  <a:tcPr anchor="ctr"/>
                </a:tc>
                <a:extLst>
                  <a:ext uri="{0D108BD9-81ED-4DB2-BD59-A6C34878D82A}">
                    <a16:rowId xmlns:a16="http://schemas.microsoft.com/office/drawing/2014/main" val="10005"/>
                  </a:ext>
                </a:extLst>
              </a:tr>
            </a:tbl>
          </a:graphicData>
        </a:graphic>
      </p:graphicFrame>
      <p:sp>
        <p:nvSpPr>
          <p:cNvPr id="5" name="TextBox 4"/>
          <p:cNvSpPr txBox="1"/>
          <p:nvPr/>
        </p:nvSpPr>
        <p:spPr>
          <a:xfrm>
            <a:off x="0" y="3612833"/>
            <a:ext cx="12192000" cy="2246769"/>
          </a:xfrm>
          <a:prstGeom prst="rect">
            <a:avLst/>
          </a:prstGeom>
          <a:noFill/>
        </p:spPr>
        <p:txBody>
          <a:bodyPr wrap="square" rtlCol="0">
            <a:spAutoFit/>
          </a:bodyPr>
          <a:lstStyle/>
          <a:p>
            <a:r>
              <a:rPr lang="en-GB" sz="2800" dirty="0">
                <a:solidFill>
                  <a:schemeClr val="bg1"/>
                </a:solidFill>
                <a:latin typeface="Tw Cen MT"/>
                <a:cs typeface="Tw Cen MT"/>
              </a:rPr>
              <a:t>There is an error. </a:t>
            </a:r>
          </a:p>
          <a:p>
            <a:r>
              <a:rPr lang="en-GB" sz="2800" dirty="0">
                <a:solidFill>
                  <a:schemeClr val="bg1"/>
                </a:solidFill>
                <a:latin typeface="Tw Cen MT"/>
                <a:cs typeface="Tw Cen MT"/>
              </a:rPr>
              <a:t>Count the number of 1’s in each row- it should be an even number  </a:t>
            </a:r>
          </a:p>
          <a:p>
            <a:r>
              <a:rPr lang="en-GB" sz="2800" dirty="0">
                <a:solidFill>
                  <a:schemeClr val="bg1"/>
                </a:solidFill>
                <a:latin typeface="Tw Cen MT"/>
                <a:cs typeface="Tw Cen MT"/>
              </a:rPr>
              <a:t>This will tell you which byte has the error </a:t>
            </a:r>
          </a:p>
          <a:p>
            <a:r>
              <a:rPr lang="en-GB" sz="2800" dirty="0">
                <a:solidFill>
                  <a:schemeClr val="bg1"/>
                </a:solidFill>
                <a:latin typeface="Tw Cen MT"/>
                <a:cs typeface="Tw Cen MT"/>
              </a:rPr>
              <a:t>Now count the columns – it should be an even number </a:t>
            </a:r>
          </a:p>
          <a:p>
            <a:r>
              <a:rPr lang="en-GB" sz="2800" dirty="0">
                <a:solidFill>
                  <a:schemeClr val="bg1"/>
                </a:solidFill>
                <a:latin typeface="Tw Cen MT"/>
                <a:cs typeface="Tw Cen MT"/>
              </a:rPr>
              <a:t>You should now know where the error is</a:t>
            </a:r>
          </a:p>
        </p:txBody>
      </p:sp>
      <p:graphicFrame>
        <p:nvGraphicFramePr>
          <p:cNvPr id="6" name="Table 5"/>
          <p:cNvGraphicFramePr>
            <a:graphicFrameLocks noGrp="1"/>
          </p:cNvGraphicFramePr>
          <p:nvPr>
            <p:extLst>
              <p:ext uri="{D42A27DB-BD31-4B8C-83A1-F6EECF244321}">
                <p14:modId xmlns:p14="http://schemas.microsoft.com/office/powerpoint/2010/main" val="2134038377"/>
              </p:ext>
            </p:extLst>
          </p:nvPr>
        </p:nvGraphicFramePr>
        <p:xfrm>
          <a:off x="1535280" y="919470"/>
          <a:ext cx="9126362" cy="2698094"/>
        </p:xfrm>
        <a:graphic>
          <a:graphicData uri="http://schemas.openxmlformats.org/drawingml/2006/table">
            <a:tbl>
              <a:tblPr firstRow="1" bandRow="1">
                <a:tableStyleId>{5940675A-B579-460E-94D1-54222C63F5DA}</a:tableStyleId>
              </a:tblPr>
              <a:tblGrid>
                <a:gridCol w="1306251">
                  <a:extLst>
                    <a:ext uri="{9D8B030D-6E8A-4147-A177-3AD203B41FA5}">
                      <a16:colId xmlns:a16="http://schemas.microsoft.com/office/drawing/2014/main" val="20000"/>
                    </a:ext>
                  </a:extLst>
                </a:gridCol>
                <a:gridCol w="1288852">
                  <a:extLst>
                    <a:ext uri="{9D8B030D-6E8A-4147-A177-3AD203B41FA5}">
                      <a16:colId xmlns:a16="http://schemas.microsoft.com/office/drawing/2014/main" val="20001"/>
                    </a:ext>
                  </a:extLst>
                </a:gridCol>
                <a:gridCol w="933037">
                  <a:extLst>
                    <a:ext uri="{9D8B030D-6E8A-4147-A177-3AD203B41FA5}">
                      <a16:colId xmlns:a16="http://schemas.microsoft.com/office/drawing/2014/main" val="20002"/>
                    </a:ext>
                  </a:extLst>
                </a:gridCol>
                <a:gridCol w="933037">
                  <a:extLst>
                    <a:ext uri="{9D8B030D-6E8A-4147-A177-3AD203B41FA5}">
                      <a16:colId xmlns:a16="http://schemas.microsoft.com/office/drawing/2014/main" val="20003"/>
                    </a:ext>
                  </a:extLst>
                </a:gridCol>
                <a:gridCol w="933037">
                  <a:extLst>
                    <a:ext uri="{9D8B030D-6E8A-4147-A177-3AD203B41FA5}">
                      <a16:colId xmlns:a16="http://schemas.microsoft.com/office/drawing/2014/main" val="20004"/>
                    </a:ext>
                  </a:extLst>
                </a:gridCol>
                <a:gridCol w="933037">
                  <a:extLst>
                    <a:ext uri="{9D8B030D-6E8A-4147-A177-3AD203B41FA5}">
                      <a16:colId xmlns:a16="http://schemas.microsoft.com/office/drawing/2014/main" val="20005"/>
                    </a:ext>
                  </a:extLst>
                </a:gridCol>
                <a:gridCol w="933037">
                  <a:extLst>
                    <a:ext uri="{9D8B030D-6E8A-4147-A177-3AD203B41FA5}">
                      <a16:colId xmlns:a16="http://schemas.microsoft.com/office/drawing/2014/main" val="20006"/>
                    </a:ext>
                  </a:extLst>
                </a:gridCol>
                <a:gridCol w="933037">
                  <a:extLst>
                    <a:ext uri="{9D8B030D-6E8A-4147-A177-3AD203B41FA5}">
                      <a16:colId xmlns:a16="http://schemas.microsoft.com/office/drawing/2014/main" val="20007"/>
                    </a:ext>
                  </a:extLst>
                </a:gridCol>
                <a:gridCol w="933037">
                  <a:extLst>
                    <a:ext uri="{9D8B030D-6E8A-4147-A177-3AD203B41FA5}">
                      <a16:colId xmlns:a16="http://schemas.microsoft.com/office/drawing/2014/main" val="20008"/>
                    </a:ext>
                  </a:extLst>
                </a:gridCol>
              </a:tblGrid>
              <a:tr h="370840">
                <a:tc>
                  <a:txBody>
                    <a:bodyPr/>
                    <a:lstStyle/>
                    <a:p>
                      <a:pPr algn="ctr"/>
                      <a:endParaRPr lang="en-GB" dirty="0">
                        <a:latin typeface="Tw Cen MT"/>
                        <a:cs typeface="Tw Cen MT"/>
                      </a:endParaRPr>
                    </a:p>
                  </a:txBody>
                  <a:tcPr anchor="ctr">
                    <a:solidFill>
                      <a:srgbClr val="FFFFC6"/>
                    </a:solidFill>
                  </a:tcPr>
                </a:tc>
                <a:tc>
                  <a:txBody>
                    <a:bodyPr/>
                    <a:lstStyle/>
                    <a:p>
                      <a:pPr algn="ctr"/>
                      <a:r>
                        <a:rPr lang="en-GB" dirty="0">
                          <a:latin typeface="Tw Cen MT"/>
                          <a:cs typeface="Tw Cen MT"/>
                        </a:rPr>
                        <a:t>Bit 1 (parity)</a:t>
                      </a:r>
                    </a:p>
                  </a:txBody>
                  <a:tcPr anchor="ctr">
                    <a:solidFill>
                      <a:srgbClr val="FFFFC6"/>
                    </a:solidFill>
                  </a:tcPr>
                </a:tc>
                <a:tc>
                  <a:txBody>
                    <a:bodyPr/>
                    <a:lstStyle/>
                    <a:p>
                      <a:pPr algn="ctr"/>
                      <a:r>
                        <a:rPr lang="en-GB" dirty="0">
                          <a:latin typeface="Tw Cen MT"/>
                          <a:cs typeface="Tw Cen MT"/>
                        </a:rPr>
                        <a:t>Bit 2</a:t>
                      </a:r>
                    </a:p>
                  </a:txBody>
                  <a:tcPr anchor="ctr">
                    <a:solidFill>
                      <a:srgbClr val="FFFFC6"/>
                    </a:solidFill>
                  </a:tcPr>
                </a:tc>
                <a:tc>
                  <a:txBody>
                    <a:bodyPr/>
                    <a:lstStyle/>
                    <a:p>
                      <a:pPr algn="ctr"/>
                      <a:r>
                        <a:rPr lang="en-GB" dirty="0">
                          <a:latin typeface="Tw Cen MT"/>
                          <a:cs typeface="Tw Cen MT"/>
                        </a:rPr>
                        <a:t>Bit 3</a:t>
                      </a:r>
                    </a:p>
                  </a:txBody>
                  <a:tcPr anchor="ctr">
                    <a:solidFill>
                      <a:srgbClr val="FFFFC6"/>
                    </a:solidFill>
                  </a:tcPr>
                </a:tc>
                <a:tc>
                  <a:txBody>
                    <a:bodyPr/>
                    <a:lstStyle/>
                    <a:p>
                      <a:pPr algn="ctr"/>
                      <a:r>
                        <a:rPr lang="en-GB" dirty="0">
                          <a:latin typeface="Tw Cen MT"/>
                          <a:cs typeface="Tw Cen MT"/>
                        </a:rPr>
                        <a:t>Bit 4</a:t>
                      </a:r>
                    </a:p>
                  </a:txBody>
                  <a:tcPr anchor="ctr">
                    <a:solidFill>
                      <a:srgbClr val="FFFFC6"/>
                    </a:solidFill>
                  </a:tcPr>
                </a:tc>
                <a:tc>
                  <a:txBody>
                    <a:bodyPr/>
                    <a:lstStyle/>
                    <a:p>
                      <a:pPr algn="ctr"/>
                      <a:r>
                        <a:rPr lang="en-GB" dirty="0">
                          <a:latin typeface="Tw Cen MT"/>
                          <a:cs typeface="Tw Cen MT"/>
                        </a:rPr>
                        <a:t>Bit 5 </a:t>
                      </a:r>
                    </a:p>
                  </a:txBody>
                  <a:tcPr anchor="ctr">
                    <a:solidFill>
                      <a:srgbClr val="FFFFC6"/>
                    </a:solidFill>
                  </a:tcPr>
                </a:tc>
                <a:tc>
                  <a:txBody>
                    <a:bodyPr/>
                    <a:lstStyle/>
                    <a:p>
                      <a:pPr algn="ctr"/>
                      <a:r>
                        <a:rPr lang="en-GB" dirty="0">
                          <a:latin typeface="Tw Cen MT"/>
                          <a:cs typeface="Tw Cen MT"/>
                        </a:rPr>
                        <a:t>Bit 6 </a:t>
                      </a:r>
                    </a:p>
                  </a:txBody>
                  <a:tcPr anchor="ctr">
                    <a:solidFill>
                      <a:srgbClr val="FFFFC6"/>
                    </a:solidFill>
                  </a:tcPr>
                </a:tc>
                <a:tc>
                  <a:txBody>
                    <a:bodyPr/>
                    <a:lstStyle/>
                    <a:p>
                      <a:pPr algn="ctr"/>
                      <a:r>
                        <a:rPr lang="en-GB" dirty="0">
                          <a:latin typeface="Tw Cen MT"/>
                          <a:cs typeface="Tw Cen MT"/>
                        </a:rPr>
                        <a:t>Bit 7</a:t>
                      </a:r>
                    </a:p>
                  </a:txBody>
                  <a:tcPr anchor="ctr">
                    <a:solidFill>
                      <a:srgbClr val="FFFFC6"/>
                    </a:solidFill>
                  </a:tcPr>
                </a:tc>
                <a:tc>
                  <a:txBody>
                    <a:bodyPr/>
                    <a:lstStyle/>
                    <a:p>
                      <a:pPr algn="ctr"/>
                      <a:r>
                        <a:rPr lang="en-GB" dirty="0">
                          <a:latin typeface="Tw Cen MT"/>
                          <a:cs typeface="Tw Cen MT"/>
                        </a:rPr>
                        <a:t>Bit 8 </a:t>
                      </a:r>
                    </a:p>
                  </a:txBody>
                  <a:tcPr anchor="ctr">
                    <a:solidFill>
                      <a:srgbClr val="FFFFC6"/>
                    </a:solidFill>
                  </a:tcPr>
                </a:tc>
                <a:extLst>
                  <a:ext uri="{0D108BD9-81ED-4DB2-BD59-A6C34878D82A}">
                    <a16:rowId xmlns:a16="http://schemas.microsoft.com/office/drawing/2014/main" val="10000"/>
                  </a:ext>
                </a:extLst>
              </a:tr>
              <a:tr h="370840">
                <a:tc>
                  <a:txBody>
                    <a:bodyPr/>
                    <a:lstStyle/>
                    <a:p>
                      <a:pPr algn="ctr"/>
                      <a:r>
                        <a:rPr lang="en-GB" dirty="0">
                          <a:latin typeface="Tw Cen MT"/>
                          <a:cs typeface="Tw Cen MT"/>
                        </a:rPr>
                        <a:t>Byte 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extLst>
                  <a:ext uri="{0D108BD9-81ED-4DB2-BD59-A6C34878D82A}">
                    <a16:rowId xmlns:a16="http://schemas.microsoft.com/office/drawing/2014/main" val="10001"/>
                  </a:ext>
                </a:extLst>
              </a:tr>
              <a:tr h="574654">
                <a:tc>
                  <a:txBody>
                    <a:bodyPr/>
                    <a:lstStyle/>
                    <a:p>
                      <a:pPr algn="ctr"/>
                      <a:r>
                        <a:rPr lang="en-GB" dirty="0">
                          <a:latin typeface="Tw Cen MT"/>
                          <a:cs typeface="Tw Cen MT"/>
                        </a:rPr>
                        <a:t>Byte 2</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chemeClr val="accent2"/>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extLst>
                  <a:ext uri="{0D108BD9-81ED-4DB2-BD59-A6C34878D82A}">
                    <a16:rowId xmlns:a16="http://schemas.microsoft.com/office/drawing/2014/main" val="10002"/>
                  </a:ext>
                </a:extLst>
              </a:tr>
              <a:tr h="370840">
                <a:tc>
                  <a:txBody>
                    <a:bodyPr/>
                    <a:lstStyle/>
                    <a:p>
                      <a:pPr algn="ctr"/>
                      <a:r>
                        <a:rPr lang="en-GB" dirty="0">
                          <a:latin typeface="Tw Cen MT"/>
                          <a:cs typeface="Tw Cen MT"/>
                        </a:rPr>
                        <a:t>Byte 3</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extLst>
                  <a:ext uri="{0D108BD9-81ED-4DB2-BD59-A6C34878D82A}">
                    <a16:rowId xmlns:a16="http://schemas.microsoft.com/office/drawing/2014/main" val="10003"/>
                  </a:ext>
                </a:extLst>
              </a:tr>
              <a:tr h="370840">
                <a:tc>
                  <a:txBody>
                    <a:bodyPr/>
                    <a:lstStyle/>
                    <a:p>
                      <a:pPr algn="ctr"/>
                      <a:r>
                        <a:rPr lang="en-GB" dirty="0">
                          <a:latin typeface="Tw Cen MT"/>
                          <a:cs typeface="Tw Cen MT"/>
                        </a:rPr>
                        <a:t>Byte 4</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extLst>
                  <a:ext uri="{0D108BD9-81ED-4DB2-BD59-A6C34878D82A}">
                    <a16:rowId xmlns:a16="http://schemas.microsoft.com/office/drawing/2014/main" val="10004"/>
                  </a:ext>
                </a:extLst>
              </a:tr>
              <a:tr h="370840">
                <a:tc>
                  <a:txBody>
                    <a:bodyPr/>
                    <a:lstStyle/>
                    <a:p>
                      <a:pPr algn="ctr"/>
                      <a:r>
                        <a:rPr lang="en-GB" dirty="0">
                          <a:latin typeface="Tw Cen MT"/>
                          <a:cs typeface="Tw Cen MT"/>
                        </a:rPr>
                        <a:t>Parity Byte</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797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p>
        </p:txBody>
      </p:sp>
      <p:sp>
        <p:nvSpPr>
          <p:cNvPr id="3" name="Content Placeholder 2"/>
          <p:cNvSpPr>
            <a:spLocks noGrp="1"/>
          </p:cNvSpPr>
          <p:nvPr>
            <p:ph idx="1"/>
          </p:nvPr>
        </p:nvSpPr>
        <p:spPr/>
        <p:txBody>
          <a:bodyPr/>
          <a:lstStyle/>
          <a:p>
            <a:r>
              <a:rPr lang="en-US" dirty="0"/>
              <a:t>Odd parity was agreed – where is the error?</a:t>
            </a:r>
          </a:p>
        </p:txBody>
      </p:sp>
      <p:graphicFrame>
        <p:nvGraphicFramePr>
          <p:cNvPr id="4" name="Table 3"/>
          <p:cNvGraphicFramePr>
            <a:graphicFrameLocks noGrp="1"/>
          </p:cNvGraphicFramePr>
          <p:nvPr/>
        </p:nvGraphicFramePr>
        <p:xfrm>
          <a:off x="1524000" y="1598153"/>
          <a:ext cx="9126362" cy="2698094"/>
        </p:xfrm>
        <a:graphic>
          <a:graphicData uri="http://schemas.openxmlformats.org/drawingml/2006/table">
            <a:tbl>
              <a:tblPr firstRow="1" bandRow="1">
                <a:tableStyleId>{5940675A-B579-460E-94D1-54222C63F5DA}</a:tableStyleId>
              </a:tblPr>
              <a:tblGrid>
                <a:gridCol w="1306251">
                  <a:extLst>
                    <a:ext uri="{9D8B030D-6E8A-4147-A177-3AD203B41FA5}">
                      <a16:colId xmlns:a16="http://schemas.microsoft.com/office/drawing/2014/main" val="20000"/>
                    </a:ext>
                  </a:extLst>
                </a:gridCol>
                <a:gridCol w="1288852">
                  <a:extLst>
                    <a:ext uri="{9D8B030D-6E8A-4147-A177-3AD203B41FA5}">
                      <a16:colId xmlns:a16="http://schemas.microsoft.com/office/drawing/2014/main" val="20001"/>
                    </a:ext>
                  </a:extLst>
                </a:gridCol>
                <a:gridCol w="933037">
                  <a:extLst>
                    <a:ext uri="{9D8B030D-6E8A-4147-A177-3AD203B41FA5}">
                      <a16:colId xmlns:a16="http://schemas.microsoft.com/office/drawing/2014/main" val="20002"/>
                    </a:ext>
                  </a:extLst>
                </a:gridCol>
                <a:gridCol w="933037">
                  <a:extLst>
                    <a:ext uri="{9D8B030D-6E8A-4147-A177-3AD203B41FA5}">
                      <a16:colId xmlns:a16="http://schemas.microsoft.com/office/drawing/2014/main" val="20003"/>
                    </a:ext>
                  </a:extLst>
                </a:gridCol>
                <a:gridCol w="933037">
                  <a:extLst>
                    <a:ext uri="{9D8B030D-6E8A-4147-A177-3AD203B41FA5}">
                      <a16:colId xmlns:a16="http://schemas.microsoft.com/office/drawing/2014/main" val="20004"/>
                    </a:ext>
                  </a:extLst>
                </a:gridCol>
                <a:gridCol w="933037">
                  <a:extLst>
                    <a:ext uri="{9D8B030D-6E8A-4147-A177-3AD203B41FA5}">
                      <a16:colId xmlns:a16="http://schemas.microsoft.com/office/drawing/2014/main" val="20005"/>
                    </a:ext>
                  </a:extLst>
                </a:gridCol>
                <a:gridCol w="933037">
                  <a:extLst>
                    <a:ext uri="{9D8B030D-6E8A-4147-A177-3AD203B41FA5}">
                      <a16:colId xmlns:a16="http://schemas.microsoft.com/office/drawing/2014/main" val="20006"/>
                    </a:ext>
                  </a:extLst>
                </a:gridCol>
                <a:gridCol w="933037">
                  <a:extLst>
                    <a:ext uri="{9D8B030D-6E8A-4147-A177-3AD203B41FA5}">
                      <a16:colId xmlns:a16="http://schemas.microsoft.com/office/drawing/2014/main" val="20007"/>
                    </a:ext>
                  </a:extLst>
                </a:gridCol>
                <a:gridCol w="933037">
                  <a:extLst>
                    <a:ext uri="{9D8B030D-6E8A-4147-A177-3AD203B41FA5}">
                      <a16:colId xmlns:a16="http://schemas.microsoft.com/office/drawing/2014/main" val="20008"/>
                    </a:ext>
                  </a:extLst>
                </a:gridCol>
              </a:tblGrid>
              <a:tr h="370840">
                <a:tc>
                  <a:txBody>
                    <a:bodyPr/>
                    <a:lstStyle/>
                    <a:p>
                      <a:pPr algn="ctr"/>
                      <a:endParaRPr lang="en-GB" dirty="0">
                        <a:latin typeface="Tw Cen MT"/>
                        <a:cs typeface="Tw Cen MT"/>
                      </a:endParaRPr>
                    </a:p>
                  </a:txBody>
                  <a:tcPr anchor="ctr">
                    <a:solidFill>
                      <a:srgbClr val="FFFFC6"/>
                    </a:solidFill>
                  </a:tcPr>
                </a:tc>
                <a:tc>
                  <a:txBody>
                    <a:bodyPr/>
                    <a:lstStyle/>
                    <a:p>
                      <a:pPr algn="ctr"/>
                      <a:r>
                        <a:rPr lang="en-GB" dirty="0">
                          <a:latin typeface="Tw Cen MT"/>
                          <a:cs typeface="Tw Cen MT"/>
                        </a:rPr>
                        <a:t>Bit 1 (parity)</a:t>
                      </a:r>
                    </a:p>
                  </a:txBody>
                  <a:tcPr anchor="ctr">
                    <a:solidFill>
                      <a:srgbClr val="FFFFC6"/>
                    </a:solidFill>
                  </a:tcPr>
                </a:tc>
                <a:tc>
                  <a:txBody>
                    <a:bodyPr/>
                    <a:lstStyle/>
                    <a:p>
                      <a:pPr algn="ctr"/>
                      <a:r>
                        <a:rPr lang="en-GB" dirty="0">
                          <a:latin typeface="Tw Cen MT"/>
                          <a:cs typeface="Tw Cen MT"/>
                        </a:rPr>
                        <a:t>Bit 2</a:t>
                      </a:r>
                    </a:p>
                  </a:txBody>
                  <a:tcPr anchor="ctr">
                    <a:solidFill>
                      <a:srgbClr val="FFFFC6"/>
                    </a:solidFill>
                  </a:tcPr>
                </a:tc>
                <a:tc>
                  <a:txBody>
                    <a:bodyPr/>
                    <a:lstStyle/>
                    <a:p>
                      <a:pPr algn="ctr"/>
                      <a:r>
                        <a:rPr lang="en-GB" dirty="0">
                          <a:latin typeface="Tw Cen MT"/>
                          <a:cs typeface="Tw Cen MT"/>
                        </a:rPr>
                        <a:t>Bit 3</a:t>
                      </a:r>
                    </a:p>
                  </a:txBody>
                  <a:tcPr anchor="ctr">
                    <a:solidFill>
                      <a:srgbClr val="FFFFC6"/>
                    </a:solidFill>
                  </a:tcPr>
                </a:tc>
                <a:tc>
                  <a:txBody>
                    <a:bodyPr/>
                    <a:lstStyle/>
                    <a:p>
                      <a:pPr algn="ctr"/>
                      <a:r>
                        <a:rPr lang="en-GB" dirty="0">
                          <a:latin typeface="Tw Cen MT"/>
                          <a:cs typeface="Tw Cen MT"/>
                        </a:rPr>
                        <a:t>Bit 4</a:t>
                      </a:r>
                    </a:p>
                  </a:txBody>
                  <a:tcPr anchor="ctr">
                    <a:solidFill>
                      <a:srgbClr val="FFFFC6"/>
                    </a:solidFill>
                  </a:tcPr>
                </a:tc>
                <a:tc>
                  <a:txBody>
                    <a:bodyPr/>
                    <a:lstStyle/>
                    <a:p>
                      <a:pPr algn="ctr"/>
                      <a:r>
                        <a:rPr lang="en-GB" dirty="0">
                          <a:latin typeface="Tw Cen MT"/>
                          <a:cs typeface="Tw Cen MT"/>
                        </a:rPr>
                        <a:t>Bit 5 </a:t>
                      </a:r>
                    </a:p>
                  </a:txBody>
                  <a:tcPr anchor="ctr">
                    <a:solidFill>
                      <a:srgbClr val="FFFFC6"/>
                    </a:solidFill>
                  </a:tcPr>
                </a:tc>
                <a:tc>
                  <a:txBody>
                    <a:bodyPr/>
                    <a:lstStyle/>
                    <a:p>
                      <a:pPr algn="ctr"/>
                      <a:r>
                        <a:rPr lang="en-GB" dirty="0">
                          <a:latin typeface="Tw Cen MT"/>
                          <a:cs typeface="Tw Cen MT"/>
                        </a:rPr>
                        <a:t>Bit 6 </a:t>
                      </a:r>
                    </a:p>
                  </a:txBody>
                  <a:tcPr anchor="ctr">
                    <a:solidFill>
                      <a:srgbClr val="FFFFC6"/>
                    </a:solidFill>
                  </a:tcPr>
                </a:tc>
                <a:tc>
                  <a:txBody>
                    <a:bodyPr/>
                    <a:lstStyle/>
                    <a:p>
                      <a:pPr algn="ctr"/>
                      <a:r>
                        <a:rPr lang="en-GB" dirty="0">
                          <a:latin typeface="Tw Cen MT"/>
                          <a:cs typeface="Tw Cen MT"/>
                        </a:rPr>
                        <a:t>Bit 7</a:t>
                      </a:r>
                    </a:p>
                  </a:txBody>
                  <a:tcPr anchor="ctr">
                    <a:solidFill>
                      <a:srgbClr val="FFFFC6"/>
                    </a:solidFill>
                  </a:tcPr>
                </a:tc>
                <a:tc>
                  <a:txBody>
                    <a:bodyPr/>
                    <a:lstStyle/>
                    <a:p>
                      <a:pPr algn="ctr"/>
                      <a:r>
                        <a:rPr lang="en-GB" dirty="0">
                          <a:latin typeface="Tw Cen MT"/>
                          <a:cs typeface="Tw Cen MT"/>
                        </a:rPr>
                        <a:t>Bit 8 </a:t>
                      </a:r>
                    </a:p>
                  </a:txBody>
                  <a:tcPr anchor="ctr">
                    <a:solidFill>
                      <a:srgbClr val="FFFFC6"/>
                    </a:solidFill>
                  </a:tcPr>
                </a:tc>
                <a:extLst>
                  <a:ext uri="{0D108BD9-81ED-4DB2-BD59-A6C34878D82A}">
                    <a16:rowId xmlns:a16="http://schemas.microsoft.com/office/drawing/2014/main" val="10000"/>
                  </a:ext>
                </a:extLst>
              </a:tr>
              <a:tr h="370840">
                <a:tc>
                  <a:txBody>
                    <a:bodyPr/>
                    <a:lstStyle/>
                    <a:p>
                      <a:pPr algn="ctr"/>
                      <a:r>
                        <a:rPr lang="en-GB" dirty="0">
                          <a:latin typeface="Tw Cen MT"/>
                          <a:cs typeface="Tw Cen MT"/>
                        </a:rPr>
                        <a:t>Byte 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extLst>
                  <a:ext uri="{0D108BD9-81ED-4DB2-BD59-A6C34878D82A}">
                    <a16:rowId xmlns:a16="http://schemas.microsoft.com/office/drawing/2014/main" val="10001"/>
                  </a:ext>
                </a:extLst>
              </a:tr>
              <a:tr h="574654">
                <a:tc>
                  <a:txBody>
                    <a:bodyPr/>
                    <a:lstStyle/>
                    <a:p>
                      <a:pPr algn="ctr"/>
                      <a:r>
                        <a:rPr lang="en-GB" dirty="0">
                          <a:latin typeface="Tw Cen MT"/>
                          <a:cs typeface="Tw Cen MT"/>
                        </a:rPr>
                        <a:t>Byte 2</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extLst>
                  <a:ext uri="{0D108BD9-81ED-4DB2-BD59-A6C34878D82A}">
                    <a16:rowId xmlns:a16="http://schemas.microsoft.com/office/drawing/2014/main" val="10002"/>
                  </a:ext>
                </a:extLst>
              </a:tr>
              <a:tr h="370840">
                <a:tc>
                  <a:txBody>
                    <a:bodyPr/>
                    <a:lstStyle/>
                    <a:p>
                      <a:pPr algn="ctr"/>
                      <a:r>
                        <a:rPr lang="en-GB" dirty="0">
                          <a:latin typeface="Tw Cen MT"/>
                          <a:cs typeface="Tw Cen MT"/>
                        </a:rPr>
                        <a:t>Byte 3</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extLst>
                  <a:ext uri="{0D108BD9-81ED-4DB2-BD59-A6C34878D82A}">
                    <a16:rowId xmlns:a16="http://schemas.microsoft.com/office/drawing/2014/main" val="10003"/>
                  </a:ext>
                </a:extLst>
              </a:tr>
              <a:tr h="370840">
                <a:tc>
                  <a:txBody>
                    <a:bodyPr/>
                    <a:lstStyle/>
                    <a:p>
                      <a:pPr algn="ctr"/>
                      <a:r>
                        <a:rPr lang="en-GB" dirty="0">
                          <a:latin typeface="Tw Cen MT"/>
                          <a:cs typeface="Tw Cen MT"/>
                        </a:rPr>
                        <a:t>Byte 4</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extLst>
                  <a:ext uri="{0D108BD9-81ED-4DB2-BD59-A6C34878D82A}">
                    <a16:rowId xmlns:a16="http://schemas.microsoft.com/office/drawing/2014/main" val="10004"/>
                  </a:ext>
                </a:extLst>
              </a:tr>
              <a:tr h="370840">
                <a:tc>
                  <a:txBody>
                    <a:bodyPr/>
                    <a:lstStyle/>
                    <a:p>
                      <a:pPr algn="ctr"/>
                      <a:r>
                        <a:rPr lang="en-GB" dirty="0">
                          <a:latin typeface="Tw Cen MT"/>
                          <a:cs typeface="Tw Cen MT"/>
                        </a:rPr>
                        <a:t>Parity Byte</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0258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p>
        </p:txBody>
      </p:sp>
      <p:sp>
        <p:nvSpPr>
          <p:cNvPr id="3" name="Content Placeholder 2"/>
          <p:cNvSpPr>
            <a:spLocks noGrp="1"/>
          </p:cNvSpPr>
          <p:nvPr>
            <p:ph idx="1"/>
          </p:nvPr>
        </p:nvSpPr>
        <p:spPr/>
        <p:txBody>
          <a:bodyPr/>
          <a:lstStyle/>
          <a:p>
            <a:r>
              <a:rPr lang="en-US" dirty="0"/>
              <a:t>Odd parity was agreed – where is the error?</a:t>
            </a:r>
          </a:p>
        </p:txBody>
      </p:sp>
      <p:graphicFrame>
        <p:nvGraphicFramePr>
          <p:cNvPr id="4" name="Table 3"/>
          <p:cNvGraphicFramePr>
            <a:graphicFrameLocks noGrp="1"/>
          </p:cNvGraphicFramePr>
          <p:nvPr/>
        </p:nvGraphicFramePr>
        <p:xfrm>
          <a:off x="1524000" y="1598153"/>
          <a:ext cx="9126362" cy="2698094"/>
        </p:xfrm>
        <a:graphic>
          <a:graphicData uri="http://schemas.openxmlformats.org/drawingml/2006/table">
            <a:tbl>
              <a:tblPr firstRow="1" bandRow="1">
                <a:tableStyleId>{5940675A-B579-460E-94D1-54222C63F5DA}</a:tableStyleId>
              </a:tblPr>
              <a:tblGrid>
                <a:gridCol w="1306251">
                  <a:extLst>
                    <a:ext uri="{9D8B030D-6E8A-4147-A177-3AD203B41FA5}">
                      <a16:colId xmlns:a16="http://schemas.microsoft.com/office/drawing/2014/main" val="20000"/>
                    </a:ext>
                  </a:extLst>
                </a:gridCol>
                <a:gridCol w="1288852">
                  <a:extLst>
                    <a:ext uri="{9D8B030D-6E8A-4147-A177-3AD203B41FA5}">
                      <a16:colId xmlns:a16="http://schemas.microsoft.com/office/drawing/2014/main" val="20001"/>
                    </a:ext>
                  </a:extLst>
                </a:gridCol>
                <a:gridCol w="933037">
                  <a:extLst>
                    <a:ext uri="{9D8B030D-6E8A-4147-A177-3AD203B41FA5}">
                      <a16:colId xmlns:a16="http://schemas.microsoft.com/office/drawing/2014/main" val="20002"/>
                    </a:ext>
                  </a:extLst>
                </a:gridCol>
                <a:gridCol w="933037">
                  <a:extLst>
                    <a:ext uri="{9D8B030D-6E8A-4147-A177-3AD203B41FA5}">
                      <a16:colId xmlns:a16="http://schemas.microsoft.com/office/drawing/2014/main" val="20003"/>
                    </a:ext>
                  </a:extLst>
                </a:gridCol>
                <a:gridCol w="933037">
                  <a:extLst>
                    <a:ext uri="{9D8B030D-6E8A-4147-A177-3AD203B41FA5}">
                      <a16:colId xmlns:a16="http://schemas.microsoft.com/office/drawing/2014/main" val="20004"/>
                    </a:ext>
                  </a:extLst>
                </a:gridCol>
                <a:gridCol w="933037">
                  <a:extLst>
                    <a:ext uri="{9D8B030D-6E8A-4147-A177-3AD203B41FA5}">
                      <a16:colId xmlns:a16="http://schemas.microsoft.com/office/drawing/2014/main" val="20005"/>
                    </a:ext>
                  </a:extLst>
                </a:gridCol>
                <a:gridCol w="933037">
                  <a:extLst>
                    <a:ext uri="{9D8B030D-6E8A-4147-A177-3AD203B41FA5}">
                      <a16:colId xmlns:a16="http://schemas.microsoft.com/office/drawing/2014/main" val="20006"/>
                    </a:ext>
                  </a:extLst>
                </a:gridCol>
                <a:gridCol w="933037">
                  <a:extLst>
                    <a:ext uri="{9D8B030D-6E8A-4147-A177-3AD203B41FA5}">
                      <a16:colId xmlns:a16="http://schemas.microsoft.com/office/drawing/2014/main" val="20007"/>
                    </a:ext>
                  </a:extLst>
                </a:gridCol>
                <a:gridCol w="933037">
                  <a:extLst>
                    <a:ext uri="{9D8B030D-6E8A-4147-A177-3AD203B41FA5}">
                      <a16:colId xmlns:a16="http://schemas.microsoft.com/office/drawing/2014/main" val="20008"/>
                    </a:ext>
                  </a:extLst>
                </a:gridCol>
              </a:tblGrid>
              <a:tr h="370840">
                <a:tc>
                  <a:txBody>
                    <a:bodyPr/>
                    <a:lstStyle/>
                    <a:p>
                      <a:pPr algn="ctr"/>
                      <a:endParaRPr lang="en-GB" dirty="0">
                        <a:latin typeface="Tw Cen MT"/>
                        <a:cs typeface="Tw Cen MT"/>
                      </a:endParaRPr>
                    </a:p>
                  </a:txBody>
                  <a:tcPr anchor="ctr">
                    <a:solidFill>
                      <a:srgbClr val="FFFFC6"/>
                    </a:solidFill>
                  </a:tcPr>
                </a:tc>
                <a:tc>
                  <a:txBody>
                    <a:bodyPr/>
                    <a:lstStyle/>
                    <a:p>
                      <a:pPr algn="ctr"/>
                      <a:r>
                        <a:rPr lang="en-GB" dirty="0">
                          <a:latin typeface="Tw Cen MT"/>
                          <a:cs typeface="Tw Cen MT"/>
                        </a:rPr>
                        <a:t>Bit 1 (parity)</a:t>
                      </a:r>
                    </a:p>
                  </a:txBody>
                  <a:tcPr anchor="ctr">
                    <a:solidFill>
                      <a:srgbClr val="FFFFC6"/>
                    </a:solidFill>
                  </a:tcPr>
                </a:tc>
                <a:tc>
                  <a:txBody>
                    <a:bodyPr/>
                    <a:lstStyle/>
                    <a:p>
                      <a:pPr algn="ctr"/>
                      <a:r>
                        <a:rPr lang="en-GB" dirty="0">
                          <a:latin typeface="Tw Cen MT"/>
                          <a:cs typeface="Tw Cen MT"/>
                        </a:rPr>
                        <a:t>Bit 2</a:t>
                      </a:r>
                    </a:p>
                  </a:txBody>
                  <a:tcPr anchor="ctr">
                    <a:solidFill>
                      <a:srgbClr val="FFFFC6"/>
                    </a:solidFill>
                  </a:tcPr>
                </a:tc>
                <a:tc>
                  <a:txBody>
                    <a:bodyPr/>
                    <a:lstStyle/>
                    <a:p>
                      <a:pPr algn="ctr"/>
                      <a:r>
                        <a:rPr lang="en-GB" dirty="0">
                          <a:latin typeface="Tw Cen MT"/>
                          <a:cs typeface="Tw Cen MT"/>
                        </a:rPr>
                        <a:t>Bit 3</a:t>
                      </a:r>
                    </a:p>
                  </a:txBody>
                  <a:tcPr anchor="ctr">
                    <a:solidFill>
                      <a:srgbClr val="FFFFC6"/>
                    </a:solidFill>
                  </a:tcPr>
                </a:tc>
                <a:tc>
                  <a:txBody>
                    <a:bodyPr/>
                    <a:lstStyle/>
                    <a:p>
                      <a:pPr algn="ctr"/>
                      <a:r>
                        <a:rPr lang="en-GB" dirty="0">
                          <a:latin typeface="Tw Cen MT"/>
                          <a:cs typeface="Tw Cen MT"/>
                        </a:rPr>
                        <a:t>Bit 4</a:t>
                      </a:r>
                    </a:p>
                  </a:txBody>
                  <a:tcPr anchor="ctr">
                    <a:solidFill>
                      <a:srgbClr val="FFFFC6"/>
                    </a:solidFill>
                  </a:tcPr>
                </a:tc>
                <a:tc>
                  <a:txBody>
                    <a:bodyPr/>
                    <a:lstStyle/>
                    <a:p>
                      <a:pPr algn="ctr"/>
                      <a:r>
                        <a:rPr lang="en-GB" dirty="0">
                          <a:latin typeface="Tw Cen MT"/>
                          <a:cs typeface="Tw Cen MT"/>
                        </a:rPr>
                        <a:t>Bit 5 </a:t>
                      </a:r>
                    </a:p>
                  </a:txBody>
                  <a:tcPr anchor="ctr">
                    <a:solidFill>
                      <a:srgbClr val="FFFFC6"/>
                    </a:solidFill>
                  </a:tcPr>
                </a:tc>
                <a:tc>
                  <a:txBody>
                    <a:bodyPr/>
                    <a:lstStyle/>
                    <a:p>
                      <a:pPr algn="ctr"/>
                      <a:r>
                        <a:rPr lang="en-GB" dirty="0">
                          <a:latin typeface="Tw Cen MT"/>
                          <a:cs typeface="Tw Cen MT"/>
                        </a:rPr>
                        <a:t>Bit 6 </a:t>
                      </a:r>
                    </a:p>
                  </a:txBody>
                  <a:tcPr anchor="ctr">
                    <a:solidFill>
                      <a:srgbClr val="FFFFC6"/>
                    </a:solidFill>
                  </a:tcPr>
                </a:tc>
                <a:tc>
                  <a:txBody>
                    <a:bodyPr/>
                    <a:lstStyle/>
                    <a:p>
                      <a:pPr algn="ctr"/>
                      <a:r>
                        <a:rPr lang="en-GB" dirty="0">
                          <a:latin typeface="Tw Cen MT"/>
                          <a:cs typeface="Tw Cen MT"/>
                        </a:rPr>
                        <a:t>Bit 7</a:t>
                      </a:r>
                    </a:p>
                  </a:txBody>
                  <a:tcPr anchor="ctr">
                    <a:solidFill>
                      <a:srgbClr val="FFFFC6"/>
                    </a:solidFill>
                  </a:tcPr>
                </a:tc>
                <a:tc>
                  <a:txBody>
                    <a:bodyPr/>
                    <a:lstStyle/>
                    <a:p>
                      <a:pPr algn="ctr"/>
                      <a:r>
                        <a:rPr lang="en-GB" dirty="0">
                          <a:latin typeface="Tw Cen MT"/>
                          <a:cs typeface="Tw Cen MT"/>
                        </a:rPr>
                        <a:t>Bit 8 </a:t>
                      </a:r>
                    </a:p>
                  </a:txBody>
                  <a:tcPr anchor="ctr">
                    <a:solidFill>
                      <a:srgbClr val="FFFFC6"/>
                    </a:solidFill>
                  </a:tcPr>
                </a:tc>
                <a:extLst>
                  <a:ext uri="{0D108BD9-81ED-4DB2-BD59-A6C34878D82A}">
                    <a16:rowId xmlns:a16="http://schemas.microsoft.com/office/drawing/2014/main" val="10000"/>
                  </a:ext>
                </a:extLst>
              </a:tr>
              <a:tr h="370840">
                <a:tc>
                  <a:txBody>
                    <a:bodyPr/>
                    <a:lstStyle/>
                    <a:p>
                      <a:pPr algn="ctr"/>
                      <a:r>
                        <a:rPr lang="en-GB" dirty="0">
                          <a:latin typeface="Tw Cen MT"/>
                          <a:cs typeface="Tw Cen MT"/>
                        </a:rPr>
                        <a:t>Byte 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extLst>
                  <a:ext uri="{0D108BD9-81ED-4DB2-BD59-A6C34878D82A}">
                    <a16:rowId xmlns:a16="http://schemas.microsoft.com/office/drawing/2014/main" val="10001"/>
                  </a:ext>
                </a:extLst>
              </a:tr>
              <a:tr h="574654">
                <a:tc>
                  <a:txBody>
                    <a:bodyPr/>
                    <a:lstStyle/>
                    <a:p>
                      <a:pPr algn="ctr"/>
                      <a:r>
                        <a:rPr lang="en-GB" dirty="0">
                          <a:latin typeface="Tw Cen MT"/>
                          <a:cs typeface="Tw Cen MT"/>
                        </a:rPr>
                        <a:t>Byte 2</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extLst>
                  <a:ext uri="{0D108BD9-81ED-4DB2-BD59-A6C34878D82A}">
                    <a16:rowId xmlns:a16="http://schemas.microsoft.com/office/drawing/2014/main" val="10002"/>
                  </a:ext>
                </a:extLst>
              </a:tr>
              <a:tr h="370840">
                <a:tc>
                  <a:txBody>
                    <a:bodyPr/>
                    <a:lstStyle/>
                    <a:p>
                      <a:pPr algn="ctr"/>
                      <a:r>
                        <a:rPr lang="en-GB" dirty="0">
                          <a:latin typeface="Tw Cen MT"/>
                          <a:cs typeface="Tw Cen MT"/>
                        </a:rPr>
                        <a:t>Byte 3</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extLst>
                  <a:ext uri="{0D108BD9-81ED-4DB2-BD59-A6C34878D82A}">
                    <a16:rowId xmlns:a16="http://schemas.microsoft.com/office/drawing/2014/main" val="10003"/>
                  </a:ext>
                </a:extLst>
              </a:tr>
              <a:tr h="370840">
                <a:tc>
                  <a:txBody>
                    <a:bodyPr/>
                    <a:lstStyle/>
                    <a:p>
                      <a:pPr algn="ctr"/>
                      <a:r>
                        <a:rPr lang="en-GB" dirty="0">
                          <a:latin typeface="Tw Cen MT"/>
                          <a:cs typeface="Tw Cen MT"/>
                        </a:rPr>
                        <a:t>Byte 4</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chemeClr val="accent2"/>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extLst>
                  <a:ext uri="{0D108BD9-81ED-4DB2-BD59-A6C34878D82A}">
                    <a16:rowId xmlns:a16="http://schemas.microsoft.com/office/drawing/2014/main" val="10004"/>
                  </a:ext>
                </a:extLst>
              </a:tr>
              <a:tr h="370840">
                <a:tc>
                  <a:txBody>
                    <a:bodyPr/>
                    <a:lstStyle/>
                    <a:p>
                      <a:pPr algn="ctr"/>
                      <a:r>
                        <a:rPr lang="en-GB" dirty="0">
                          <a:latin typeface="Tw Cen MT"/>
                          <a:cs typeface="Tw Cen MT"/>
                        </a:rPr>
                        <a:t>Parity Byte</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1</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tc>
                  <a:txBody>
                    <a:bodyPr/>
                    <a:lstStyle/>
                    <a:p>
                      <a:pPr algn="ctr"/>
                      <a:r>
                        <a:rPr lang="en-GB" dirty="0">
                          <a:latin typeface="Tw Cen MT"/>
                          <a:cs typeface="Tw Cen MT"/>
                        </a:rPr>
                        <a:t>0</a:t>
                      </a:r>
                    </a:p>
                  </a:txBody>
                  <a:tcPr anchor="ctr">
                    <a:solidFill>
                      <a:srgbClr val="FFFFC6"/>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06467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Taboo</a:t>
            </a:r>
          </a:p>
        </p:txBody>
      </p:sp>
      <p:sp>
        <p:nvSpPr>
          <p:cNvPr id="3" name="Content Placeholder 2"/>
          <p:cNvSpPr>
            <a:spLocks noGrp="1"/>
          </p:cNvSpPr>
          <p:nvPr>
            <p:ph idx="1"/>
          </p:nvPr>
        </p:nvSpPr>
        <p:spPr/>
        <p:txBody>
          <a:bodyPr>
            <a:normAutofit/>
          </a:bodyPr>
          <a:lstStyle/>
          <a:p>
            <a:r>
              <a:rPr lang="en-GB" dirty="0"/>
              <a:t>One victim will sit here </a:t>
            </a:r>
          </a:p>
          <a:p>
            <a:endParaRPr lang="en-GB" dirty="0"/>
          </a:p>
          <a:p>
            <a:r>
              <a:rPr lang="en-GB" dirty="0"/>
              <a:t>You will write a word we have used on a post-it note</a:t>
            </a:r>
          </a:p>
          <a:p>
            <a:endParaRPr lang="en-GB" dirty="0"/>
          </a:p>
          <a:p>
            <a:r>
              <a:rPr lang="en-GB" dirty="0"/>
              <a:t>You can stick it on the victims head</a:t>
            </a:r>
          </a:p>
          <a:p>
            <a:endParaRPr lang="en-GB" dirty="0"/>
          </a:p>
          <a:p>
            <a:r>
              <a:rPr lang="en-GB" dirty="0"/>
              <a:t>Others will give a clue to this word </a:t>
            </a:r>
          </a:p>
          <a:p>
            <a:endParaRPr lang="en-GB" dirty="0"/>
          </a:p>
          <a:p>
            <a:r>
              <a:rPr lang="en-GB" dirty="0"/>
              <a:t>They cannot say the actual word or variation of the word </a:t>
            </a:r>
          </a:p>
          <a:p>
            <a:endParaRPr lang="en-GB" dirty="0"/>
          </a:p>
          <a:p>
            <a:r>
              <a:rPr lang="en-GB" dirty="0"/>
              <a:t>The victim must say the word</a:t>
            </a:r>
          </a:p>
          <a:p>
            <a:endParaRPr lang="en-GB" dirty="0"/>
          </a:p>
        </p:txBody>
      </p:sp>
    </p:spTree>
    <p:extLst>
      <p:ext uri="{BB962C8B-B14F-4D97-AF65-F5344CB8AC3E}">
        <p14:creationId xmlns:p14="http://schemas.microsoft.com/office/powerpoint/2010/main" val="4271691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840A8020-E196-7752-A996-F8A980C1A107}"/>
              </a:ext>
            </a:extLst>
          </p:cNvPr>
          <p:cNvPicPr>
            <a:picLocks noGrp="1" noChangeAspect="1"/>
          </p:cNvPicPr>
          <p:nvPr>
            <p:ph sz="half" idx="1"/>
          </p:nvPr>
        </p:nvPicPr>
        <p:blipFill>
          <a:blip r:embed="rId2"/>
          <a:stretch>
            <a:fillRect/>
          </a:stretch>
        </p:blipFill>
        <p:spPr>
          <a:xfrm>
            <a:off x="0" y="1362476"/>
            <a:ext cx="6096000" cy="4133048"/>
          </a:xfrm>
        </p:spPr>
      </p:pic>
      <p:pic>
        <p:nvPicPr>
          <p:cNvPr id="7" name="Content Placeholder 6" descr="Graphical user interface&#10;&#10;Description automatically generated with medium confidence">
            <a:extLst>
              <a:ext uri="{FF2B5EF4-FFF2-40B4-BE49-F238E27FC236}">
                <a16:creationId xmlns:a16="http://schemas.microsoft.com/office/drawing/2014/main" id="{BDC47CA8-AEBD-D624-F86E-B5F661C8EF95}"/>
              </a:ext>
            </a:extLst>
          </p:cNvPr>
          <p:cNvPicPr>
            <a:picLocks noGrp="1" noChangeAspect="1"/>
          </p:cNvPicPr>
          <p:nvPr>
            <p:ph sz="half" idx="2"/>
          </p:nvPr>
        </p:nvPicPr>
        <p:blipFill>
          <a:blip r:embed="rId3"/>
          <a:stretch>
            <a:fillRect/>
          </a:stretch>
        </p:blipFill>
        <p:spPr>
          <a:xfrm>
            <a:off x="6096000" y="2926197"/>
            <a:ext cx="6096000" cy="1005606"/>
          </a:xfrm>
        </p:spPr>
      </p:pic>
    </p:spTree>
    <p:extLst>
      <p:ext uri="{BB962C8B-B14F-4D97-AF65-F5344CB8AC3E}">
        <p14:creationId xmlns:p14="http://schemas.microsoft.com/office/powerpoint/2010/main" val="3426328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AD97F88D-790A-384E-2121-5944698C395F}"/>
              </a:ext>
            </a:extLst>
          </p:cNvPr>
          <p:cNvPicPr>
            <a:picLocks noGrp="1" noChangeAspect="1"/>
          </p:cNvPicPr>
          <p:nvPr>
            <p:ph sz="half" idx="1"/>
          </p:nvPr>
        </p:nvPicPr>
        <p:blipFill>
          <a:blip r:embed="rId2"/>
          <a:stretch>
            <a:fillRect/>
          </a:stretch>
        </p:blipFill>
        <p:spPr>
          <a:xfrm>
            <a:off x="425611" y="0"/>
            <a:ext cx="5244778" cy="6858000"/>
          </a:xfrm>
        </p:spPr>
      </p:pic>
      <p:pic>
        <p:nvPicPr>
          <p:cNvPr id="7" name="Content Placeholder 6" descr="Graphical user interface, text, application&#10;&#10;Description automatically generated with medium confidence">
            <a:extLst>
              <a:ext uri="{FF2B5EF4-FFF2-40B4-BE49-F238E27FC236}">
                <a16:creationId xmlns:a16="http://schemas.microsoft.com/office/drawing/2014/main" id="{C06483B8-723B-2A11-DC5E-FEB040CFD81C}"/>
              </a:ext>
            </a:extLst>
          </p:cNvPr>
          <p:cNvPicPr>
            <a:picLocks noGrp="1" noChangeAspect="1"/>
          </p:cNvPicPr>
          <p:nvPr>
            <p:ph sz="half" idx="2"/>
          </p:nvPr>
        </p:nvPicPr>
        <p:blipFill>
          <a:blip r:embed="rId3"/>
          <a:stretch>
            <a:fillRect/>
          </a:stretch>
        </p:blipFill>
        <p:spPr>
          <a:xfrm>
            <a:off x="6096000" y="2170253"/>
            <a:ext cx="6096000" cy="2517493"/>
          </a:xfrm>
        </p:spPr>
      </p:pic>
    </p:spTree>
    <p:extLst>
      <p:ext uri="{BB962C8B-B14F-4D97-AF65-F5344CB8AC3E}">
        <p14:creationId xmlns:p14="http://schemas.microsoft.com/office/powerpoint/2010/main" val="1179501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48A46588-08BA-937A-19DA-B87D6DC3EFCA}"/>
              </a:ext>
            </a:extLst>
          </p:cNvPr>
          <p:cNvPicPr>
            <a:picLocks noGrp="1" noChangeAspect="1"/>
          </p:cNvPicPr>
          <p:nvPr>
            <p:ph sz="half" idx="1"/>
          </p:nvPr>
        </p:nvPicPr>
        <p:blipFill>
          <a:blip r:embed="rId2"/>
          <a:stretch>
            <a:fillRect/>
          </a:stretch>
        </p:blipFill>
        <p:spPr>
          <a:xfrm>
            <a:off x="0" y="1512052"/>
            <a:ext cx="6096000" cy="3833895"/>
          </a:xfrm>
        </p:spPr>
      </p:pic>
      <p:pic>
        <p:nvPicPr>
          <p:cNvPr id="11" name="Content Placeholder 10" descr="Table, calendar&#10;&#10;Description automatically generated">
            <a:extLst>
              <a:ext uri="{FF2B5EF4-FFF2-40B4-BE49-F238E27FC236}">
                <a16:creationId xmlns:a16="http://schemas.microsoft.com/office/drawing/2014/main" id="{F08CEF30-9B92-098C-6A6F-957DED0149A3}"/>
              </a:ext>
            </a:extLst>
          </p:cNvPr>
          <p:cNvPicPr>
            <a:picLocks noGrp="1" noChangeAspect="1"/>
          </p:cNvPicPr>
          <p:nvPr>
            <p:ph sz="half" idx="2"/>
          </p:nvPr>
        </p:nvPicPr>
        <p:blipFill>
          <a:blip r:embed="rId3"/>
          <a:stretch>
            <a:fillRect/>
          </a:stretch>
        </p:blipFill>
        <p:spPr>
          <a:xfrm>
            <a:off x="6096000" y="2525000"/>
            <a:ext cx="6096000" cy="1808000"/>
          </a:xfrm>
        </p:spPr>
      </p:pic>
    </p:spTree>
    <p:extLst>
      <p:ext uri="{BB962C8B-B14F-4D97-AF65-F5344CB8AC3E}">
        <p14:creationId xmlns:p14="http://schemas.microsoft.com/office/powerpoint/2010/main" val="930472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636A7CDB-F95D-BE20-7A35-9B6D702E8FFB}"/>
              </a:ext>
            </a:extLst>
          </p:cNvPr>
          <p:cNvPicPr>
            <a:picLocks noGrp="1" noChangeAspect="1"/>
          </p:cNvPicPr>
          <p:nvPr>
            <p:ph sz="half" idx="1"/>
          </p:nvPr>
        </p:nvPicPr>
        <p:blipFill>
          <a:blip r:embed="rId2"/>
          <a:stretch>
            <a:fillRect/>
          </a:stretch>
        </p:blipFill>
        <p:spPr>
          <a:xfrm>
            <a:off x="0" y="2139134"/>
            <a:ext cx="6096000" cy="2579731"/>
          </a:xfrm>
        </p:spPr>
      </p:pic>
      <p:pic>
        <p:nvPicPr>
          <p:cNvPr id="7" name="Content Placeholder 6" descr="Graphical user interface, text, application, email&#10;&#10;Description automatically generated">
            <a:extLst>
              <a:ext uri="{FF2B5EF4-FFF2-40B4-BE49-F238E27FC236}">
                <a16:creationId xmlns:a16="http://schemas.microsoft.com/office/drawing/2014/main" id="{EB45845B-80F5-37D4-D13E-73D579F9A1AA}"/>
              </a:ext>
            </a:extLst>
          </p:cNvPr>
          <p:cNvPicPr>
            <a:picLocks noGrp="1" noChangeAspect="1"/>
          </p:cNvPicPr>
          <p:nvPr>
            <p:ph sz="half" idx="2"/>
          </p:nvPr>
        </p:nvPicPr>
        <p:blipFill>
          <a:blip r:embed="rId3"/>
          <a:stretch>
            <a:fillRect/>
          </a:stretch>
        </p:blipFill>
        <p:spPr>
          <a:xfrm>
            <a:off x="6096000" y="2669374"/>
            <a:ext cx="6096000" cy="1519252"/>
          </a:xfrm>
        </p:spPr>
      </p:pic>
    </p:spTree>
    <p:extLst>
      <p:ext uri="{BB962C8B-B14F-4D97-AF65-F5344CB8AC3E}">
        <p14:creationId xmlns:p14="http://schemas.microsoft.com/office/powerpoint/2010/main" val="58300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ARQ</a:t>
            </a:r>
          </a:p>
        </p:txBody>
      </p:sp>
      <p:sp>
        <p:nvSpPr>
          <p:cNvPr id="3" name="Content Placeholder 2"/>
          <p:cNvSpPr>
            <a:spLocks noGrp="1"/>
          </p:cNvSpPr>
          <p:nvPr>
            <p:ph idx="1"/>
          </p:nvPr>
        </p:nvSpPr>
        <p:spPr/>
        <p:txBody>
          <a:bodyPr>
            <a:normAutofit/>
          </a:bodyPr>
          <a:lstStyle/>
          <a:p>
            <a:r>
              <a:rPr lang="en-US" dirty="0"/>
              <a:t>ARQ or Automatic Requests are super simple. </a:t>
            </a:r>
          </a:p>
          <a:p>
            <a:endParaRPr lang="en-US" dirty="0"/>
          </a:p>
          <a:p>
            <a:pPr marL="514350" indent="-514350">
              <a:buFont typeface="+mj-lt"/>
              <a:buAutoNum type="arabicPeriod"/>
            </a:pPr>
            <a:r>
              <a:rPr lang="en-US" dirty="0"/>
              <a:t>You send something</a:t>
            </a:r>
          </a:p>
          <a:p>
            <a:pPr marL="514350" indent="-514350">
              <a:buFont typeface="+mj-lt"/>
              <a:buAutoNum type="arabicPeriod"/>
            </a:pPr>
            <a:r>
              <a:rPr lang="en-US" dirty="0"/>
              <a:t>You wait </a:t>
            </a:r>
          </a:p>
          <a:p>
            <a:pPr marL="514350" indent="-514350">
              <a:buFont typeface="+mj-lt"/>
              <a:buAutoNum type="arabicPeriod"/>
            </a:pPr>
            <a:r>
              <a:rPr lang="en-US" dirty="0"/>
              <a:t>If the person gets it then they send something back (like “thank you” ) </a:t>
            </a:r>
          </a:p>
          <a:p>
            <a:endParaRPr lang="en-US" dirty="0"/>
          </a:p>
          <a:p>
            <a:r>
              <a:rPr lang="en-US" dirty="0"/>
              <a:t>That’s it</a:t>
            </a:r>
            <a:r>
              <a:rPr lang="is-IS" dirty="0"/>
              <a:t>…. </a:t>
            </a:r>
            <a:r>
              <a:rPr lang="en-US" dirty="0"/>
              <a:t>I</a:t>
            </a:r>
            <a:r>
              <a:rPr lang="is-IS" dirty="0"/>
              <a:t>f you wait for too long then your thing is automatically sent again. </a:t>
            </a:r>
          </a:p>
          <a:p>
            <a:endParaRPr lang="is-IS" dirty="0"/>
          </a:p>
          <a:p>
            <a:r>
              <a:rPr lang="is-IS" dirty="0"/>
              <a:t>This waiting for too long is called ‘Timeout’</a:t>
            </a:r>
          </a:p>
          <a:p>
            <a:endParaRPr lang="is-IS" dirty="0"/>
          </a:p>
          <a:p>
            <a:r>
              <a:rPr lang="is-IS" dirty="0"/>
              <a:t>If something says timeout then it took too long for the receiver to get to get it  </a:t>
            </a:r>
            <a:endParaRPr lang="en-US" dirty="0"/>
          </a:p>
        </p:txBody>
      </p:sp>
    </p:spTree>
    <p:extLst>
      <p:ext uri="{BB962C8B-B14F-4D97-AF65-F5344CB8AC3E}">
        <p14:creationId xmlns:p14="http://schemas.microsoft.com/office/powerpoint/2010/main" val="987076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8AA91746-16B0-8F2E-B4FD-C22B8837D0BD}"/>
              </a:ext>
            </a:extLst>
          </p:cNvPr>
          <p:cNvPicPr>
            <a:picLocks noGrp="1" noChangeAspect="1"/>
          </p:cNvPicPr>
          <p:nvPr>
            <p:ph sz="half" idx="1"/>
          </p:nvPr>
        </p:nvPicPr>
        <p:blipFill>
          <a:blip r:embed="rId2"/>
          <a:stretch>
            <a:fillRect/>
          </a:stretch>
        </p:blipFill>
        <p:spPr>
          <a:xfrm>
            <a:off x="85312" y="0"/>
            <a:ext cx="5925376" cy="6858000"/>
          </a:xfrm>
        </p:spPr>
      </p:pic>
      <p:pic>
        <p:nvPicPr>
          <p:cNvPr id="7" name="Content Placeholder 6" descr="Graphical user interface, text, application, email&#10;&#10;Description automatically generated">
            <a:extLst>
              <a:ext uri="{FF2B5EF4-FFF2-40B4-BE49-F238E27FC236}">
                <a16:creationId xmlns:a16="http://schemas.microsoft.com/office/drawing/2014/main" id="{431B9753-1C9B-F4AD-FBA1-7C3F9CF58F8D}"/>
              </a:ext>
            </a:extLst>
          </p:cNvPr>
          <p:cNvPicPr>
            <a:picLocks noGrp="1" noChangeAspect="1"/>
          </p:cNvPicPr>
          <p:nvPr>
            <p:ph sz="half" idx="2"/>
          </p:nvPr>
        </p:nvPicPr>
        <p:blipFill>
          <a:blip r:embed="rId3"/>
          <a:stretch>
            <a:fillRect/>
          </a:stretch>
        </p:blipFill>
        <p:spPr>
          <a:xfrm>
            <a:off x="6096000" y="1759307"/>
            <a:ext cx="6096000" cy="3339386"/>
          </a:xfrm>
        </p:spPr>
      </p:pic>
    </p:spTree>
    <p:extLst>
      <p:ext uri="{BB962C8B-B14F-4D97-AF65-F5344CB8AC3E}">
        <p14:creationId xmlns:p14="http://schemas.microsoft.com/office/powerpoint/2010/main" val="3498357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 table&#10;&#10;Description automatically generated">
            <a:extLst>
              <a:ext uri="{FF2B5EF4-FFF2-40B4-BE49-F238E27FC236}">
                <a16:creationId xmlns:a16="http://schemas.microsoft.com/office/drawing/2014/main" id="{BE9B5F0F-BC71-71AF-00BB-7BE665A67F5A}"/>
              </a:ext>
            </a:extLst>
          </p:cNvPr>
          <p:cNvPicPr>
            <a:picLocks noGrp="1" noChangeAspect="1"/>
          </p:cNvPicPr>
          <p:nvPr>
            <p:ph sz="half" idx="1"/>
          </p:nvPr>
        </p:nvPicPr>
        <p:blipFill>
          <a:blip r:embed="rId2"/>
          <a:stretch>
            <a:fillRect/>
          </a:stretch>
        </p:blipFill>
        <p:spPr>
          <a:xfrm>
            <a:off x="0" y="1599441"/>
            <a:ext cx="6096000" cy="3659118"/>
          </a:xfrm>
        </p:spPr>
      </p:pic>
      <p:pic>
        <p:nvPicPr>
          <p:cNvPr id="7" name="Content Placeholder 6" descr="Text, table&#10;&#10;Description automatically generated with medium confidence">
            <a:extLst>
              <a:ext uri="{FF2B5EF4-FFF2-40B4-BE49-F238E27FC236}">
                <a16:creationId xmlns:a16="http://schemas.microsoft.com/office/drawing/2014/main" id="{DAA7C9D7-53A9-4434-A266-67B93D03416D}"/>
              </a:ext>
            </a:extLst>
          </p:cNvPr>
          <p:cNvPicPr>
            <a:picLocks noGrp="1" noChangeAspect="1"/>
          </p:cNvPicPr>
          <p:nvPr>
            <p:ph sz="half" idx="2"/>
          </p:nvPr>
        </p:nvPicPr>
        <p:blipFill>
          <a:blip r:embed="rId3"/>
          <a:stretch>
            <a:fillRect/>
          </a:stretch>
        </p:blipFill>
        <p:spPr>
          <a:xfrm>
            <a:off x="6096000" y="2665181"/>
            <a:ext cx="6096000" cy="1527637"/>
          </a:xfrm>
        </p:spPr>
      </p:pic>
    </p:spTree>
    <p:extLst>
      <p:ext uri="{BB962C8B-B14F-4D97-AF65-F5344CB8AC3E}">
        <p14:creationId xmlns:p14="http://schemas.microsoft.com/office/powerpoint/2010/main" val="209913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5C45-F762-BE4A-BF57-F3A0FC9978B8}"/>
              </a:ext>
            </a:extLst>
          </p:cNvPr>
          <p:cNvSpPr>
            <a:spLocks noGrp="1"/>
          </p:cNvSpPr>
          <p:nvPr>
            <p:ph type="title"/>
          </p:nvPr>
        </p:nvSpPr>
        <p:spPr/>
        <p:txBody>
          <a:bodyPr>
            <a:normAutofit fontScale="90000"/>
          </a:bodyPr>
          <a:lstStyle/>
          <a:p>
            <a:r>
              <a:rPr lang="en-GB" dirty="0"/>
              <a:t>Echo Check</a:t>
            </a:r>
          </a:p>
        </p:txBody>
      </p:sp>
      <p:sp>
        <p:nvSpPr>
          <p:cNvPr id="3" name="Content Placeholder 2">
            <a:extLst>
              <a:ext uri="{FF2B5EF4-FFF2-40B4-BE49-F238E27FC236}">
                <a16:creationId xmlns:a16="http://schemas.microsoft.com/office/drawing/2014/main" id="{C5FE54AB-B137-2B4C-910F-1EC60603F1FE}"/>
              </a:ext>
            </a:extLst>
          </p:cNvPr>
          <p:cNvSpPr>
            <a:spLocks noGrp="1"/>
          </p:cNvSpPr>
          <p:nvPr>
            <p:ph idx="1"/>
          </p:nvPr>
        </p:nvSpPr>
        <p:spPr/>
        <p:txBody>
          <a:bodyPr>
            <a:normAutofit fontScale="92500" lnSpcReduction="20000"/>
          </a:bodyPr>
          <a:lstStyle/>
          <a:p>
            <a:r>
              <a:rPr lang="en-GB" dirty="0"/>
              <a:t>With ARQ you get a message back saying, “I got a message, thanks” </a:t>
            </a:r>
          </a:p>
          <a:p>
            <a:r>
              <a:rPr lang="en-GB" dirty="0"/>
              <a:t>But you don’t know if it’s the correct message. You just know it was A message.</a:t>
            </a:r>
          </a:p>
          <a:p>
            <a:endParaRPr lang="en-GB" dirty="0"/>
          </a:p>
          <a:p>
            <a:r>
              <a:rPr lang="en-GB" dirty="0"/>
              <a:t>With an echo check:</a:t>
            </a:r>
          </a:p>
          <a:p>
            <a:endParaRPr lang="en-GB" dirty="0"/>
          </a:p>
          <a:p>
            <a:pPr marL="514350" indent="-514350">
              <a:buFont typeface="+mj-lt"/>
              <a:buAutoNum type="arabicPeriod"/>
            </a:pPr>
            <a:r>
              <a:rPr lang="en-GB" dirty="0"/>
              <a:t>You send data</a:t>
            </a:r>
          </a:p>
          <a:p>
            <a:pPr marL="514350" indent="-514350">
              <a:buFont typeface="+mj-lt"/>
              <a:buAutoNum type="arabicPeriod"/>
            </a:pPr>
            <a:r>
              <a:rPr lang="en-GB" dirty="0"/>
              <a:t>The receiver gets your data </a:t>
            </a:r>
          </a:p>
          <a:p>
            <a:pPr marL="514350" indent="-514350">
              <a:buFont typeface="+mj-lt"/>
              <a:buAutoNum type="arabicPeriod"/>
            </a:pPr>
            <a:r>
              <a:rPr lang="en-GB" dirty="0"/>
              <a:t>The receiver sends back the SAME data. It sends an echo</a:t>
            </a:r>
          </a:p>
          <a:p>
            <a:pPr marL="514350" indent="-514350">
              <a:buFont typeface="+mj-lt"/>
              <a:buAutoNum type="arabicPeriod"/>
            </a:pPr>
            <a:r>
              <a:rPr lang="en-GB" dirty="0"/>
              <a:t>You check to see if it’s the same.</a:t>
            </a:r>
          </a:p>
          <a:p>
            <a:endParaRPr lang="en-GB" dirty="0"/>
          </a:p>
          <a:p>
            <a:r>
              <a:rPr lang="en-GB" dirty="0"/>
              <a:t>This way is so stupid.</a:t>
            </a:r>
          </a:p>
          <a:p>
            <a:r>
              <a:rPr lang="en-GB" dirty="0"/>
              <a:t>If you have a large data file, now you have to send that large file back again!</a:t>
            </a:r>
          </a:p>
          <a:p>
            <a:r>
              <a:rPr lang="en-GB" dirty="0"/>
              <a:t>And</a:t>
            </a:r>
          </a:p>
          <a:p>
            <a:r>
              <a:rPr lang="en-GB" dirty="0"/>
              <a:t>Imagine you sent data and the receiver got the data perfectly. So now the receiver wants to send it back to you. Now you get this echo data but its wrong. How do you know if the original data was wrong or if the echo was wrong. Stupid way.</a:t>
            </a:r>
          </a:p>
        </p:txBody>
      </p:sp>
    </p:spTree>
    <p:extLst>
      <p:ext uri="{BB962C8B-B14F-4D97-AF65-F5344CB8AC3E}">
        <p14:creationId xmlns:p14="http://schemas.microsoft.com/office/powerpoint/2010/main" val="20456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 digits</a:t>
            </a:r>
          </a:p>
        </p:txBody>
      </p:sp>
      <p:sp>
        <p:nvSpPr>
          <p:cNvPr id="3" name="Content Placeholder 2"/>
          <p:cNvSpPr>
            <a:spLocks noGrp="1"/>
          </p:cNvSpPr>
          <p:nvPr>
            <p:ph idx="1"/>
          </p:nvPr>
        </p:nvSpPr>
        <p:spPr/>
        <p:txBody>
          <a:bodyPr/>
          <a:lstStyle/>
          <a:p>
            <a:r>
              <a:rPr lang="en-US" dirty="0"/>
              <a:t>Look at the barcode on your books – </a:t>
            </a:r>
          </a:p>
          <a:p>
            <a:r>
              <a:rPr lang="en-US" dirty="0"/>
              <a:t>it may be ISBN – 13.  </a:t>
            </a:r>
          </a:p>
          <a:p>
            <a:r>
              <a:rPr lang="en-US" dirty="0"/>
              <a:t>ISBN = International Standard Book Number</a:t>
            </a:r>
          </a:p>
          <a:p>
            <a:endParaRPr lang="en-US" dirty="0"/>
          </a:p>
          <a:p>
            <a:r>
              <a:rPr lang="en-US" dirty="0"/>
              <a:t>That 13</a:t>
            </a:r>
            <a:r>
              <a:rPr lang="en-US" baseline="30000" dirty="0"/>
              <a:t>th</a:t>
            </a:r>
            <a:r>
              <a:rPr lang="en-US" dirty="0"/>
              <a:t> number is a check digit </a:t>
            </a:r>
          </a:p>
          <a:p>
            <a:endParaRPr lang="en-US" dirty="0"/>
          </a:p>
        </p:txBody>
      </p:sp>
      <p:pic>
        <p:nvPicPr>
          <p:cNvPr id="4" name="Picture 3"/>
          <p:cNvPicPr>
            <a:picLocks noChangeAspect="1"/>
          </p:cNvPicPr>
          <p:nvPr/>
        </p:nvPicPr>
        <p:blipFill>
          <a:blip r:embed="rId3"/>
          <a:stretch>
            <a:fillRect/>
          </a:stretch>
        </p:blipFill>
        <p:spPr>
          <a:xfrm>
            <a:off x="3358533" y="3307691"/>
            <a:ext cx="4751704" cy="3138693"/>
          </a:xfrm>
          <a:prstGeom prst="rect">
            <a:avLst/>
          </a:prstGeom>
        </p:spPr>
      </p:pic>
      <p:sp>
        <p:nvSpPr>
          <p:cNvPr id="5" name="Striped Right Arrow 4"/>
          <p:cNvSpPr/>
          <p:nvPr/>
        </p:nvSpPr>
        <p:spPr>
          <a:xfrm rot="8497813">
            <a:off x="7555699" y="1728832"/>
            <a:ext cx="2875278" cy="1764116"/>
          </a:xfrm>
          <a:prstGeom prst="stripedRightArrow">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6582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 digit</a:t>
            </a:r>
          </a:p>
        </p:txBody>
      </p:sp>
      <p:sp>
        <p:nvSpPr>
          <p:cNvPr id="3" name="Content Placeholder 2"/>
          <p:cNvSpPr>
            <a:spLocks noGrp="1"/>
          </p:cNvSpPr>
          <p:nvPr>
            <p:ph idx="1"/>
          </p:nvPr>
        </p:nvSpPr>
        <p:spPr/>
        <p:txBody>
          <a:bodyPr/>
          <a:lstStyle/>
          <a:p>
            <a:r>
              <a:rPr lang="en-US" dirty="0"/>
              <a:t>Formula:</a:t>
            </a:r>
          </a:p>
          <a:p>
            <a:endParaRPr lang="en-US" dirty="0"/>
          </a:p>
          <a:p>
            <a:pPr marL="514350" indent="-514350">
              <a:buFont typeface="+mj-lt"/>
              <a:buAutoNum type="arabicPeriod"/>
            </a:pPr>
            <a:r>
              <a:rPr lang="en-US" sz="3000" dirty="0"/>
              <a:t>Add all the values in the odd positions </a:t>
            </a:r>
          </a:p>
          <a:p>
            <a:pPr marL="514350" indent="-514350">
              <a:buFont typeface="+mj-lt"/>
              <a:buAutoNum type="arabicPeriod"/>
            </a:pPr>
            <a:r>
              <a:rPr lang="en-US" sz="3000" dirty="0"/>
              <a:t>Add all the values in the even positions and * 3</a:t>
            </a:r>
          </a:p>
          <a:p>
            <a:pPr marL="514350" indent="-514350">
              <a:buFont typeface="+mj-lt"/>
              <a:buAutoNum type="arabicPeriod"/>
            </a:pPr>
            <a:r>
              <a:rPr lang="en-US" sz="3000" dirty="0"/>
              <a:t>Add both numbers and divide by 10</a:t>
            </a:r>
          </a:p>
          <a:p>
            <a:pPr marL="514350" indent="-514350">
              <a:buFont typeface="+mj-lt"/>
              <a:buAutoNum type="arabicPeriod"/>
            </a:pPr>
            <a:r>
              <a:rPr lang="en-US" sz="3000" dirty="0"/>
              <a:t>If the remainder is 0 then this is your check digit </a:t>
            </a:r>
          </a:p>
          <a:p>
            <a:pPr marL="514350" indent="-514350">
              <a:buFont typeface="+mj-lt"/>
              <a:buAutoNum type="arabicPeriod"/>
            </a:pPr>
            <a:r>
              <a:rPr lang="en-US" sz="3000" dirty="0"/>
              <a:t>If not 0, then: 10 - your remainder  is your check digit </a:t>
            </a:r>
          </a:p>
        </p:txBody>
      </p:sp>
    </p:spTree>
    <p:extLst>
      <p:ext uri="{BB962C8B-B14F-4D97-AF65-F5344CB8AC3E}">
        <p14:creationId xmlns:p14="http://schemas.microsoft.com/office/powerpoint/2010/main" val="384259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sp>
        <p:nvSpPr>
          <p:cNvPr id="3" name="Content Placeholder 2"/>
          <p:cNvSpPr>
            <a:spLocks noGrp="1"/>
          </p:cNvSpPr>
          <p:nvPr>
            <p:ph idx="1"/>
          </p:nvPr>
        </p:nvSpPr>
        <p:spPr/>
        <p:txBody>
          <a:bodyPr/>
          <a:lstStyle/>
          <a:p>
            <a:r>
              <a:rPr lang="en-US" dirty="0"/>
              <a:t>314781364953 is your number: </a:t>
            </a:r>
          </a:p>
          <a:p>
            <a:endParaRPr lang="en-US" dirty="0"/>
          </a:p>
        </p:txBody>
      </p:sp>
      <p:graphicFrame>
        <p:nvGraphicFramePr>
          <p:cNvPr id="4" name="Table 3"/>
          <p:cNvGraphicFramePr>
            <a:graphicFrameLocks noGrp="1"/>
          </p:cNvGraphicFramePr>
          <p:nvPr/>
        </p:nvGraphicFramePr>
        <p:xfrm>
          <a:off x="1524001" y="1528313"/>
          <a:ext cx="9143998" cy="1424228"/>
        </p:xfrm>
        <a:graphic>
          <a:graphicData uri="http://schemas.openxmlformats.org/drawingml/2006/table">
            <a:tbl>
              <a:tblPr firstRow="1" bandRow="1">
                <a:tableStyleId>{5C22544A-7EE6-4342-B048-85BDC9FD1C3A}</a:tableStyleId>
              </a:tblPr>
              <a:tblGrid>
                <a:gridCol w="921769">
                  <a:extLst>
                    <a:ext uri="{9D8B030D-6E8A-4147-A177-3AD203B41FA5}">
                      <a16:colId xmlns:a16="http://schemas.microsoft.com/office/drawing/2014/main" val="20000"/>
                    </a:ext>
                  </a:extLst>
                </a:gridCol>
                <a:gridCol w="455421">
                  <a:extLst>
                    <a:ext uri="{9D8B030D-6E8A-4147-A177-3AD203B41FA5}">
                      <a16:colId xmlns:a16="http://schemas.microsoft.com/office/drawing/2014/main" val="20001"/>
                    </a:ext>
                  </a:extLst>
                </a:gridCol>
                <a:gridCol w="647234">
                  <a:extLst>
                    <a:ext uri="{9D8B030D-6E8A-4147-A177-3AD203B41FA5}">
                      <a16:colId xmlns:a16="http://schemas.microsoft.com/office/drawing/2014/main" val="20002"/>
                    </a:ext>
                  </a:extLst>
                </a:gridCol>
                <a:gridCol w="647234">
                  <a:extLst>
                    <a:ext uri="{9D8B030D-6E8A-4147-A177-3AD203B41FA5}">
                      <a16:colId xmlns:a16="http://schemas.microsoft.com/office/drawing/2014/main" val="20003"/>
                    </a:ext>
                  </a:extLst>
                </a:gridCol>
                <a:gridCol w="647234">
                  <a:extLst>
                    <a:ext uri="{9D8B030D-6E8A-4147-A177-3AD203B41FA5}">
                      <a16:colId xmlns:a16="http://schemas.microsoft.com/office/drawing/2014/main" val="20004"/>
                    </a:ext>
                  </a:extLst>
                </a:gridCol>
                <a:gridCol w="647234">
                  <a:extLst>
                    <a:ext uri="{9D8B030D-6E8A-4147-A177-3AD203B41FA5}">
                      <a16:colId xmlns:a16="http://schemas.microsoft.com/office/drawing/2014/main" val="20005"/>
                    </a:ext>
                  </a:extLst>
                </a:gridCol>
                <a:gridCol w="647234">
                  <a:extLst>
                    <a:ext uri="{9D8B030D-6E8A-4147-A177-3AD203B41FA5}">
                      <a16:colId xmlns:a16="http://schemas.microsoft.com/office/drawing/2014/main" val="20006"/>
                    </a:ext>
                  </a:extLst>
                </a:gridCol>
                <a:gridCol w="647234">
                  <a:extLst>
                    <a:ext uri="{9D8B030D-6E8A-4147-A177-3AD203B41FA5}">
                      <a16:colId xmlns:a16="http://schemas.microsoft.com/office/drawing/2014/main" val="20007"/>
                    </a:ext>
                  </a:extLst>
                </a:gridCol>
                <a:gridCol w="647234">
                  <a:extLst>
                    <a:ext uri="{9D8B030D-6E8A-4147-A177-3AD203B41FA5}">
                      <a16:colId xmlns:a16="http://schemas.microsoft.com/office/drawing/2014/main" val="20008"/>
                    </a:ext>
                  </a:extLst>
                </a:gridCol>
                <a:gridCol w="647234">
                  <a:extLst>
                    <a:ext uri="{9D8B030D-6E8A-4147-A177-3AD203B41FA5}">
                      <a16:colId xmlns:a16="http://schemas.microsoft.com/office/drawing/2014/main" val="20009"/>
                    </a:ext>
                  </a:extLst>
                </a:gridCol>
                <a:gridCol w="647234">
                  <a:extLst>
                    <a:ext uri="{9D8B030D-6E8A-4147-A177-3AD203B41FA5}">
                      <a16:colId xmlns:a16="http://schemas.microsoft.com/office/drawing/2014/main" val="20010"/>
                    </a:ext>
                  </a:extLst>
                </a:gridCol>
                <a:gridCol w="647234">
                  <a:extLst>
                    <a:ext uri="{9D8B030D-6E8A-4147-A177-3AD203B41FA5}">
                      <a16:colId xmlns:a16="http://schemas.microsoft.com/office/drawing/2014/main" val="20011"/>
                    </a:ext>
                  </a:extLst>
                </a:gridCol>
                <a:gridCol w="647234">
                  <a:extLst>
                    <a:ext uri="{9D8B030D-6E8A-4147-A177-3AD203B41FA5}">
                      <a16:colId xmlns:a16="http://schemas.microsoft.com/office/drawing/2014/main" val="20012"/>
                    </a:ext>
                  </a:extLst>
                </a:gridCol>
                <a:gridCol w="647234">
                  <a:extLst>
                    <a:ext uri="{9D8B030D-6E8A-4147-A177-3AD203B41FA5}">
                      <a16:colId xmlns:a16="http://schemas.microsoft.com/office/drawing/2014/main" val="20013"/>
                    </a:ext>
                  </a:extLst>
                </a:gridCol>
              </a:tblGrid>
              <a:tr h="712114">
                <a:tc>
                  <a:txBody>
                    <a:bodyPr/>
                    <a:lstStyle/>
                    <a:p>
                      <a:pPr algn="ctr"/>
                      <a:r>
                        <a:rPr lang="en-GB" sz="1600" dirty="0">
                          <a:latin typeface="Tw Cen MT"/>
                          <a:cs typeface="Tw Cen MT"/>
                        </a:rPr>
                        <a:t>Position</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2</a:t>
                      </a:r>
                    </a:p>
                  </a:txBody>
                  <a:tcPr anchor="ctr"/>
                </a:tc>
                <a:tc>
                  <a:txBody>
                    <a:bodyPr/>
                    <a:lstStyle/>
                    <a:p>
                      <a:pPr algn="ctr"/>
                      <a:r>
                        <a:rPr lang="en-GB" dirty="0">
                          <a:latin typeface="Tw Cen MT"/>
                          <a:cs typeface="Tw Cen MT"/>
                        </a:rPr>
                        <a:t>3</a:t>
                      </a:r>
                    </a:p>
                  </a:txBody>
                  <a:tcPr anchor="ctr"/>
                </a:tc>
                <a:tc>
                  <a:txBody>
                    <a:bodyPr/>
                    <a:lstStyle/>
                    <a:p>
                      <a:pPr algn="ctr"/>
                      <a:r>
                        <a:rPr lang="en-GB" dirty="0">
                          <a:latin typeface="Tw Cen MT"/>
                          <a:cs typeface="Tw Cen MT"/>
                        </a:rPr>
                        <a:t>4</a:t>
                      </a:r>
                    </a:p>
                  </a:txBody>
                  <a:tcPr anchor="ctr"/>
                </a:tc>
                <a:tc>
                  <a:txBody>
                    <a:bodyPr/>
                    <a:lstStyle/>
                    <a:p>
                      <a:pPr algn="ctr"/>
                      <a:r>
                        <a:rPr lang="en-GB" dirty="0">
                          <a:latin typeface="Tw Cen MT"/>
                          <a:cs typeface="Tw Cen MT"/>
                        </a:rPr>
                        <a:t>5</a:t>
                      </a:r>
                    </a:p>
                  </a:txBody>
                  <a:tcPr anchor="ctr"/>
                </a:tc>
                <a:tc>
                  <a:txBody>
                    <a:bodyPr/>
                    <a:lstStyle/>
                    <a:p>
                      <a:pPr algn="ctr"/>
                      <a:r>
                        <a:rPr lang="en-GB" dirty="0">
                          <a:latin typeface="Tw Cen MT"/>
                          <a:cs typeface="Tw Cen MT"/>
                        </a:rPr>
                        <a:t>6</a:t>
                      </a:r>
                    </a:p>
                  </a:txBody>
                  <a:tcPr anchor="ctr"/>
                </a:tc>
                <a:tc>
                  <a:txBody>
                    <a:bodyPr/>
                    <a:lstStyle/>
                    <a:p>
                      <a:pPr algn="ctr"/>
                      <a:r>
                        <a:rPr lang="en-GB" dirty="0">
                          <a:latin typeface="Tw Cen MT"/>
                          <a:cs typeface="Tw Cen MT"/>
                        </a:rPr>
                        <a:t>7</a:t>
                      </a:r>
                    </a:p>
                  </a:txBody>
                  <a:tcPr anchor="ctr"/>
                </a:tc>
                <a:tc>
                  <a:txBody>
                    <a:bodyPr/>
                    <a:lstStyle/>
                    <a:p>
                      <a:pPr algn="ctr"/>
                      <a:r>
                        <a:rPr lang="en-GB" dirty="0">
                          <a:latin typeface="Tw Cen MT"/>
                          <a:cs typeface="Tw Cen MT"/>
                        </a:rPr>
                        <a:t>8</a:t>
                      </a:r>
                    </a:p>
                  </a:txBody>
                  <a:tcPr anchor="ctr"/>
                </a:tc>
                <a:tc>
                  <a:txBody>
                    <a:bodyPr/>
                    <a:lstStyle/>
                    <a:p>
                      <a:pPr algn="ctr"/>
                      <a:r>
                        <a:rPr lang="en-GB" dirty="0">
                          <a:latin typeface="Tw Cen MT"/>
                          <a:cs typeface="Tw Cen MT"/>
                        </a:rPr>
                        <a:t>9</a:t>
                      </a:r>
                    </a:p>
                  </a:txBody>
                  <a:tcPr anchor="ctr"/>
                </a:tc>
                <a:tc>
                  <a:txBody>
                    <a:bodyPr/>
                    <a:lstStyle/>
                    <a:p>
                      <a:pPr algn="ctr"/>
                      <a:r>
                        <a:rPr lang="en-GB" dirty="0">
                          <a:latin typeface="Tw Cen MT"/>
                          <a:cs typeface="Tw Cen MT"/>
                        </a:rPr>
                        <a:t>10</a:t>
                      </a:r>
                    </a:p>
                  </a:txBody>
                  <a:tcPr anchor="ctr"/>
                </a:tc>
                <a:tc>
                  <a:txBody>
                    <a:bodyPr/>
                    <a:lstStyle/>
                    <a:p>
                      <a:pPr algn="ctr"/>
                      <a:r>
                        <a:rPr lang="en-GB" dirty="0">
                          <a:latin typeface="Tw Cen MT"/>
                          <a:cs typeface="Tw Cen MT"/>
                        </a:rPr>
                        <a:t>11</a:t>
                      </a:r>
                    </a:p>
                  </a:txBody>
                  <a:tcPr anchor="ctr"/>
                </a:tc>
                <a:tc>
                  <a:txBody>
                    <a:bodyPr/>
                    <a:lstStyle/>
                    <a:p>
                      <a:pPr algn="ctr"/>
                      <a:r>
                        <a:rPr lang="en-GB" dirty="0">
                          <a:latin typeface="Tw Cen MT"/>
                          <a:cs typeface="Tw Cen MT"/>
                        </a:rPr>
                        <a:t>12</a:t>
                      </a:r>
                    </a:p>
                  </a:txBody>
                  <a:tcPr anchor="ctr"/>
                </a:tc>
                <a:tc>
                  <a:txBody>
                    <a:bodyPr/>
                    <a:lstStyle/>
                    <a:p>
                      <a:pPr algn="ctr"/>
                      <a:r>
                        <a:rPr lang="en-GB" dirty="0">
                          <a:latin typeface="Tw Cen MT"/>
                          <a:cs typeface="Tw Cen MT"/>
                        </a:rPr>
                        <a:t>13</a:t>
                      </a:r>
                    </a:p>
                  </a:txBody>
                  <a:tcPr anchor="ctr"/>
                </a:tc>
                <a:extLst>
                  <a:ext uri="{0D108BD9-81ED-4DB2-BD59-A6C34878D82A}">
                    <a16:rowId xmlns:a16="http://schemas.microsoft.com/office/drawing/2014/main" val="10000"/>
                  </a:ext>
                </a:extLst>
              </a:tr>
              <a:tr h="712114">
                <a:tc>
                  <a:txBody>
                    <a:bodyPr/>
                    <a:lstStyle/>
                    <a:p>
                      <a:pPr algn="ctr"/>
                      <a:endParaRPr lang="en-GB" sz="1800" dirty="0">
                        <a:latin typeface="Tw Cen MT"/>
                        <a:cs typeface="Tw Cen MT"/>
                      </a:endParaRPr>
                    </a:p>
                  </a:txBody>
                  <a:tcPr anchor="ctr"/>
                </a:tc>
                <a:tc>
                  <a:txBody>
                    <a:bodyPr/>
                    <a:lstStyle/>
                    <a:p>
                      <a:pPr algn="ctr"/>
                      <a:r>
                        <a:rPr lang="en-GB" sz="2800" dirty="0">
                          <a:latin typeface="Tw Cen MT"/>
                          <a:cs typeface="Tw Cen MT"/>
                        </a:rPr>
                        <a:t>3</a:t>
                      </a:r>
                    </a:p>
                  </a:txBody>
                  <a:tcPr anchor="ctr"/>
                </a:tc>
                <a:tc>
                  <a:txBody>
                    <a:bodyPr/>
                    <a:lstStyle/>
                    <a:p>
                      <a:pPr algn="ctr"/>
                      <a:r>
                        <a:rPr lang="en-GB" sz="2800" dirty="0">
                          <a:latin typeface="Tw Cen MT"/>
                          <a:cs typeface="Tw Cen MT"/>
                        </a:rPr>
                        <a:t>1</a:t>
                      </a:r>
                    </a:p>
                  </a:txBody>
                  <a:tcPr anchor="ctr"/>
                </a:tc>
                <a:tc>
                  <a:txBody>
                    <a:bodyPr/>
                    <a:lstStyle/>
                    <a:p>
                      <a:pPr algn="ctr"/>
                      <a:r>
                        <a:rPr lang="en-GB" sz="2800" dirty="0">
                          <a:latin typeface="Tw Cen MT"/>
                          <a:cs typeface="Tw Cen MT"/>
                        </a:rPr>
                        <a:t>4</a:t>
                      </a:r>
                    </a:p>
                  </a:txBody>
                  <a:tcPr anchor="ctr"/>
                </a:tc>
                <a:tc>
                  <a:txBody>
                    <a:bodyPr/>
                    <a:lstStyle/>
                    <a:p>
                      <a:pPr algn="ctr"/>
                      <a:r>
                        <a:rPr lang="en-GB" sz="2800" dirty="0">
                          <a:latin typeface="Tw Cen MT"/>
                          <a:cs typeface="Tw Cen MT"/>
                        </a:rPr>
                        <a:t>7</a:t>
                      </a:r>
                    </a:p>
                  </a:txBody>
                  <a:tcPr anchor="ctr"/>
                </a:tc>
                <a:tc>
                  <a:txBody>
                    <a:bodyPr/>
                    <a:lstStyle/>
                    <a:p>
                      <a:pPr algn="ctr"/>
                      <a:r>
                        <a:rPr lang="en-GB" sz="2800" dirty="0">
                          <a:latin typeface="Tw Cen MT"/>
                          <a:cs typeface="Tw Cen MT"/>
                        </a:rPr>
                        <a:t>8</a:t>
                      </a:r>
                    </a:p>
                  </a:txBody>
                  <a:tcPr anchor="ctr"/>
                </a:tc>
                <a:tc>
                  <a:txBody>
                    <a:bodyPr/>
                    <a:lstStyle/>
                    <a:p>
                      <a:pPr algn="ctr"/>
                      <a:r>
                        <a:rPr lang="en-GB" sz="2800" dirty="0">
                          <a:latin typeface="Tw Cen MT"/>
                          <a:cs typeface="Tw Cen MT"/>
                        </a:rPr>
                        <a:t>1</a:t>
                      </a:r>
                    </a:p>
                  </a:txBody>
                  <a:tcPr anchor="ctr"/>
                </a:tc>
                <a:tc>
                  <a:txBody>
                    <a:bodyPr/>
                    <a:lstStyle/>
                    <a:p>
                      <a:pPr algn="ctr"/>
                      <a:r>
                        <a:rPr lang="en-GB" sz="2800" dirty="0">
                          <a:latin typeface="Tw Cen MT"/>
                          <a:cs typeface="Tw Cen MT"/>
                        </a:rPr>
                        <a:t>3</a:t>
                      </a:r>
                    </a:p>
                  </a:txBody>
                  <a:tcPr anchor="ctr"/>
                </a:tc>
                <a:tc>
                  <a:txBody>
                    <a:bodyPr/>
                    <a:lstStyle/>
                    <a:p>
                      <a:pPr algn="ctr"/>
                      <a:r>
                        <a:rPr lang="en-GB" sz="2800" dirty="0">
                          <a:latin typeface="Tw Cen MT"/>
                          <a:cs typeface="Tw Cen MT"/>
                        </a:rPr>
                        <a:t>6</a:t>
                      </a:r>
                    </a:p>
                  </a:txBody>
                  <a:tcPr anchor="ctr"/>
                </a:tc>
                <a:tc>
                  <a:txBody>
                    <a:bodyPr/>
                    <a:lstStyle/>
                    <a:p>
                      <a:pPr algn="ctr"/>
                      <a:r>
                        <a:rPr lang="en-GB" sz="2800" dirty="0">
                          <a:latin typeface="Tw Cen MT"/>
                          <a:cs typeface="Tw Cen MT"/>
                        </a:rPr>
                        <a:t>4</a:t>
                      </a:r>
                    </a:p>
                  </a:txBody>
                  <a:tcPr anchor="ctr"/>
                </a:tc>
                <a:tc>
                  <a:txBody>
                    <a:bodyPr/>
                    <a:lstStyle/>
                    <a:p>
                      <a:pPr algn="ctr"/>
                      <a:r>
                        <a:rPr lang="en-GB" sz="2800" dirty="0">
                          <a:latin typeface="Tw Cen MT"/>
                          <a:cs typeface="Tw Cen MT"/>
                        </a:rPr>
                        <a:t>9</a:t>
                      </a:r>
                    </a:p>
                  </a:txBody>
                  <a:tcPr anchor="ctr"/>
                </a:tc>
                <a:tc>
                  <a:txBody>
                    <a:bodyPr/>
                    <a:lstStyle/>
                    <a:p>
                      <a:pPr algn="ctr"/>
                      <a:r>
                        <a:rPr lang="en-GB" sz="2800" dirty="0">
                          <a:latin typeface="Tw Cen MT"/>
                          <a:cs typeface="Tw Cen MT"/>
                        </a:rPr>
                        <a:t>5</a:t>
                      </a:r>
                    </a:p>
                  </a:txBody>
                  <a:tcPr anchor="ctr"/>
                </a:tc>
                <a:tc>
                  <a:txBody>
                    <a:bodyPr/>
                    <a:lstStyle/>
                    <a:p>
                      <a:pPr algn="ctr"/>
                      <a:r>
                        <a:rPr lang="en-GB" sz="2800" dirty="0">
                          <a:latin typeface="Tw Cen MT"/>
                          <a:cs typeface="Tw Cen MT"/>
                        </a:rPr>
                        <a:t>3</a:t>
                      </a:r>
                    </a:p>
                  </a:txBody>
                  <a:tcPr anchor="ctr"/>
                </a:tc>
                <a:tc>
                  <a:txBody>
                    <a:bodyPr/>
                    <a:lstStyle/>
                    <a:p>
                      <a:pPr algn="ctr"/>
                      <a:endParaRPr lang="en-GB" dirty="0">
                        <a:latin typeface="Tw Cen MT"/>
                        <a:cs typeface="Tw Cen MT"/>
                      </a:endParaRPr>
                    </a:p>
                  </a:txBody>
                  <a:tcPr anchor="ctr"/>
                </a:tc>
                <a:extLst>
                  <a:ext uri="{0D108BD9-81ED-4DB2-BD59-A6C34878D82A}">
                    <a16:rowId xmlns:a16="http://schemas.microsoft.com/office/drawing/2014/main" val="10001"/>
                  </a:ext>
                </a:extLst>
              </a:tr>
            </a:tbl>
          </a:graphicData>
        </a:graphic>
      </p:graphicFrame>
      <p:sp>
        <p:nvSpPr>
          <p:cNvPr id="5" name="TextBox 4"/>
          <p:cNvSpPr txBox="1"/>
          <p:nvPr/>
        </p:nvSpPr>
        <p:spPr>
          <a:xfrm>
            <a:off x="0" y="3263615"/>
            <a:ext cx="10502627" cy="4801315"/>
          </a:xfrm>
          <a:prstGeom prst="rect">
            <a:avLst/>
          </a:prstGeom>
          <a:noFill/>
        </p:spPr>
        <p:txBody>
          <a:bodyPr wrap="square" rtlCol="0">
            <a:spAutoFit/>
          </a:bodyPr>
          <a:lstStyle/>
          <a:p>
            <a:pPr marL="342900" indent="-342900">
              <a:buFont typeface="+mj-lt"/>
              <a:buAutoNum type="arabicPeriod"/>
            </a:pPr>
            <a:r>
              <a:rPr lang="en-GB" dirty="0">
                <a:solidFill>
                  <a:schemeClr val="bg1"/>
                </a:solidFill>
                <a:latin typeface="Tw Cen MT"/>
                <a:cs typeface="Tw Cen MT"/>
              </a:rPr>
              <a:t>Add all values in odd positions</a:t>
            </a:r>
          </a:p>
          <a:p>
            <a:r>
              <a:rPr lang="en-GB" dirty="0">
                <a:solidFill>
                  <a:schemeClr val="bg1"/>
                </a:solidFill>
                <a:latin typeface="Tw Cen MT"/>
                <a:cs typeface="Tw Cen MT"/>
              </a:rPr>
              <a:t>3 + 4 + 8 + 3 + 4 + 5 = 27</a:t>
            </a:r>
          </a:p>
          <a:p>
            <a:endParaRPr lang="en-GB" dirty="0">
              <a:solidFill>
                <a:schemeClr val="bg1"/>
              </a:solidFill>
              <a:latin typeface="Tw Cen MT"/>
              <a:cs typeface="Tw Cen MT"/>
            </a:endParaRPr>
          </a:p>
          <a:p>
            <a:r>
              <a:rPr lang="en-GB" dirty="0">
                <a:solidFill>
                  <a:schemeClr val="bg1"/>
                </a:solidFill>
                <a:latin typeface="Tw Cen MT"/>
                <a:cs typeface="Tw Cen MT"/>
              </a:rPr>
              <a:t>2. Add all values in even positions and * 3</a:t>
            </a:r>
          </a:p>
          <a:p>
            <a:r>
              <a:rPr lang="en-GB" dirty="0">
                <a:solidFill>
                  <a:schemeClr val="bg1"/>
                </a:solidFill>
                <a:latin typeface="Tw Cen MT"/>
                <a:cs typeface="Tw Cen MT"/>
              </a:rPr>
              <a:t>(1 + 7 + 1 + 6 + 9 + 3) * 3 = 81</a:t>
            </a:r>
          </a:p>
          <a:p>
            <a:endParaRPr lang="en-GB" dirty="0">
              <a:solidFill>
                <a:schemeClr val="bg1"/>
              </a:solidFill>
              <a:latin typeface="Tw Cen MT"/>
              <a:cs typeface="Tw Cen MT"/>
            </a:endParaRPr>
          </a:p>
          <a:p>
            <a:r>
              <a:rPr lang="en-GB" dirty="0">
                <a:solidFill>
                  <a:schemeClr val="bg1"/>
                </a:solidFill>
                <a:latin typeface="Tw Cen MT"/>
                <a:cs typeface="Tw Cen MT"/>
              </a:rPr>
              <a:t>3. Add both numbers and divide by 10 </a:t>
            </a:r>
          </a:p>
          <a:p>
            <a:r>
              <a:rPr lang="en-GB" dirty="0">
                <a:solidFill>
                  <a:schemeClr val="bg1"/>
                </a:solidFill>
                <a:latin typeface="Tw Cen MT"/>
                <a:cs typeface="Tw Cen MT"/>
              </a:rPr>
              <a:t>(27 + 81) / 10 = 10.8 </a:t>
            </a:r>
          </a:p>
          <a:p>
            <a:endParaRPr lang="en-GB" dirty="0">
              <a:solidFill>
                <a:schemeClr val="bg1"/>
              </a:solidFill>
              <a:latin typeface="Tw Cen MT"/>
              <a:cs typeface="Tw Cen MT"/>
            </a:endParaRPr>
          </a:p>
          <a:p>
            <a:r>
              <a:rPr lang="en-GB" dirty="0">
                <a:solidFill>
                  <a:schemeClr val="bg1"/>
                </a:solidFill>
                <a:latin typeface="Tw Cen MT"/>
                <a:cs typeface="Tw Cen MT"/>
              </a:rPr>
              <a:t>4. If remainder is 0 then 0 is your check digit </a:t>
            </a:r>
          </a:p>
          <a:p>
            <a:r>
              <a:rPr lang="en-GB" dirty="0">
                <a:solidFill>
                  <a:schemeClr val="bg1"/>
                </a:solidFill>
                <a:latin typeface="Tw Cen MT"/>
                <a:cs typeface="Tw Cen MT"/>
              </a:rPr>
              <a:t>5. 10 – remainder = check digit</a:t>
            </a:r>
          </a:p>
          <a:p>
            <a:r>
              <a:rPr lang="en-GB" dirty="0">
                <a:solidFill>
                  <a:schemeClr val="bg1"/>
                </a:solidFill>
                <a:latin typeface="Tw Cen MT"/>
                <a:cs typeface="Tw Cen MT"/>
              </a:rPr>
              <a:t>10 – 8 = 2 </a:t>
            </a:r>
          </a:p>
          <a:p>
            <a:endParaRPr lang="en-GB" dirty="0">
              <a:solidFill>
                <a:schemeClr val="bg1"/>
              </a:solidFill>
              <a:latin typeface="Tw Cen MT"/>
              <a:cs typeface="Tw Cen MT"/>
            </a:endParaRPr>
          </a:p>
          <a:p>
            <a:endParaRPr lang="en-GB" dirty="0">
              <a:solidFill>
                <a:schemeClr val="bg1"/>
              </a:solidFill>
              <a:latin typeface="Tw Cen MT"/>
              <a:cs typeface="Tw Cen MT"/>
            </a:endParaRPr>
          </a:p>
          <a:p>
            <a:endParaRPr lang="en-GB" dirty="0">
              <a:solidFill>
                <a:schemeClr val="bg1"/>
              </a:solidFill>
              <a:latin typeface="Tw Cen MT"/>
              <a:cs typeface="Tw Cen MT"/>
            </a:endParaRPr>
          </a:p>
          <a:p>
            <a:endParaRPr lang="en-GB" dirty="0">
              <a:solidFill>
                <a:schemeClr val="bg1"/>
              </a:solidFill>
              <a:latin typeface="Tw Cen MT"/>
              <a:cs typeface="Tw Cen MT"/>
            </a:endParaRPr>
          </a:p>
          <a:p>
            <a:endParaRPr lang="en-GB" dirty="0">
              <a:solidFill>
                <a:schemeClr val="bg1"/>
              </a:solidFill>
              <a:latin typeface="Tw Cen MT"/>
              <a:cs typeface="Tw Cen MT"/>
            </a:endParaRPr>
          </a:p>
        </p:txBody>
      </p:sp>
    </p:spTree>
    <p:extLst>
      <p:ext uri="{BB962C8B-B14F-4D97-AF65-F5344CB8AC3E}">
        <p14:creationId xmlns:p14="http://schemas.microsoft.com/office/powerpoint/2010/main" val="260645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sp>
        <p:nvSpPr>
          <p:cNvPr id="3" name="Content Placeholder 2"/>
          <p:cNvSpPr>
            <a:spLocks noGrp="1"/>
          </p:cNvSpPr>
          <p:nvPr>
            <p:ph idx="1"/>
          </p:nvPr>
        </p:nvSpPr>
        <p:spPr/>
        <p:txBody>
          <a:bodyPr/>
          <a:lstStyle/>
          <a:p>
            <a:r>
              <a:rPr lang="en-US" dirty="0"/>
              <a:t>314781364953 is your number: </a:t>
            </a:r>
          </a:p>
          <a:p>
            <a:endParaRPr lang="en-US" dirty="0"/>
          </a:p>
        </p:txBody>
      </p:sp>
      <p:graphicFrame>
        <p:nvGraphicFramePr>
          <p:cNvPr id="4" name="Table 3"/>
          <p:cNvGraphicFramePr>
            <a:graphicFrameLocks noGrp="1"/>
          </p:cNvGraphicFramePr>
          <p:nvPr/>
        </p:nvGraphicFramePr>
        <p:xfrm>
          <a:off x="1524001" y="1528313"/>
          <a:ext cx="9143998" cy="1424228"/>
        </p:xfrm>
        <a:graphic>
          <a:graphicData uri="http://schemas.openxmlformats.org/drawingml/2006/table">
            <a:tbl>
              <a:tblPr firstRow="1" bandRow="1">
                <a:tableStyleId>{5C22544A-7EE6-4342-B048-85BDC9FD1C3A}</a:tableStyleId>
              </a:tblPr>
              <a:tblGrid>
                <a:gridCol w="921769">
                  <a:extLst>
                    <a:ext uri="{9D8B030D-6E8A-4147-A177-3AD203B41FA5}">
                      <a16:colId xmlns:a16="http://schemas.microsoft.com/office/drawing/2014/main" val="20000"/>
                    </a:ext>
                  </a:extLst>
                </a:gridCol>
                <a:gridCol w="455421">
                  <a:extLst>
                    <a:ext uri="{9D8B030D-6E8A-4147-A177-3AD203B41FA5}">
                      <a16:colId xmlns:a16="http://schemas.microsoft.com/office/drawing/2014/main" val="20001"/>
                    </a:ext>
                  </a:extLst>
                </a:gridCol>
                <a:gridCol w="647234">
                  <a:extLst>
                    <a:ext uri="{9D8B030D-6E8A-4147-A177-3AD203B41FA5}">
                      <a16:colId xmlns:a16="http://schemas.microsoft.com/office/drawing/2014/main" val="20002"/>
                    </a:ext>
                  </a:extLst>
                </a:gridCol>
                <a:gridCol w="647234">
                  <a:extLst>
                    <a:ext uri="{9D8B030D-6E8A-4147-A177-3AD203B41FA5}">
                      <a16:colId xmlns:a16="http://schemas.microsoft.com/office/drawing/2014/main" val="20003"/>
                    </a:ext>
                  </a:extLst>
                </a:gridCol>
                <a:gridCol w="647234">
                  <a:extLst>
                    <a:ext uri="{9D8B030D-6E8A-4147-A177-3AD203B41FA5}">
                      <a16:colId xmlns:a16="http://schemas.microsoft.com/office/drawing/2014/main" val="20004"/>
                    </a:ext>
                  </a:extLst>
                </a:gridCol>
                <a:gridCol w="647234">
                  <a:extLst>
                    <a:ext uri="{9D8B030D-6E8A-4147-A177-3AD203B41FA5}">
                      <a16:colId xmlns:a16="http://schemas.microsoft.com/office/drawing/2014/main" val="20005"/>
                    </a:ext>
                  </a:extLst>
                </a:gridCol>
                <a:gridCol w="647234">
                  <a:extLst>
                    <a:ext uri="{9D8B030D-6E8A-4147-A177-3AD203B41FA5}">
                      <a16:colId xmlns:a16="http://schemas.microsoft.com/office/drawing/2014/main" val="20006"/>
                    </a:ext>
                  </a:extLst>
                </a:gridCol>
                <a:gridCol w="647234">
                  <a:extLst>
                    <a:ext uri="{9D8B030D-6E8A-4147-A177-3AD203B41FA5}">
                      <a16:colId xmlns:a16="http://schemas.microsoft.com/office/drawing/2014/main" val="20007"/>
                    </a:ext>
                  </a:extLst>
                </a:gridCol>
                <a:gridCol w="647234">
                  <a:extLst>
                    <a:ext uri="{9D8B030D-6E8A-4147-A177-3AD203B41FA5}">
                      <a16:colId xmlns:a16="http://schemas.microsoft.com/office/drawing/2014/main" val="20008"/>
                    </a:ext>
                  </a:extLst>
                </a:gridCol>
                <a:gridCol w="647234">
                  <a:extLst>
                    <a:ext uri="{9D8B030D-6E8A-4147-A177-3AD203B41FA5}">
                      <a16:colId xmlns:a16="http://schemas.microsoft.com/office/drawing/2014/main" val="20009"/>
                    </a:ext>
                  </a:extLst>
                </a:gridCol>
                <a:gridCol w="647234">
                  <a:extLst>
                    <a:ext uri="{9D8B030D-6E8A-4147-A177-3AD203B41FA5}">
                      <a16:colId xmlns:a16="http://schemas.microsoft.com/office/drawing/2014/main" val="20010"/>
                    </a:ext>
                  </a:extLst>
                </a:gridCol>
                <a:gridCol w="647234">
                  <a:extLst>
                    <a:ext uri="{9D8B030D-6E8A-4147-A177-3AD203B41FA5}">
                      <a16:colId xmlns:a16="http://schemas.microsoft.com/office/drawing/2014/main" val="20011"/>
                    </a:ext>
                  </a:extLst>
                </a:gridCol>
                <a:gridCol w="647234">
                  <a:extLst>
                    <a:ext uri="{9D8B030D-6E8A-4147-A177-3AD203B41FA5}">
                      <a16:colId xmlns:a16="http://schemas.microsoft.com/office/drawing/2014/main" val="20012"/>
                    </a:ext>
                  </a:extLst>
                </a:gridCol>
                <a:gridCol w="647234">
                  <a:extLst>
                    <a:ext uri="{9D8B030D-6E8A-4147-A177-3AD203B41FA5}">
                      <a16:colId xmlns:a16="http://schemas.microsoft.com/office/drawing/2014/main" val="20013"/>
                    </a:ext>
                  </a:extLst>
                </a:gridCol>
              </a:tblGrid>
              <a:tr h="712114">
                <a:tc>
                  <a:txBody>
                    <a:bodyPr/>
                    <a:lstStyle/>
                    <a:p>
                      <a:pPr algn="ctr"/>
                      <a:r>
                        <a:rPr lang="en-GB" sz="1600" dirty="0">
                          <a:latin typeface="Tw Cen MT"/>
                          <a:cs typeface="Tw Cen MT"/>
                        </a:rPr>
                        <a:t>Position</a:t>
                      </a:r>
                    </a:p>
                  </a:txBody>
                  <a:tcPr anchor="ctr"/>
                </a:tc>
                <a:tc>
                  <a:txBody>
                    <a:bodyPr/>
                    <a:lstStyle/>
                    <a:p>
                      <a:pPr algn="ctr"/>
                      <a:r>
                        <a:rPr lang="en-GB" dirty="0">
                          <a:latin typeface="Tw Cen MT"/>
                          <a:cs typeface="Tw Cen MT"/>
                        </a:rPr>
                        <a:t>1</a:t>
                      </a:r>
                    </a:p>
                  </a:txBody>
                  <a:tcPr anchor="ctr"/>
                </a:tc>
                <a:tc>
                  <a:txBody>
                    <a:bodyPr/>
                    <a:lstStyle/>
                    <a:p>
                      <a:pPr algn="ctr"/>
                      <a:r>
                        <a:rPr lang="en-GB" dirty="0">
                          <a:latin typeface="Tw Cen MT"/>
                          <a:cs typeface="Tw Cen MT"/>
                        </a:rPr>
                        <a:t>2</a:t>
                      </a:r>
                    </a:p>
                  </a:txBody>
                  <a:tcPr anchor="ctr"/>
                </a:tc>
                <a:tc>
                  <a:txBody>
                    <a:bodyPr/>
                    <a:lstStyle/>
                    <a:p>
                      <a:pPr algn="ctr"/>
                      <a:r>
                        <a:rPr lang="en-GB" dirty="0">
                          <a:latin typeface="Tw Cen MT"/>
                          <a:cs typeface="Tw Cen MT"/>
                        </a:rPr>
                        <a:t>3</a:t>
                      </a:r>
                    </a:p>
                  </a:txBody>
                  <a:tcPr anchor="ctr"/>
                </a:tc>
                <a:tc>
                  <a:txBody>
                    <a:bodyPr/>
                    <a:lstStyle/>
                    <a:p>
                      <a:pPr algn="ctr"/>
                      <a:r>
                        <a:rPr lang="en-GB" dirty="0">
                          <a:latin typeface="Tw Cen MT"/>
                          <a:cs typeface="Tw Cen MT"/>
                        </a:rPr>
                        <a:t>4</a:t>
                      </a:r>
                    </a:p>
                  </a:txBody>
                  <a:tcPr anchor="ctr"/>
                </a:tc>
                <a:tc>
                  <a:txBody>
                    <a:bodyPr/>
                    <a:lstStyle/>
                    <a:p>
                      <a:pPr algn="ctr"/>
                      <a:r>
                        <a:rPr lang="en-GB" dirty="0">
                          <a:latin typeface="Tw Cen MT"/>
                          <a:cs typeface="Tw Cen MT"/>
                        </a:rPr>
                        <a:t>5</a:t>
                      </a:r>
                    </a:p>
                  </a:txBody>
                  <a:tcPr anchor="ctr"/>
                </a:tc>
                <a:tc>
                  <a:txBody>
                    <a:bodyPr/>
                    <a:lstStyle/>
                    <a:p>
                      <a:pPr algn="ctr"/>
                      <a:r>
                        <a:rPr lang="en-GB" dirty="0">
                          <a:latin typeface="Tw Cen MT"/>
                          <a:cs typeface="Tw Cen MT"/>
                        </a:rPr>
                        <a:t>6</a:t>
                      </a:r>
                    </a:p>
                  </a:txBody>
                  <a:tcPr anchor="ctr"/>
                </a:tc>
                <a:tc>
                  <a:txBody>
                    <a:bodyPr/>
                    <a:lstStyle/>
                    <a:p>
                      <a:pPr algn="ctr"/>
                      <a:r>
                        <a:rPr lang="en-GB" dirty="0">
                          <a:latin typeface="Tw Cen MT"/>
                          <a:cs typeface="Tw Cen MT"/>
                        </a:rPr>
                        <a:t>7</a:t>
                      </a:r>
                    </a:p>
                  </a:txBody>
                  <a:tcPr anchor="ctr"/>
                </a:tc>
                <a:tc>
                  <a:txBody>
                    <a:bodyPr/>
                    <a:lstStyle/>
                    <a:p>
                      <a:pPr algn="ctr"/>
                      <a:r>
                        <a:rPr lang="en-GB" dirty="0">
                          <a:latin typeface="Tw Cen MT"/>
                          <a:cs typeface="Tw Cen MT"/>
                        </a:rPr>
                        <a:t>8</a:t>
                      </a:r>
                    </a:p>
                  </a:txBody>
                  <a:tcPr anchor="ctr"/>
                </a:tc>
                <a:tc>
                  <a:txBody>
                    <a:bodyPr/>
                    <a:lstStyle/>
                    <a:p>
                      <a:pPr algn="ctr"/>
                      <a:r>
                        <a:rPr lang="en-GB" dirty="0">
                          <a:latin typeface="Tw Cen MT"/>
                          <a:cs typeface="Tw Cen MT"/>
                        </a:rPr>
                        <a:t>9</a:t>
                      </a:r>
                    </a:p>
                  </a:txBody>
                  <a:tcPr anchor="ctr"/>
                </a:tc>
                <a:tc>
                  <a:txBody>
                    <a:bodyPr/>
                    <a:lstStyle/>
                    <a:p>
                      <a:pPr algn="ctr"/>
                      <a:r>
                        <a:rPr lang="en-GB" dirty="0">
                          <a:latin typeface="Tw Cen MT"/>
                          <a:cs typeface="Tw Cen MT"/>
                        </a:rPr>
                        <a:t>10</a:t>
                      </a:r>
                    </a:p>
                  </a:txBody>
                  <a:tcPr anchor="ctr"/>
                </a:tc>
                <a:tc>
                  <a:txBody>
                    <a:bodyPr/>
                    <a:lstStyle/>
                    <a:p>
                      <a:pPr algn="ctr"/>
                      <a:r>
                        <a:rPr lang="en-GB" dirty="0">
                          <a:latin typeface="Tw Cen MT"/>
                          <a:cs typeface="Tw Cen MT"/>
                        </a:rPr>
                        <a:t>11</a:t>
                      </a:r>
                    </a:p>
                  </a:txBody>
                  <a:tcPr anchor="ctr"/>
                </a:tc>
                <a:tc>
                  <a:txBody>
                    <a:bodyPr/>
                    <a:lstStyle/>
                    <a:p>
                      <a:pPr algn="ctr"/>
                      <a:r>
                        <a:rPr lang="en-GB" dirty="0">
                          <a:latin typeface="Tw Cen MT"/>
                          <a:cs typeface="Tw Cen MT"/>
                        </a:rPr>
                        <a:t>12</a:t>
                      </a:r>
                    </a:p>
                  </a:txBody>
                  <a:tcPr anchor="ctr"/>
                </a:tc>
                <a:tc>
                  <a:txBody>
                    <a:bodyPr/>
                    <a:lstStyle/>
                    <a:p>
                      <a:pPr algn="ctr"/>
                      <a:r>
                        <a:rPr lang="en-GB" dirty="0">
                          <a:latin typeface="Tw Cen MT"/>
                          <a:cs typeface="Tw Cen MT"/>
                        </a:rPr>
                        <a:t>13</a:t>
                      </a:r>
                    </a:p>
                  </a:txBody>
                  <a:tcPr anchor="ctr"/>
                </a:tc>
                <a:extLst>
                  <a:ext uri="{0D108BD9-81ED-4DB2-BD59-A6C34878D82A}">
                    <a16:rowId xmlns:a16="http://schemas.microsoft.com/office/drawing/2014/main" val="10000"/>
                  </a:ext>
                </a:extLst>
              </a:tr>
              <a:tr h="712114">
                <a:tc>
                  <a:txBody>
                    <a:bodyPr/>
                    <a:lstStyle/>
                    <a:p>
                      <a:pPr algn="ctr"/>
                      <a:endParaRPr lang="en-GB" sz="1800" dirty="0">
                        <a:latin typeface="Tw Cen MT"/>
                        <a:cs typeface="Tw Cen MT"/>
                      </a:endParaRPr>
                    </a:p>
                  </a:txBody>
                  <a:tcPr anchor="ctr"/>
                </a:tc>
                <a:tc>
                  <a:txBody>
                    <a:bodyPr/>
                    <a:lstStyle/>
                    <a:p>
                      <a:pPr algn="ctr"/>
                      <a:r>
                        <a:rPr lang="en-GB" sz="2800" dirty="0">
                          <a:latin typeface="Tw Cen MT"/>
                          <a:cs typeface="Tw Cen MT"/>
                        </a:rPr>
                        <a:t>3</a:t>
                      </a:r>
                    </a:p>
                  </a:txBody>
                  <a:tcPr anchor="ctr"/>
                </a:tc>
                <a:tc>
                  <a:txBody>
                    <a:bodyPr/>
                    <a:lstStyle/>
                    <a:p>
                      <a:pPr algn="ctr"/>
                      <a:r>
                        <a:rPr lang="en-GB" sz="2800" dirty="0">
                          <a:latin typeface="Tw Cen MT"/>
                          <a:cs typeface="Tw Cen MT"/>
                        </a:rPr>
                        <a:t>1</a:t>
                      </a:r>
                    </a:p>
                  </a:txBody>
                  <a:tcPr anchor="ctr"/>
                </a:tc>
                <a:tc>
                  <a:txBody>
                    <a:bodyPr/>
                    <a:lstStyle/>
                    <a:p>
                      <a:pPr algn="ctr"/>
                      <a:r>
                        <a:rPr lang="en-GB" sz="2800" dirty="0">
                          <a:latin typeface="Tw Cen MT"/>
                          <a:cs typeface="Tw Cen MT"/>
                        </a:rPr>
                        <a:t>4</a:t>
                      </a:r>
                    </a:p>
                  </a:txBody>
                  <a:tcPr anchor="ctr"/>
                </a:tc>
                <a:tc>
                  <a:txBody>
                    <a:bodyPr/>
                    <a:lstStyle/>
                    <a:p>
                      <a:pPr algn="ctr"/>
                      <a:r>
                        <a:rPr lang="en-GB" sz="2800" dirty="0">
                          <a:latin typeface="Tw Cen MT"/>
                          <a:cs typeface="Tw Cen MT"/>
                        </a:rPr>
                        <a:t>7</a:t>
                      </a:r>
                    </a:p>
                  </a:txBody>
                  <a:tcPr anchor="ctr"/>
                </a:tc>
                <a:tc>
                  <a:txBody>
                    <a:bodyPr/>
                    <a:lstStyle/>
                    <a:p>
                      <a:pPr algn="ctr"/>
                      <a:r>
                        <a:rPr lang="en-GB" sz="2800" dirty="0">
                          <a:latin typeface="Tw Cen MT"/>
                          <a:cs typeface="Tw Cen MT"/>
                        </a:rPr>
                        <a:t>8</a:t>
                      </a:r>
                    </a:p>
                  </a:txBody>
                  <a:tcPr anchor="ctr"/>
                </a:tc>
                <a:tc>
                  <a:txBody>
                    <a:bodyPr/>
                    <a:lstStyle/>
                    <a:p>
                      <a:pPr algn="ctr"/>
                      <a:r>
                        <a:rPr lang="en-GB" sz="2800" dirty="0">
                          <a:latin typeface="Tw Cen MT"/>
                          <a:cs typeface="Tw Cen MT"/>
                        </a:rPr>
                        <a:t>1</a:t>
                      </a:r>
                    </a:p>
                  </a:txBody>
                  <a:tcPr anchor="ctr"/>
                </a:tc>
                <a:tc>
                  <a:txBody>
                    <a:bodyPr/>
                    <a:lstStyle/>
                    <a:p>
                      <a:pPr algn="ctr"/>
                      <a:r>
                        <a:rPr lang="en-GB" sz="2800" dirty="0">
                          <a:latin typeface="Tw Cen MT"/>
                          <a:cs typeface="Tw Cen MT"/>
                        </a:rPr>
                        <a:t>3</a:t>
                      </a:r>
                    </a:p>
                  </a:txBody>
                  <a:tcPr anchor="ctr"/>
                </a:tc>
                <a:tc>
                  <a:txBody>
                    <a:bodyPr/>
                    <a:lstStyle/>
                    <a:p>
                      <a:pPr algn="ctr"/>
                      <a:r>
                        <a:rPr lang="en-GB" sz="2800" dirty="0">
                          <a:latin typeface="Tw Cen MT"/>
                          <a:cs typeface="Tw Cen MT"/>
                        </a:rPr>
                        <a:t>6</a:t>
                      </a:r>
                    </a:p>
                  </a:txBody>
                  <a:tcPr anchor="ctr"/>
                </a:tc>
                <a:tc>
                  <a:txBody>
                    <a:bodyPr/>
                    <a:lstStyle/>
                    <a:p>
                      <a:pPr algn="ctr"/>
                      <a:r>
                        <a:rPr lang="en-GB" sz="2800" dirty="0">
                          <a:latin typeface="Tw Cen MT"/>
                          <a:cs typeface="Tw Cen MT"/>
                        </a:rPr>
                        <a:t>4</a:t>
                      </a:r>
                    </a:p>
                  </a:txBody>
                  <a:tcPr anchor="ctr"/>
                </a:tc>
                <a:tc>
                  <a:txBody>
                    <a:bodyPr/>
                    <a:lstStyle/>
                    <a:p>
                      <a:pPr algn="ctr"/>
                      <a:r>
                        <a:rPr lang="en-GB" sz="2800" dirty="0">
                          <a:latin typeface="Tw Cen MT"/>
                          <a:cs typeface="Tw Cen MT"/>
                        </a:rPr>
                        <a:t>9</a:t>
                      </a:r>
                    </a:p>
                  </a:txBody>
                  <a:tcPr anchor="ctr"/>
                </a:tc>
                <a:tc>
                  <a:txBody>
                    <a:bodyPr/>
                    <a:lstStyle/>
                    <a:p>
                      <a:pPr algn="ctr"/>
                      <a:r>
                        <a:rPr lang="en-GB" sz="2800" dirty="0">
                          <a:latin typeface="Tw Cen MT"/>
                          <a:cs typeface="Tw Cen MT"/>
                        </a:rPr>
                        <a:t>5</a:t>
                      </a:r>
                    </a:p>
                  </a:txBody>
                  <a:tcPr anchor="ctr"/>
                </a:tc>
                <a:tc>
                  <a:txBody>
                    <a:bodyPr/>
                    <a:lstStyle/>
                    <a:p>
                      <a:pPr algn="ctr"/>
                      <a:r>
                        <a:rPr lang="en-GB" sz="2800" dirty="0">
                          <a:latin typeface="Tw Cen MT"/>
                          <a:cs typeface="Tw Cen MT"/>
                        </a:rPr>
                        <a:t>3</a:t>
                      </a:r>
                    </a:p>
                  </a:txBody>
                  <a:tcPr anchor="ctr"/>
                </a:tc>
                <a:tc>
                  <a:txBody>
                    <a:bodyPr/>
                    <a:lstStyle/>
                    <a:p>
                      <a:pPr algn="ctr"/>
                      <a:r>
                        <a:rPr lang="en-GB" sz="3200" dirty="0">
                          <a:solidFill>
                            <a:srgbClr val="FF0000"/>
                          </a:solidFill>
                          <a:latin typeface="Tw Cen MT"/>
                          <a:cs typeface="Tw Cen MT"/>
                        </a:rPr>
                        <a:t>2</a:t>
                      </a:r>
                    </a:p>
                  </a:txBody>
                  <a:tcPr anchor="ctr"/>
                </a:tc>
                <a:extLst>
                  <a:ext uri="{0D108BD9-81ED-4DB2-BD59-A6C34878D82A}">
                    <a16:rowId xmlns:a16="http://schemas.microsoft.com/office/drawing/2014/main" val="10001"/>
                  </a:ext>
                </a:extLst>
              </a:tr>
            </a:tbl>
          </a:graphicData>
        </a:graphic>
      </p:graphicFrame>
      <p:sp>
        <p:nvSpPr>
          <p:cNvPr id="5" name="TextBox 4"/>
          <p:cNvSpPr txBox="1"/>
          <p:nvPr/>
        </p:nvSpPr>
        <p:spPr>
          <a:xfrm>
            <a:off x="0" y="3263615"/>
            <a:ext cx="10502627" cy="4801315"/>
          </a:xfrm>
          <a:prstGeom prst="rect">
            <a:avLst/>
          </a:prstGeom>
          <a:noFill/>
        </p:spPr>
        <p:txBody>
          <a:bodyPr wrap="square" rtlCol="0">
            <a:spAutoFit/>
          </a:bodyPr>
          <a:lstStyle/>
          <a:p>
            <a:pPr marL="342900" indent="-342900">
              <a:buFont typeface="+mj-lt"/>
              <a:buAutoNum type="arabicPeriod"/>
            </a:pPr>
            <a:r>
              <a:rPr lang="en-GB" dirty="0">
                <a:solidFill>
                  <a:schemeClr val="bg1"/>
                </a:solidFill>
                <a:latin typeface="Tw Cen MT"/>
                <a:cs typeface="Tw Cen MT"/>
              </a:rPr>
              <a:t>Add all values in odd positions</a:t>
            </a:r>
          </a:p>
          <a:p>
            <a:r>
              <a:rPr lang="en-GB" dirty="0">
                <a:solidFill>
                  <a:schemeClr val="bg1"/>
                </a:solidFill>
                <a:latin typeface="Tw Cen MT"/>
                <a:cs typeface="Tw Cen MT"/>
              </a:rPr>
              <a:t>3 + 4 + 8 + 3 + 4 + 5 = 27</a:t>
            </a:r>
          </a:p>
          <a:p>
            <a:endParaRPr lang="en-GB" dirty="0">
              <a:solidFill>
                <a:schemeClr val="bg1"/>
              </a:solidFill>
              <a:latin typeface="Tw Cen MT"/>
              <a:cs typeface="Tw Cen MT"/>
            </a:endParaRPr>
          </a:p>
          <a:p>
            <a:r>
              <a:rPr lang="en-GB" dirty="0">
                <a:solidFill>
                  <a:schemeClr val="bg1"/>
                </a:solidFill>
                <a:latin typeface="Tw Cen MT"/>
                <a:cs typeface="Tw Cen MT"/>
              </a:rPr>
              <a:t>2. Add all values in even positions and * 3</a:t>
            </a:r>
          </a:p>
          <a:p>
            <a:r>
              <a:rPr lang="en-GB" dirty="0">
                <a:solidFill>
                  <a:schemeClr val="bg1"/>
                </a:solidFill>
                <a:latin typeface="Tw Cen MT"/>
                <a:cs typeface="Tw Cen MT"/>
              </a:rPr>
              <a:t>(1 + 7 + 1 + 6 + 9 + 3) * 3 = 81</a:t>
            </a:r>
          </a:p>
          <a:p>
            <a:endParaRPr lang="en-GB" dirty="0">
              <a:solidFill>
                <a:schemeClr val="bg1"/>
              </a:solidFill>
              <a:latin typeface="Tw Cen MT"/>
              <a:cs typeface="Tw Cen MT"/>
            </a:endParaRPr>
          </a:p>
          <a:p>
            <a:r>
              <a:rPr lang="en-GB" dirty="0">
                <a:solidFill>
                  <a:schemeClr val="bg1"/>
                </a:solidFill>
                <a:latin typeface="Tw Cen MT"/>
                <a:cs typeface="Tw Cen MT"/>
              </a:rPr>
              <a:t>3. Add both numbers and divide by 10 </a:t>
            </a:r>
          </a:p>
          <a:p>
            <a:r>
              <a:rPr lang="en-GB" dirty="0">
                <a:solidFill>
                  <a:schemeClr val="bg1"/>
                </a:solidFill>
                <a:latin typeface="Tw Cen MT"/>
                <a:cs typeface="Tw Cen MT"/>
              </a:rPr>
              <a:t>(27 + 81) / 10 = 10.8 </a:t>
            </a:r>
          </a:p>
          <a:p>
            <a:endParaRPr lang="en-GB" dirty="0">
              <a:solidFill>
                <a:schemeClr val="bg1"/>
              </a:solidFill>
              <a:latin typeface="Tw Cen MT"/>
              <a:cs typeface="Tw Cen MT"/>
            </a:endParaRPr>
          </a:p>
          <a:p>
            <a:r>
              <a:rPr lang="en-GB" dirty="0">
                <a:solidFill>
                  <a:schemeClr val="bg1"/>
                </a:solidFill>
                <a:latin typeface="Tw Cen MT"/>
                <a:cs typeface="Tw Cen MT"/>
              </a:rPr>
              <a:t>4. If remainder is 0 then 0 is your check digit </a:t>
            </a:r>
          </a:p>
          <a:p>
            <a:r>
              <a:rPr lang="en-GB" dirty="0">
                <a:solidFill>
                  <a:schemeClr val="bg1"/>
                </a:solidFill>
                <a:latin typeface="Tw Cen MT"/>
                <a:cs typeface="Tw Cen MT"/>
              </a:rPr>
              <a:t>5. 10 – remainder = check digit</a:t>
            </a:r>
          </a:p>
          <a:p>
            <a:r>
              <a:rPr lang="en-GB" dirty="0">
                <a:solidFill>
                  <a:schemeClr val="bg1"/>
                </a:solidFill>
                <a:latin typeface="Tw Cen MT"/>
                <a:cs typeface="Tw Cen MT"/>
              </a:rPr>
              <a:t>10 – 8 = 2 </a:t>
            </a:r>
          </a:p>
          <a:p>
            <a:endParaRPr lang="en-GB" dirty="0">
              <a:solidFill>
                <a:schemeClr val="bg1"/>
              </a:solidFill>
              <a:latin typeface="Tw Cen MT"/>
              <a:cs typeface="Tw Cen MT"/>
            </a:endParaRPr>
          </a:p>
          <a:p>
            <a:endParaRPr lang="en-GB" dirty="0">
              <a:solidFill>
                <a:schemeClr val="bg1"/>
              </a:solidFill>
              <a:latin typeface="Tw Cen MT"/>
              <a:cs typeface="Tw Cen MT"/>
            </a:endParaRPr>
          </a:p>
          <a:p>
            <a:endParaRPr lang="en-GB" dirty="0">
              <a:solidFill>
                <a:schemeClr val="bg1"/>
              </a:solidFill>
              <a:latin typeface="Tw Cen MT"/>
              <a:cs typeface="Tw Cen MT"/>
            </a:endParaRPr>
          </a:p>
          <a:p>
            <a:endParaRPr lang="en-GB" dirty="0">
              <a:solidFill>
                <a:schemeClr val="bg1"/>
              </a:solidFill>
              <a:latin typeface="Tw Cen MT"/>
              <a:cs typeface="Tw Cen MT"/>
            </a:endParaRPr>
          </a:p>
          <a:p>
            <a:endParaRPr lang="en-GB" dirty="0">
              <a:solidFill>
                <a:schemeClr val="bg1"/>
              </a:solidFill>
              <a:latin typeface="Tw Cen MT"/>
              <a:cs typeface="Tw Cen MT"/>
            </a:endParaRPr>
          </a:p>
        </p:txBody>
      </p:sp>
    </p:spTree>
    <p:extLst>
      <p:ext uri="{BB962C8B-B14F-4D97-AF65-F5344CB8AC3E}">
        <p14:creationId xmlns:p14="http://schemas.microsoft.com/office/powerpoint/2010/main" val="2447944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3210</TotalTime>
  <Words>2073</Words>
  <Application>Microsoft Macintosh PowerPoint</Application>
  <PresentationFormat>Widescreen</PresentationFormat>
  <Paragraphs>587</Paragraphs>
  <Slides>41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Tw Cen MT</vt:lpstr>
      <vt:lpstr>Office Theme</vt:lpstr>
      <vt:lpstr>2.2 Methods of error detection </vt:lpstr>
      <vt:lpstr>Today</vt:lpstr>
      <vt:lpstr>Errors</vt:lpstr>
      <vt:lpstr>ARQ</vt:lpstr>
      <vt:lpstr>Echo Check</vt:lpstr>
      <vt:lpstr>Check digits</vt:lpstr>
      <vt:lpstr>Check digit</vt:lpstr>
      <vt:lpstr>Example</vt:lpstr>
      <vt:lpstr>Example</vt:lpstr>
      <vt:lpstr>Task</vt:lpstr>
      <vt:lpstr>Checksum</vt:lpstr>
      <vt:lpstr>Checksum</vt:lpstr>
      <vt:lpstr>Checksum</vt:lpstr>
      <vt:lpstr>Example</vt:lpstr>
      <vt:lpstr>Task</vt:lpstr>
      <vt:lpstr>Play a game</vt:lpstr>
      <vt:lpstr>Play a game</vt:lpstr>
      <vt:lpstr>Play a game</vt:lpstr>
      <vt:lpstr>Play a game</vt:lpstr>
      <vt:lpstr>Play a game</vt:lpstr>
      <vt:lpstr>Play a game</vt:lpstr>
      <vt:lpstr>Play a game</vt:lpstr>
      <vt:lpstr>Play a game</vt:lpstr>
      <vt:lpstr>Play a game</vt:lpstr>
      <vt:lpstr>Play a game</vt:lpstr>
      <vt:lpstr>Parity bit</vt:lpstr>
      <vt:lpstr>Parity Bit</vt:lpstr>
      <vt:lpstr>Parity bit</vt:lpstr>
      <vt:lpstr>Parity Bit</vt:lpstr>
      <vt:lpstr>Parity Byte </vt:lpstr>
      <vt:lpstr>What I sent (even parity)</vt:lpstr>
      <vt:lpstr>What I received(even parity)</vt:lpstr>
      <vt:lpstr>Example </vt:lpstr>
      <vt:lpstr>Example </vt:lpstr>
      <vt:lpstr>Taboo</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Data storage and compression </dc:title>
  <dc:creator>amar anwar</dc:creator>
  <cp:lastModifiedBy>AMAR ANWAR</cp:lastModifiedBy>
  <cp:revision>16</cp:revision>
  <dcterms:created xsi:type="dcterms:W3CDTF">2021-01-16T12:06:13Z</dcterms:created>
  <dcterms:modified xsi:type="dcterms:W3CDTF">2023-03-14T00:49:15Z</dcterms:modified>
</cp:coreProperties>
</file>