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0" r:id="rId4"/>
    <p:sldId id="258" r:id="rId5"/>
    <p:sldId id="259" r:id="rId6"/>
    <p:sldId id="265" r:id="rId7"/>
    <p:sldId id="261" r:id="rId8"/>
    <p:sldId id="262" r:id="rId9"/>
    <p:sldId id="263" r:id="rId10"/>
    <p:sldId id="274" r:id="rId11"/>
    <p:sldId id="273" r:id="rId12"/>
    <p:sldId id="272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50270-06A4-4F01-8C85-6E23978782E7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E9E05-2739-40FD-9A95-9550132D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65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E9E05-2739-40FD-9A95-9550132DE3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1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C127-A0EE-4756-8211-6A475AD2A6D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73E4-0DB4-4102-BA7D-18818F3EA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5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C127-A0EE-4756-8211-6A475AD2A6D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73E4-0DB4-4102-BA7D-18818F3EA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0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C127-A0EE-4756-8211-6A475AD2A6D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73E4-0DB4-4102-BA7D-18818F3EA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3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C127-A0EE-4756-8211-6A475AD2A6D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73E4-0DB4-4102-BA7D-18818F3EA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C127-A0EE-4756-8211-6A475AD2A6D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73E4-0DB4-4102-BA7D-18818F3EA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8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C127-A0EE-4756-8211-6A475AD2A6D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73E4-0DB4-4102-BA7D-18818F3EA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7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C127-A0EE-4756-8211-6A475AD2A6D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73E4-0DB4-4102-BA7D-18818F3EA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5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C127-A0EE-4756-8211-6A475AD2A6D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73E4-0DB4-4102-BA7D-18818F3EA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9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C127-A0EE-4756-8211-6A475AD2A6D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73E4-0DB4-4102-BA7D-18818F3EA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5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C127-A0EE-4756-8211-6A475AD2A6D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73E4-0DB4-4102-BA7D-18818F3EA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8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C127-A0EE-4756-8211-6A475AD2A6D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73E4-0DB4-4102-BA7D-18818F3EA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4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2C127-A0EE-4756-8211-6A475AD2A6D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173E4-0DB4-4102-BA7D-18818F3EA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6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gss2.bdstatic.com/9fo3dSag_xI4khGkpoWK1HF6hhy/baike/w%3D268/sign=d19650928d1001e94e3c1309800f7b06/5d6034a85edf8db1b949651f0923dd54564e746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66800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6600" y="2130425"/>
            <a:ext cx="5181600" cy="1470025"/>
          </a:xfrm>
        </p:spPr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台北人</a:t>
            </a:r>
            <a:r>
              <a:rPr lang="en-US" altLang="zh-CN" dirty="0" smtClean="0"/>
              <a:t>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3886200"/>
            <a:ext cx="3657600" cy="1752600"/>
          </a:xfrm>
        </p:spPr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白先勇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4694595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入选</a:t>
            </a:r>
            <a:r>
              <a:rPr lang="en-US" altLang="zh-CN" dirty="0"/>
              <a:t>20</a:t>
            </a:r>
            <a:r>
              <a:rPr lang="zh-CN" altLang="en-US" dirty="0"/>
              <a:t>世纪中文小说</a:t>
            </a:r>
            <a:r>
              <a:rPr lang="en-US" altLang="zh-CN" dirty="0"/>
              <a:t>100</a:t>
            </a:r>
            <a:r>
              <a:rPr lang="zh-CN" altLang="en-US" dirty="0" smtClean="0"/>
              <a:t>强</a:t>
            </a:r>
            <a:endParaRPr lang="en-US" altLang="zh-CN" dirty="0" smtClean="0"/>
          </a:p>
          <a:p>
            <a:r>
              <a:rPr lang="zh-CN" altLang="en-US" i="1" dirty="0" smtClean="0"/>
              <a:t>（第</a:t>
            </a:r>
            <a:r>
              <a:rPr lang="en-US" altLang="zh-CN" i="1" dirty="0"/>
              <a:t>7</a:t>
            </a:r>
            <a:r>
              <a:rPr lang="zh-CN" altLang="en-US" i="1" dirty="0"/>
              <a:t>位，是仍在世作家作品的最高排</a:t>
            </a:r>
            <a:r>
              <a:rPr lang="zh-CN" altLang="en-US" i="1" dirty="0" smtClean="0"/>
              <a:t>名）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33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“我来吃你的</a:t>
            </a:r>
            <a:r>
              <a:rPr lang="zh-CN" altLang="en-US" dirty="0" smtClean="0">
                <a:solidFill>
                  <a:srgbClr val="FF0000"/>
                </a:solidFill>
              </a:rPr>
              <a:t>红</a:t>
            </a:r>
            <a:r>
              <a:rPr lang="zh-CN" altLang="en-US" dirty="0" smtClean="0"/>
              <a:t>！”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双关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字面指代麻将桌上的胜利，却暗指死亡的临近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吴经理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不同于短暂死去的男人们，尹雪艳对其的手段是“凌迟”，因为他要为尹雪艳带来新的“血液”。虽然他直到结尾还活着，但从前文的描写，即可得出，他的身体逐渐腐烂，已是将死之人，早就“</a:t>
            </a:r>
            <a:r>
              <a:rPr lang="zh-CN" altLang="en-US" dirty="0" smtClean="0">
                <a:solidFill>
                  <a:srgbClr val="FF0000"/>
                </a:solidFill>
              </a:rPr>
              <a:t>穿出穿进”殡仪馆</a:t>
            </a:r>
            <a:r>
              <a:rPr lang="zh-CN" altLang="en-US" dirty="0" smtClean="0"/>
              <a:t>，真的</a:t>
            </a:r>
            <a:r>
              <a:rPr lang="zh-CN" altLang="en-US" dirty="0" smtClean="0">
                <a:solidFill>
                  <a:srgbClr val="FF0000"/>
                </a:solidFill>
              </a:rPr>
              <a:t>“入死出生”，</a:t>
            </a:r>
            <a:r>
              <a:rPr lang="zh-CN" altLang="en-US" dirty="0" smtClean="0"/>
              <a:t>但盲目无知如他，还寄望于“置之死地而后生</a:t>
            </a:r>
            <a:r>
              <a:rPr lang="en-US" altLang="zh-CN" dirty="0" smtClean="0"/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否极泰来</a:t>
            </a:r>
            <a:r>
              <a:rPr lang="zh-CN" altLang="en-US" dirty="0" smtClean="0"/>
              <a:t>”，却不知死神已着他，即将吸干他的血液。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8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麻将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台北人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中常出现，影射人们麻木不仁，逃避现实，自我陶醉。在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永远的尹雪艳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中更进一步成为人生的缩影。在尹公馆中，人们“互相厮杀互相宰割”，何止</a:t>
            </a:r>
            <a:r>
              <a:rPr lang="zh-CN" altLang="en-US" dirty="0" smtClean="0">
                <a:solidFill>
                  <a:srgbClr val="FF0000"/>
                </a:solidFill>
              </a:rPr>
              <a:t>“在麻将桌上，一个人的命运往往不受控制”</a:t>
            </a:r>
            <a:r>
              <a:rPr lang="zh-CN" altLang="en-US" dirty="0" smtClean="0"/>
              <a:t>？而作为死神形象的尹雪艳当然不下场，一如她转动菜牌选菜一般，谁是下一个“受害者”？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3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“我好比浅水龙，被困在沙滩”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</a:t>
            </a:r>
            <a:r>
              <a:rPr lang="zh-CN" altLang="en-US" dirty="0" smtClean="0"/>
              <a:t>面指风烛残年的吴经理，被困在腐烂的身躯，和闲置在台北这个“沙滩”</a:t>
            </a:r>
            <a:endParaRPr lang="en-US" altLang="zh-CN" dirty="0" smtClean="0"/>
          </a:p>
          <a:p>
            <a:r>
              <a:rPr lang="zh-CN" altLang="en-US" dirty="0" smtClean="0"/>
              <a:t>也暗指这群男女被尹雪艳控制其中，</a:t>
            </a:r>
            <a:r>
              <a:rPr lang="zh-CN" altLang="en-US" dirty="0" smtClean="0">
                <a:solidFill>
                  <a:srgbClr val="FF0000"/>
                </a:solidFill>
              </a:rPr>
              <a:t>男人、女人“都离不开尹雪艳”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更是指当年因为战争，远离故土，只能留在台湾的这些“台北人”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75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讽刺夸张的语言效果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“尹雪艳总也不老”</a:t>
            </a:r>
            <a:endParaRPr lang="en-US" altLang="zh-CN" dirty="0" smtClean="0"/>
          </a:p>
          <a:p>
            <a:r>
              <a:rPr lang="zh-CN" altLang="en-US" dirty="0" smtClean="0"/>
              <a:t>“算是致了哀”“算有良心”</a:t>
            </a:r>
            <a:endParaRPr lang="en-US" altLang="zh-CN" dirty="0" smtClean="0"/>
          </a:p>
          <a:p>
            <a:r>
              <a:rPr lang="zh-CN" altLang="en-US" dirty="0"/>
              <a:t>王贵</a:t>
            </a:r>
            <a:r>
              <a:rPr lang="zh-CN" altLang="en-US" dirty="0" smtClean="0"/>
              <a:t>生说愿意用他家的金条搭成天梯把月亮摘给尹雪艳</a:t>
            </a:r>
            <a:endParaRPr lang="en-US" altLang="zh-CN" dirty="0" smtClean="0"/>
          </a:p>
          <a:p>
            <a:r>
              <a:rPr lang="zh-CN" altLang="en-US" dirty="0"/>
              <a:t>王贵</a:t>
            </a:r>
            <a:r>
              <a:rPr lang="zh-CN" altLang="en-US" dirty="0" smtClean="0"/>
              <a:t>生希望用玛瑙串成一根链子，套在尹雪艳的脖子，把她牵回家</a:t>
            </a:r>
            <a:endParaRPr lang="en-US" altLang="zh-CN" dirty="0" smtClean="0"/>
          </a:p>
          <a:p>
            <a:r>
              <a:rPr lang="zh-CN" altLang="en-US" dirty="0"/>
              <a:t>尹雪</a:t>
            </a:r>
            <a:r>
              <a:rPr lang="zh-CN" altLang="en-US" dirty="0" smtClean="0"/>
              <a:t>艳的每次“带风”地出场，像女祭司，观世音，悲天悯人的形象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讽刺的对象不是特定一个人物，而是当时沉迷于糜烂的享乐生活的“台北人”，更甚至是当时这种纸醉金迷的社会状态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4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人物分析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追求尹雪艳身边的那群男人们：</a:t>
            </a:r>
            <a:endParaRPr lang="en-US" altLang="zh-CN" dirty="0" smtClean="0"/>
          </a:p>
          <a:p>
            <a:r>
              <a:rPr lang="zh-CN" altLang="en-US" dirty="0" smtClean="0"/>
              <a:t>贪恋美色</a:t>
            </a:r>
            <a:endParaRPr lang="en-US" altLang="zh-CN" dirty="0" smtClean="0"/>
          </a:p>
          <a:p>
            <a:r>
              <a:rPr lang="zh-CN" altLang="en-US" dirty="0"/>
              <a:t>寻</a:t>
            </a:r>
            <a:r>
              <a:rPr lang="zh-CN" altLang="en-US" dirty="0" smtClean="0"/>
              <a:t>求新鲜感和刺激、或不复当年的名义上的尊重</a:t>
            </a:r>
            <a:endParaRPr lang="en-US" altLang="zh-CN" dirty="0" smtClean="0"/>
          </a:p>
          <a:p>
            <a:r>
              <a:rPr lang="zh-CN" altLang="en-US" dirty="0"/>
              <a:t>不择手</a:t>
            </a:r>
            <a:r>
              <a:rPr lang="zh-CN" altLang="en-US" dirty="0" smtClean="0"/>
              <a:t>段</a:t>
            </a:r>
            <a:endParaRPr lang="en-US" altLang="zh-CN" dirty="0" smtClean="0"/>
          </a:p>
          <a:p>
            <a:r>
              <a:rPr lang="zh-CN" altLang="en-US" dirty="0"/>
              <a:t>咎由自</a:t>
            </a:r>
            <a:r>
              <a:rPr lang="zh-CN" altLang="en-US" dirty="0" smtClean="0"/>
              <a:t>取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迂</a:t>
            </a:r>
            <a:r>
              <a:rPr lang="zh-CN" altLang="en-US" dirty="0" smtClean="0">
                <a:solidFill>
                  <a:srgbClr val="FF0000"/>
                </a:solidFill>
              </a:rPr>
              <a:t>腐、懦弱、虚伪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70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尹雪艳身边的女人们：</a:t>
            </a:r>
            <a:endParaRPr lang="en-US" altLang="zh-CN" dirty="0" smtClean="0"/>
          </a:p>
          <a:p>
            <a:r>
              <a:rPr lang="zh-CN" altLang="en-US" dirty="0" smtClean="0"/>
              <a:t>羡慕或嫉妒尹雪艳</a:t>
            </a:r>
            <a:endParaRPr lang="en-US" altLang="zh-CN" dirty="0" smtClean="0"/>
          </a:p>
          <a:p>
            <a:r>
              <a:rPr lang="zh-CN" altLang="en-US" dirty="0"/>
              <a:t>生</a:t>
            </a:r>
            <a:r>
              <a:rPr lang="zh-CN" altLang="en-US" dirty="0" smtClean="0"/>
              <a:t>活发生巨变，不复当年青春美貌或权贵</a:t>
            </a:r>
            <a:endParaRPr lang="en-US" altLang="zh-CN" dirty="0" smtClean="0"/>
          </a:p>
          <a:p>
            <a:r>
              <a:rPr lang="zh-CN" altLang="en-US" dirty="0" smtClean="0"/>
              <a:t>利用尹雪艳得到生活上的享乐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麻木、逃避、肤浅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78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尹雪艳：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悲天悯</a:t>
            </a:r>
            <a:r>
              <a:rPr lang="zh-CN" altLang="en-US" dirty="0" smtClean="0"/>
              <a:t>人？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有良心？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人还是神？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42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为什么尹雪艳是永远的？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尹雪艳是人：</a:t>
            </a:r>
            <a:endParaRPr lang="en-US" altLang="zh-CN" dirty="0" smtClean="0"/>
          </a:p>
          <a:p>
            <a:r>
              <a:rPr lang="zh-CN" altLang="en-US" dirty="0" smtClean="0"/>
              <a:t>是人都会老，作品采用讽刺的语言</a:t>
            </a:r>
            <a:endParaRPr lang="en-US" altLang="zh-CN" dirty="0" smtClean="0"/>
          </a:p>
          <a:p>
            <a:r>
              <a:rPr lang="zh-CN" altLang="en-US" dirty="0"/>
              <a:t>身</a:t>
            </a:r>
            <a:r>
              <a:rPr lang="zh-CN" altLang="en-US" dirty="0" smtClean="0"/>
              <a:t>份地位不变</a:t>
            </a:r>
            <a:endParaRPr lang="en-US" altLang="zh-CN" dirty="0" smtClean="0"/>
          </a:p>
          <a:p>
            <a:r>
              <a:rPr lang="zh-CN" altLang="en-US" dirty="0"/>
              <a:t>生</a:t>
            </a:r>
            <a:r>
              <a:rPr lang="zh-CN" altLang="en-US" dirty="0" smtClean="0"/>
              <a:t>活不变</a:t>
            </a:r>
            <a:endParaRPr lang="en-US" altLang="zh-CN" dirty="0" smtClean="0"/>
          </a:p>
          <a:p>
            <a:r>
              <a:rPr lang="zh-CN" altLang="en-US" dirty="0"/>
              <a:t>人</a:t>
            </a:r>
            <a:r>
              <a:rPr lang="zh-CN" altLang="en-US" dirty="0" smtClean="0"/>
              <a:t>们麻木愚钝，逃避现实，看来“不变”</a:t>
            </a:r>
            <a:endParaRPr lang="en-US" altLang="zh-CN" dirty="0" smtClean="0"/>
          </a:p>
          <a:p>
            <a:r>
              <a:rPr lang="zh-CN" altLang="en-US" dirty="0"/>
              <a:t>无</a:t>
            </a:r>
            <a:r>
              <a:rPr lang="zh-CN" altLang="en-US" dirty="0" smtClean="0"/>
              <a:t>论在何处，人们都离不开尹雪艳的“世外桃源”式的享乐生活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65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943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尹雪艳不是人：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只有不是凡人，才不会老</a:t>
            </a:r>
            <a:endParaRPr lang="en-US" altLang="zh-CN" dirty="0" smtClean="0"/>
          </a:p>
          <a:p>
            <a:r>
              <a:rPr lang="zh-CN" altLang="en-US" dirty="0" smtClean="0"/>
              <a:t>形象如“风”</a:t>
            </a:r>
            <a:endParaRPr lang="en-US" altLang="zh-CN" dirty="0" smtClean="0"/>
          </a:p>
          <a:p>
            <a:r>
              <a:rPr lang="zh-CN" altLang="en-US" dirty="0"/>
              <a:t>动</a:t>
            </a:r>
            <a:r>
              <a:rPr lang="zh-CN" altLang="en-US" dirty="0" smtClean="0"/>
              <a:t>作描写“不扎根似的”、“闪进来”</a:t>
            </a:r>
            <a:endParaRPr lang="en-US" altLang="zh-CN" dirty="0" smtClean="0"/>
          </a:p>
          <a:p>
            <a:r>
              <a:rPr lang="zh-CN" altLang="en-US" dirty="0"/>
              <a:t>女祭</a:t>
            </a:r>
            <a:r>
              <a:rPr lang="zh-CN" altLang="en-US" dirty="0" smtClean="0"/>
              <a:t>司或死神的形象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直以控制他人并榨取别人生命为生，“我来吃你的红”的双关</a:t>
            </a:r>
            <a:endParaRPr lang="en-US" altLang="zh-CN" dirty="0" smtClean="0"/>
          </a:p>
          <a:p>
            <a:r>
              <a:rPr lang="zh-CN" altLang="en-US" dirty="0"/>
              <a:t>作</a:t>
            </a:r>
            <a:r>
              <a:rPr lang="zh-CN" altLang="en-US" dirty="0" smtClean="0"/>
              <a:t>者佛家的信仰，一切皆空</a:t>
            </a:r>
            <a:r>
              <a:rPr lang="zh-CN" altLang="en-US" dirty="0" smtClean="0">
                <a:solidFill>
                  <a:srgbClr val="FF0000"/>
                </a:solidFill>
              </a:rPr>
              <a:t>。“人无千日好，花无百日红”</a:t>
            </a:r>
            <a:r>
              <a:rPr lang="zh-CN" altLang="en-US" dirty="0" smtClean="0"/>
              <a:t>，白先勇对国家和世人的哲学思想</a:t>
            </a:r>
            <a:endParaRPr lang="en-US" altLang="zh-CN" dirty="0" smtClean="0"/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国葬</a:t>
            </a:r>
            <a:r>
              <a:rPr lang="en-US" altLang="zh-CN" dirty="0" smtClean="0"/>
              <a:t>》</a:t>
            </a:r>
            <a:r>
              <a:rPr lang="zh-CN" altLang="en-US" dirty="0" smtClean="0"/>
              <a:t>里的和尚刘行奇同样超自然的人物，是菩萨，悲天悯人。“</a:t>
            </a:r>
            <a:r>
              <a:rPr lang="zh-CN" altLang="en-US" dirty="0" smtClean="0">
                <a:solidFill>
                  <a:srgbClr val="FF0000"/>
                </a:solidFill>
              </a:rPr>
              <a:t>一团黑影”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16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不变的人们纸醉金迷的生活</a:t>
            </a:r>
            <a:endParaRPr lang="en-US" altLang="zh-CN" dirty="0" smtClean="0"/>
          </a:p>
          <a:p>
            <a:r>
              <a:rPr lang="zh-CN" altLang="en-US" dirty="0" smtClean="0"/>
              <a:t>人性的糜</a:t>
            </a:r>
            <a:r>
              <a:rPr lang="zh-CN" altLang="en-US" dirty="0"/>
              <a:t>烂腐</a:t>
            </a:r>
            <a:r>
              <a:rPr lang="zh-CN" altLang="en-US" dirty="0" smtClean="0"/>
              <a:t>朽永远存在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恰恰是尹雪艳赖以生存的生活状态，别人悲剧性的命运，看似是因尹雪艳的“重煞”，事实上是</a:t>
            </a:r>
            <a:r>
              <a:rPr lang="zh-CN" altLang="en-US" dirty="0" smtClean="0">
                <a:solidFill>
                  <a:srgbClr val="FF0000"/>
                </a:solidFill>
              </a:rPr>
              <a:t>人性的糜烂腐朽的永远存在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75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作者简介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1937</a:t>
            </a:r>
            <a:r>
              <a:rPr lang="zh-CN" altLang="en-US" dirty="0" smtClean="0"/>
              <a:t>年生于广西桂林，国民党名将白崇禧之子</a:t>
            </a:r>
            <a:endParaRPr lang="en-US" altLang="zh-CN" dirty="0" smtClean="0"/>
          </a:p>
          <a:p>
            <a:r>
              <a:rPr lang="en-US" dirty="0" smtClean="0"/>
              <a:t>1948</a:t>
            </a:r>
            <a:r>
              <a:rPr lang="zh-CN" altLang="en-US" dirty="0" smtClean="0"/>
              <a:t>年随家人迁居香港</a:t>
            </a:r>
            <a:endParaRPr lang="en-US" altLang="zh-CN" dirty="0" smtClean="0"/>
          </a:p>
          <a:p>
            <a:r>
              <a:rPr lang="en-US" dirty="0" smtClean="0"/>
              <a:t>1952</a:t>
            </a:r>
            <a:r>
              <a:rPr lang="zh-CN" altLang="en-US" dirty="0" smtClean="0"/>
              <a:t>年移居台湾，</a:t>
            </a:r>
            <a:r>
              <a:rPr lang="en-US" altLang="zh-CN" dirty="0" smtClean="0"/>
              <a:t>1957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-1961</a:t>
            </a:r>
            <a:r>
              <a:rPr lang="zh-CN" altLang="en-US" dirty="0" smtClean="0"/>
              <a:t>年就读台湾大学外文系</a:t>
            </a:r>
            <a:endParaRPr lang="en-US" altLang="zh-CN" dirty="0" smtClean="0"/>
          </a:p>
          <a:p>
            <a:r>
              <a:rPr lang="en-US" altLang="zh-CN" dirty="0" smtClean="0"/>
              <a:t>1963</a:t>
            </a:r>
            <a:r>
              <a:rPr lang="zh-CN" altLang="en-US" dirty="0" smtClean="0"/>
              <a:t>年赴美国爱荷华大学从事文学创作研究</a:t>
            </a:r>
            <a:endParaRPr lang="en-US" altLang="zh-CN" dirty="0" smtClean="0"/>
          </a:p>
          <a:p>
            <a:r>
              <a:rPr lang="zh-CN" altLang="en-US" dirty="0" smtClean="0"/>
              <a:t>定居美国，于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年受聘于香港中文大学讲座教授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3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文化乡愁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尹雪艳就是旧时精致富丽的上海的影射，永远不老，勾起这些异乡人对百年上海绝代繁华的旧时记忆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64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</a:t>
            </a:r>
            <a:r>
              <a:rPr lang="zh-CN" altLang="en-US" dirty="0" smtClean="0"/>
              <a:t>题及意义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永远的尹雪艳</a:t>
            </a:r>
            <a:r>
              <a:rPr lang="en-US" altLang="zh-CN" dirty="0" smtClean="0"/>
              <a:t>》</a:t>
            </a:r>
            <a:r>
              <a:rPr lang="zh-CN" altLang="en-US" dirty="0" smtClean="0"/>
              <a:t>是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台北人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的首篇，也是改革开放后大陆刊登的第一篇台湾小说。作者通过对尹雪艳形象的刻画，揭示了当时逃离到台湾的这些上流阶层人民纸醉金迷的腐朽生活，同时也传递了作者对故乡的乡愁和对世事不断变化的人生观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28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花桥荣记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叙述</a:t>
            </a:r>
            <a:r>
              <a:rPr lang="zh-CN" altLang="en-US" dirty="0" smtClean="0"/>
              <a:t>者：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以春梦婆作为叙述者，用第一人称讲述故事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6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卢先生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显性作品主人公，悲剧的主角</a:t>
            </a:r>
            <a:endParaRPr lang="en-US" altLang="zh-CN" dirty="0" smtClean="0"/>
          </a:p>
          <a:p>
            <a:r>
              <a:rPr lang="zh-CN" altLang="en-US" dirty="0" smtClean="0"/>
              <a:t>紧抱着“过去”</a:t>
            </a:r>
            <a:endParaRPr lang="en-US" altLang="zh-CN" dirty="0" smtClean="0"/>
          </a:p>
          <a:p>
            <a:r>
              <a:rPr lang="zh-CN" altLang="en-US" dirty="0"/>
              <a:t>理</a:t>
            </a:r>
            <a:r>
              <a:rPr lang="zh-CN" altLang="en-US" dirty="0" smtClean="0"/>
              <a:t>想主义</a:t>
            </a:r>
            <a:endParaRPr lang="en-US" altLang="zh-CN" dirty="0" smtClean="0"/>
          </a:p>
          <a:p>
            <a:r>
              <a:rPr lang="zh-CN" altLang="en-US" dirty="0"/>
              <a:t>寂</a:t>
            </a:r>
            <a:r>
              <a:rPr lang="zh-CN" altLang="en-US" dirty="0" smtClean="0"/>
              <a:t>寞孤苦，未老先衰，温和内敛</a:t>
            </a:r>
            <a:endParaRPr lang="en-US" altLang="zh-CN" dirty="0" smtClean="0"/>
          </a:p>
          <a:p>
            <a:r>
              <a:rPr lang="zh-CN" altLang="en-US" dirty="0" smtClean="0"/>
              <a:t>抱着早日与未婚妻团聚的信念，一人在台湾对命运作出抗争和努力</a:t>
            </a:r>
            <a:endParaRPr lang="en-US" altLang="zh-CN" dirty="0" smtClean="0"/>
          </a:p>
          <a:p>
            <a:r>
              <a:rPr lang="zh-CN" altLang="en-US" dirty="0"/>
              <a:t>所</a:t>
            </a:r>
            <a:r>
              <a:rPr lang="zh-CN" altLang="en-US" dirty="0" smtClean="0"/>
              <a:t>有努力皆是徒劳，理想幻灭</a:t>
            </a:r>
            <a:endParaRPr lang="en-US" altLang="zh-CN" dirty="0" smtClean="0"/>
          </a:p>
          <a:p>
            <a:r>
              <a:rPr lang="zh-CN" altLang="en-US" dirty="0" smtClean="0"/>
              <a:t>从灵魂的追求到屈服于现实肉体的沉沦</a:t>
            </a:r>
            <a:endParaRPr lang="en-US" altLang="zh-CN" dirty="0" smtClean="0"/>
          </a:p>
          <a:p>
            <a:r>
              <a:rPr lang="zh-CN" altLang="en-US" dirty="0"/>
              <a:t>尝</a:t>
            </a:r>
            <a:r>
              <a:rPr lang="zh-CN" altLang="en-US" dirty="0" smtClean="0"/>
              <a:t>试守住现实中“肉”的化身，守住逝去的青春</a:t>
            </a:r>
            <a:endParaRPr lang="en-US" altLang="zh-CN" dirty="0" smtClean="0"/>
          </a:p>
          <a:p>
            <a:r>
              <a:rPr lang="zh-CN" altLang="en-US" dirty="0"/>
              <a:t>奈何</a:t>
            </a:r>
            <a:r>
              <a:rPr lang="zh-CN" altLang="en-US" dirty="0" smtClean="0"/>
              <a:t>连丑陋的“肉”的化身也守不住，心力交瘁而亡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1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灵与肉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肉的化身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阿春</a:t>
            </a:r>
            <a:endParaRPr lang="en-US" altLang="zh-CN" dirty="0" smtClean="0"/>
          </a:p>
          <a:p>
            <a:r>
              <a:rPr lang="zh-CN" altLang="en-US" dirty="0" smtClean="0"/>
              <a:t>泼辣，放荡，低俗，狠毒，嚣张</a:t>
            </a:r>
            <a:endParaRPr lang="en-US" altLang="zh-CN" dirty="0" smtClean="0"/>
          </a:p>
          <a:p>
            <a:r>
              <a:rPr lang="zh-CN" altLang="en-US" dirty="0"/>
              <a:t>命</a:t>
            </a:r>
            <a:r>
              <a:rPr lang="zh-CN" altLang="en-US" dirty="0" smtClean="0"/>
              <a:t>运恶魔的诱惑</a:t>
            </a:r>
            <a:endParaRPr lang="en-US" altLang="zh-CN" dirty="0" smtClean="0"/>
          </a:p>
          <a:p>
            <a:endParaRPr lang="en-US" dirty="0"/>
          </a:p>
          <a:p>
            <a:pPr marL="0" indent="0">
              <a:buNone/>
            </a:pPr>
            <a:r>
              <a:rPr lang="zh-CN" altLang="en-US" dirty="0" smtClean="0"/>
              <a:t>灵的代表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罗小姐</a:t>
            </a:r>
            <a:endParaRPr lang="en-US" altLang="zh-CN" dirty="0" smtClean="0"/>
          </a:p>
          <a:p>
            <a:r>
              <a:rPr lang="zh-CN" altLang="en-US" dirty="0"/>
              <a:t>纯</a:t>
            </a:r>
            <a:r>
              <a:rPr lang="zh-CN" altLang="en-US" dirty="0" smtClean="0"/>
              <a:t>洁，美好，爱与美的化身</a:t>
            </a:r>
            <a:endParaRPr lang="en-US" altLang="zh-CN" dirty="0" smtClean="0"/>
          </a:p>
          <a:p>
            <a:r>
              <a:rPr lang="zh-CN" altLang="en-US" dirty="0" smtClean="0"/>
              <a:t>卢先生生的希望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2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春梦婆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故事的见证者，现实中的寻梦人</a:t>
            </a:r>
            <a:endParaRPr lang="en-US" altLang="zh-CN" dirty="0" smtClean="0"/>
          </a:p>
          <a:p>
            <a:r>
              <a:rPr lang="zh-CN" altLang="en-US" dirty="0" smtClean="0"/>
              <a:t>有着符合其年龄的性格特点：热情爽朗，爱做媒，势利眼却善良，爱追忆过往，地域上的刻板印象</a:t>
            </a:r>
            <a:endParaRPr lang="en-US" altLang="zh-CN" dirty="0" smtClean="0"/>
          </a:p>
          <a:p>
            <a:r>
              <a:rPr lang="zh-CN" altLang="en-US" dirty="0"/>
              <a:t>现</a:t>
            </a:r>
            <a:r>
              <a:rPr lang="zh-CN" altLang="en-US" dirty="0" smtClean="0"/>
              <a:t>实中顺应天命，内心仍存着丈夫能像薛平贵一样回来的幻想，只能在梦中流露最深切的情感，和与丈夫梦中相聚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5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04800"/>
            <a:ext cx="8229600" cy="6400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夕阳：</a:t>
            </a:r>
            <a:endParaRPr lang="en-US" altLang="zh-CN" dirty="0" smtClean="0"/>
          </a:p>
          <a:p>
            <a:r>
              <a:rPr lang="zh-CN" altLang="en-US" dirty="0" smtClean="0"/>
              <a:t>影射着青春不再，逐渐衰老的两人</a:t>
            </a:r>
            <a:r>
              <a:rPr lang="en-US" altLang="zh-CN" dirty="0"/>
              <a:t>——</a:t>
            </a:r>
            <a:r>
              <a:rPr lang="zh-CN" altLang="en-US" dirty="0" smtClean="0"/>
              <a:t>卢先生和春梦婆，相似的命运，苦等思念的人多年，终究未能如愿</a:t>
            </a:r>
            <a:endParaRPr lang="en-US" dirty="0"/>
          </a:p>
          <a:p>
            <a:r>
              <a:rPr lang="zh-CN" altLang="en-US" dirty="0" smtClean="0"/>
              <a:t>为两人残酷的处境营造悲凉的氛围。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米</a:t>
            </a:r>
            <a:r>
              <a:rPr lang="zh-CN" altLang="en-US" dirty="0" smtClean="0"/>
              <a:t>粉：</a:t>
            </a:r>
            <a:endParaRPr lang="en-US" altLang="zh-CN" dirty="0" smtClean="0"/>
          </a:p>
          <a:p>
            <a:r>
              <a:rPr lang="zh-CN" altLang="en-US" dirty="0" smtClean="0"/>
              <a:t>承</a:t>
            </a:r>
            <a:r>
              <a:rPr lang="zh-CN" altLang="en-US" dirty="0"/>
              <a:t>载着作品主题</a:t>
            </a:r>
            <a:r>
              <a:rPr lang="en-US" altLang="zh-CN" dirty="0"/>
              <a:t>——</a:t>
            </a:r>
            <a:r>
              <a:rPr lang="zh-CN" altLang="en-US" dirty="0"/>
              <a:t>浓浓的乡愁的载体。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桂戏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薛平贵回窑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将卢先生和春梦婆两人命运达成某种契合，跟过去连接，进入人物内心深层的追求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花桥荣记首尾描写：突出作品主题，今非昔比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叙事特点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写作特点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“呈现”社会基层人民的故事</a:t>
            </a:r>
            <a:endParaRPr lang="en-US" altLang="zh-CN" dirty="0" smtClean="0"/>
          </a:p>
          <a:p>
            <a:r>
              <a:rPr lang="zh-CN" altLang="en-US" dirty="0" smtClean="0"/>
              <a:t>市井小人物语言，贴近生活，朴实</a:t>
            </a:r>
            <a:endParaRPr lang="en-US" altLang="zh-CN" dirty="0" smtClean="0"/>
          </a:p>
          <a:p>
            <a:r>
              <a:rPr lang="zh-CN" altLang="en-US" dirty="0"/>
              <a:t>地</a:t>
            </a:r>
            <a:r>
              <a:rPr lang="zh-CN" altLang="en-US" dirty="0" smtClean="0"/>
              <a:t>域观念</a:t>
            </a:r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zh-CN" altLang="en-US" dirty="0" smtClean="0">
                <a:solidFill>
                  <a:srgbClr val="FF0000"/>
                </a:solidFill>
              </a:rPr>
              <a:t>隐含的读者</a:t>
            </a:r>
            <a:r>
              <a:rPr lang="zh-CN" altLang="en-US" dirty="0" smtClean="0"/>
              <a:t>直接对话</a:t>
            </a:r>
            <a:endParaRPr lang="en-US" altLang="zh-CN" dirty="0" smtClean="0"/>
          </a:p>
          <a:p>
            <a:r>
              <a:rPr lang="zh-CN" altLang="en-US" dirty="0"/>
              <a:t>不过分煽情或悲伤，但字里行间仍能感受出作者对这些悲剧人物的同情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30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疏离感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作品运用插叙，总是在追溯过去，探究今昔之比</a:t>
            </a:r>
            <a:endParaRPr lang="en-US" altLang="zh-CN" dirty="0" smtClean="0"/>
          </a:p>
          <a:p>
            <a:r>
              <a:rPr lang="zh-CN" altLang="en-US" dirty="0"/>
              <a:t>地</a:t>
            </a:r>
            <a:r>
              <a:rPr lang="zh-CN" altLang="en-US" dirty="0" smtClean="0"/>
              <a:t>点的疏离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桂林是灵之所在，是家国之地，是这些异乡人的根，而现在叙述故事却在台湾长春路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身体所在。身心的无法统一。</a:t>
            </a:r>
            <a:endParaRPr lang="en-US" altLang="zh-CN" dirty="0" smtClean="0"/>
          </a:p>
          <a:p>
            <a:r>
              <a:rPr lang="zh-CN" altLang="en-US" dirty="0"/>
              <a:t>情</a:t>
            </a:r>
            <a:r>
              <a:rPr lang="zh-CN" altLang="en-US" dirty="0" smtClean="0"/>
              <a:t>节的发展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所有重要信息皆有支线人物传递，淡然的语言，有</a:t>
            </a:r>
            <a:r>
              <a:rPr lang="zh-CN" altLang="en-US" dirty="0"/>
              <a:t>种独特真实的艺术效果，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55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作品描写了由国内逃离到台湾的社会基层小人物的生活，他们有着相似处境，却不同的人生态度，人物间相互对比映衬。并以刻画卢先生这个只抱着“过去”的悲剧性人物，突出了这些“台北人”小人物的悲剧命运。作者用细腻写实的笔触深入到人物的内心，字里行间浓浓的乡愁，并透过描写人物今昔和灵肉之争，多方位呈现变迁中失根的一代悲苦飘零的处境，以及与命运抗争的内心挣扎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4038600" cy="3048000"/>
          </a:xfrm>
        </p:spPr>
        <p:txBody>
          <a:bodyPr/>
          <a:lstStyle/>
          <a:p>
            <a:r>
              <a:rPr lang="zh-CN" altLang="en-US" dirty="0" smtClean="0"/>
              <a:t>被誉为“当代短篇小说家中的少见奇才”</a:t>
            </a:r>
            <a:endParaRPr lang="en-US" altLang="zh-CN" dirty="0" smtClean="0"/>
          </a:p>
          <a:p>
            <a:r>
              <a:rPr lang="zh-CN" altLang="en-US" dirty="0" smtClean="0"/>
              <a:t>“张爱玲后最优秀的短片小说家”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61846" y="5029200"/>
            <a:ext cx="4563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“我写作，是因为我希望把人类心中无言的痛楚转换成文字。”</a:t>
            </a:r>
            <a:endParaRPr lang="en-US" sz="24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6" name="Picture 2" descr="https://gss2.bdstatic.com/9fo3dSag_xI4khGkpoWK1HF6hhy/baike/c0%3Dbaike80%2C5%2C5%2C80%2C26/sign=9dd5548279310a55d029d6a6d62c28cc/5243fbf2b2119313da9d31c165380cd790238de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04"/>
          <a:stretch/>
        </p:blipFill>
        <p:spPr bwMode="auto">
          <a:xfrm>
            <a:off x="4461846" y="1295400"/>
            <a:ext cx="4563708" cy="319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36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主要作品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4</a:t>
            </a:r>
            <a:r>
              <a:rPr lang="zh-CN" altLang="en-US" dirty="0" smtClean="0"/>
              <a:t>个类型：</a:t>
            </a:r>
            <a:endParaRPr lang="en-US" altLang="zh-CN" dirty="0" smtClean="0"/>
          </a:p>
          <a:p>
            <a:r>
              <a:rPr lang="zh-CN" altLang="en-US" dirty="0" smtClean="0"/>
              <a:t>早期作品，创作于青少年时期，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寂寞的十七岁</a:t>
            </a:r>
            <a:r>
              <a:rPr lang="en-US" altLang="zh-CN" dirty="0" smtClean="0"/>
              <a:t>》</a:t>
            </a:r>
          </a:p>
          <a:p>
            <a:r>
              <a:rPr lang="zh-CN" altLang="en-US" dirty="0"/>
              <a:t>描</a:t>
            </a:r>
            <a:r>
              <a:rPr lang="zh-CN" altLang="en-US" dirty="0" smtClean="0"/>
              <a:t>写因战乱从国内逃离到台湾</a:t>
            </a:r>
            <a:r>
              <a:rPr lang="zh-CN" altLang="en-US" dirty="0" smtClean="0"/>
              <a:t>的</a:t>
            </a:r>
            <a:r>
              <a:rPr lang="zh-CN" altLang="en-US" dirty="0"/>
              <a:t>各个阶层</a:t>
            </a:r>
            <a:r>
              <a:rPr lang="zh-CN" altLang="en-US" dirty="0" smtClean="0"/>
              <a:t>人</a:t>
            </a:r>
            <a:r>
              <a:rPr lang="zh-CN" altLang="en-US" dirty="0" smtClean="0"/>
              <a:t>们在台湾的生活，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台北人</a:t>
            </a:r>
            <a:r>
              <a:rPr lang="en-US" altLang="zh-CN" dirty="0" smtClean="0"/>
              <a:t>》</a:t>
            </a:r>
          </a:p>
          <a:p>
            <a:r>
              <a:rPr lang="zh-CN" altLang="en-US" dirty="0"/>
              <a:t>旅</a:t>
            </a:r>
            <a:r>
              <a:rPr lang="zh-CN" altLang="en-US" dirty="0" smtClean="0"/>
              <a:t>美知识分子在美国的生活，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纽约客</a:t>
            </a:r>
            <a:r>
              <a:rPr lang="en-US" altLang="zh-CN" dirty="0" smtClean="0"/>
              <a:t>》</a:t>
            </a:r>
          </a:p>
          <a:p>
            <a:r>
              <a:rPr lang="zh-CN" altLang="en-US" dirty="0"/>
              <a:t>台</a:t>
            </a:r>
            <a:r>
              <a:rPr lang="zh-CN" altLang="en-US" dirty="0" smtClean="0"/>
              <a:t>湾下层人民生活，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孽子</a:t>
            </a:r>
            <a:r>
              <a:rPr lang="en-US" altLang="zh-CN" dirty="0" smtClean="0"/>
              <a:t>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1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永</a:t>
            </a:r>
            <a:r>
              <a:rPr lang="zh-CN" altLang="en-US" dirty="0" smtClean="0"/>
              <a:t>远的尹雪艳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艺</a:t>
            </a:r>
            <a:r>
              <a:rPr lang="zh-CN" altLang="en-US" dirty="0" smtClean="0"/>
              <a:t>术手法：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叙述视角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象</a:t>
            </a:r>
            <a:r>
              <a:rPr lang="zh-CN" altLang="en-US" dirty="0" smtClean="0"/>
              <a:t>征</a:t>
            </a:r>
            <a:r>
              <a:rPr lang="en-US" altLang="zh-CN" dirty="0" smtClean="0"/>
              <a:t>/</a:t>
            </a:r>
            <a:r>
              <a:rPr lang="zh-CN" altLang="en-US" dirty="0" smtClean="0"/>
              <a:t>寓意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语</a:t>
            </a:r>
            <a:r>
              <a:rPr lang="zh-CN" altLang="en-US" dirty="0" smtClean="0"/>
              <a:t>言特点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150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全知视角：与混合视点对应。以第三人称来叙述故事，采用全知全能的视角，凌驾于整个故事，洞悉一</a:t>
            </a:r>
            <a:r>
              <a:rPr lang="zh-CN" altLang="en-US" dirty="0" smtClean="0"/>
              <a:t>切，随时对人物的行为和思想作出解释和评价</a:t>
            </a:r>
            <a:endParaRPr lang="en-US" dirty="0"/>
          </a:p>
          <a:p>
            <a:endParaRPr lang="en-US" dirty="0" smtClean="0"/>
          </a:p>
          <a:p>
            <a:r>
              <a:rPr lang="zh-CN" altLang="en-US" dirty="0"/>
              <a:t>还</a:t>
            </a:r>
            <a:r>
              <a:rPr lang="zh-CN" altLang="en-US" dirty="0" smtClean="0"/>
              <a:t>有内视角、外视角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0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名字</a:t>
            </a:r>
            <a:r>
              <a:rPr lang="zh-CN" altLang="en-US" dirty="0" smtClean="0"/>
              <a:t>寓意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525780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尹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旧时官名，以其作为姓，暗示尹雪艳也是旧社会特殊的贵族或者上层阶级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雪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本指冬天的雪，有洁白之意，与尹雪艳在作品中一贯形象吻合，更给人“冷”的感觉，也暗指尹雪艳冷眼旁观的一面。另外，冬天里的雪终究会在春天融化，也讽刺事实上尹雪艳不会是永远的尹雪艳</a:t>
            </a:r>
            <a:endParaRPr lang="en-US" altLang="zh-CN" dirty="0" smtClean="0"/>
          </a:p>
          <a:p>
            <a:r>
              <a:rPr lang="zh-CN" altLang="en-US" dirty="0" smtClean="0"/>
              <a:t>艳</a:t>
            </a:r>
            <a:r>
              <a:rPr lang="en-US" altLang="zh-CN" dirty="0" smtClean="0"/>
              <a:t>——</a:t>
            </a:r>
            <a:r>
              <a:rPr lang="zh-CN" altLang="en-US" dirty="0"/>
              <a:t>艳</a:t>
            </a:r>
            <a:r>
              <a:rPr lang="zh-CN" altLang="en-US" dirty="0" smtClean="0"/>
              <a:t>丽，一如在作品中的形象，风情万种，美丽</a:t>
            </a:r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6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颜色</a:t>
            </a:r>
            <a:r>
              <a:rPr lang="zh-CN" altLang="en-US" dirty="0" smtClean="0"/>
              <a:t>寓意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大量的颜色词：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素白、银白、银狐大氅、月白</a:t>
            </a:r>
            <a:r>
              <a:rPr lang="en-US" altLang="zh-CN" dirty="0" smtClean="0"/>
              <a:t>……</a:t>
            </a:r>
          </a:p>
          <a:p>
            <a:pPr marL="0" indent="0">
              <a:buNone/>
            </a:pPr>
            <a:r>
              <a:rPr lang="en-US" altLang="zh-CN" dirty="0" smtClean="0"/>
              <a:t>——</a:t>
            </a:r>
            <a:r>
              <a:rPr lang="zh-CN" altLang="en-US" dirty="0" smtClean="0"/>
              <a:t>给人冰冷萧瑟感，高贵冷漠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 smtClean="0"/>
              <a:t>对应的修饰形象：冰雪化成的精灵、晚开的玉梨花、女祭司、观世音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作</a:t>
            </a:r>
            <a:r>
              <a:rPr lang="zh-CN" altLang="en-US" dirty="0" smtClean="0"/>
              <a:t>品中尹雪艳形象始终以冷色调白色为主，营造出萧瑟、神秘、阴沉的氛围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42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白与</a:t>
            </a:r>
            <a:r>
              <a:rPr lang="zh-CN" altLang="en-US" dirty="0" smtClean="0">
                <a:solidFill>
                  <a:srgbClr val="FF0000"/>
                </a:solidFill>
              </a:rPr>
              <a:t>红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穿着月白旗袍的尹雪艳戴着“</a:t>
            </a:r>
            <a:r>
              <a:rPr lang="zh-CN" altLang="en-US" dirty="0" smtClean="0">
                <a:solidFill>
                  <a:srgbClr val="FF0000"/>
                </a:solidFill>
              </a:rPr>
              <a:t>酒杯大血红的郁金香”</a:t>
            </a:r>
            <a:r>
              <a:rPr lang="zh-CN" altLang="en-US" dirty="0" smtClean="0"/>
              <a:t>、冰冻杏仁豆腐上的</a:t>
            </a:r>
            <a:r>
              <a:rPr lang="zh-CN" altLang="en-US" dirty="0" smtClean="0">
                <a:solidFill>
                  <a:srgbClr val="FF0000"/>
                </a:solidFill>
              </a:rPr>
              <a:t>“鲜红的樱桃”、“我来吃你的红”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红</a:t>
            </a:r>
            <a:r>
              <a:rPr lang="zh-CN" altLang="en-US" dirty="0" smtClean="0"/>
              <a:t>色让人联想到“血”和“死亡”，暗指接下来的会发生悲剧，尹雪艳身边的男人悲惨的结局，也是暗指出尹雪艳如同“死神”的身份，一白一红的强烈对白，给读者强烈的视觉对比差，也为小说蒙上阴森的氛围。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639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62464</TotalTime>
  <Words>2833</Words>
  <Application>Microsoft Office PowerPoint</Application>
  <PresentationFormat>On-screen Show (4:3)</PresentationFormat>
  <Paragraphs>146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《台北人》</vt:lpstr>
      <vt:lpstr>作者简介</vt:lpstr>
      <vt:lpstr>PowerPoint Presentation</vt:lpstr>
      <vt:lpstr>主要作品</vt:lpstr>
      <vt:lpstr>永远的尹雪艳</vt:lpstr>
      <vt:lpstr>PowerPoint Presentation</vt:lpstr>
      <vt:lpstr>名字寓意</vt:lpstr>
      <vt:lpstr>颜色寓意</vt:lpstr>
      <vt:lpstr>白与红</vt:lpstr>
      <vt:lpstr>“我来吃你的红！”</vt:lpstr>
      <vt:lpstr>麻将</vt:lpstr>
      <vt:lpstr>“我好比浅水龙，被困在沙滩”</vt:lpstr>
      <vt:lpstr>讽刺夸张的语言效果</vt:lpstr>
      <vt:lpstr>人物分析</vt:lpstr>
      <vt:lpstr>PowerPoint Presentation</vt:lpstr>
      <vt:lpstr>PowerPoint Presentation</vt:lpstr>
      <vt:lpstr>为什么尹雪艳是永远的？</vt:lpstr>
      <vt:lpstr>PowerPoint Presentation</vt:lpstr>
      <vt:lpstr>PowerPoint Presentation</vt:lpstr>
      <vt:lpstr>文化乡愁</vt:lpstr>
      <vt:lpstr>主题及意义</vt:lpstr>
      <vt:lpstr>花桥荣记</vt:lpstr>
      <vt:lpstr>PowerPoint Presentation</vt:lpstr>
      <vt:lpstr>灵与肉</vt:lpstr>
      <vt:lpstr>PowerPoint Presentation</vt:lpstr>
      <vt:lpstr>PowerPoint Presentation</vt:lpstr>
      <vt:lpstr>叙事特点/写作特点</vt:lpstr>
      <vt:lpstr>疏离感</vt:lpstr>
      <vt:lpstr>主题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《台北人》</dc:title>
  <dc:creator>yanl</dc:creator>
  <cp:lastModifiedBy>yanl</cp:lastModifiedBy>
  <cp:revision>41</cp:revision>
  <dcterms:created xsi:type="dcterms:W3CDTF">2017-10-05T09:41:04Z</dcterms:created>
  <dcterms:modified xsi:type="dcterms:W3CDTF">2017-11-29T00:17:21Z</dcterms:modified>
</cp:coreProperties>
</file>