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6" r:id="rId3"/>
    <p:sldId id="294" r:id="rId4"/>
    <p:sldId id="295" r:id="rId5"/>
    <p:sldId id="282" r:id="rId6"/>
    <p:sldId id="291" r:id="rId7"/>
    <p:sldId id="268" r:id="rId8"/>
    <p:sldId id="285" r:id="rId9"/>
    <p:sldId id="286" r:id="rId10"/>
    <p:sldId id="258" r:id="rId11"/>
    <p:sldId id="259" r:id="rId12"/>
    <p:sldId id="287" r:id="rId13"/>
    <p:sldId id="272" r:id="rId14"/>
    <p:sldId id="274" r:id="rId15"/>
    <p:sldId id="284" r:id="rId16"/>
    <p:sldId id="283" r:id="rId17"/>
    <p:sldId id="293" r:id="rId18"/>
    <p:sldId id="292" r:id="rId19"/>
    <p:sldId id="262" r:id="rId20"/>
    <p:sldId id="288" r:id="rId21"/>
    <p:sldId id="270" r:id="rId22"/>
    <p:sldId id="260" r:id="rId23"/>
    <p:sldId id="290" r:id="rId24"/>
    <p:sldId id="280" r:id="rId25"/>
    <p:sldId id="281" r:id="rId26"/>
    <p:sldId id="279"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F127AB-17EC-4847-8EDB-86237496A5B7}" v="23" dt="2021-09-08T05:02:21.1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3"/>
    <p:restoredTop sz="89163"/>
  </p:normalViewPr>
  <p:slideViewPr>
    <p:cSldViewPr>
      <p:cViewPr varScale="1">
        <p:scale>
          <a:sx n="108" d="100"/>
          <a:sy n="108" d="100"/>
        </p:scale>
        <p:origin x="49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y Chai(柴文婷)" userId="cc3e45de-2f49-4c89-aeff-00e7b5b5da7e" providerId="ADAL" clId="{032BC5DE-85F2-4341-8F13-959899711487}"/>
    <pc:docChg chg="modSld modShowInfo">
      <pc:chgData name="Wendy Chai(柴文婷)" userId="cc3e45de-2f49-4c89-aeff-00e7b5b5da7e" providerId="ADAL" clId="{032BC5DE-85F2-4341-8F13-959899711487}" dt="2021-08-31T02:17:21.681" v="3" actId="2744"/>
      <pc:docMkLst>
        <pc:docMk/>
      </pc:docMkLst>
      <pc:sldChg chg="addSp mod">
        <pc:chgData name="Wendy Chai(柴文婷)" userId="cc3e45de-2f49-4c89-aeff-00e7b5b5da7e" providerId="ADAL" clId="{032BC5DE-85F2-4341-8F13-959899711487}" dt="2021-08-31T02:16:26.439" v="1" actId="9405"/>
        <pc:sldMkLst>
          <pc:docMk/>
          <pc:sldMk cId="477496798" sldId="282"/>
        </pc:sldMkLst>
        <pc:inkChg chg="add">
          <ac:chgData name="Wendy Chai(柴文婷)" userId="cc3e45de-2f49-4c89-aeff-00e7b5b5da7e" providerId="ADAL" clId="{032BC5DE-85F2-4341-8F13-959899711487}" dt="2021-08-31T02:16:25.899" v="0" actId="9405"/>
          <ac:inkMkLst>
            <pc:docMk/>
            <pc:sldMk cId="477496798" sldId="282"/>
            <ac:inkMk id="2" creationId="{3420A3A8-D9B1-4157-8EDC-9BE137E57EA3}"/>
          </ac:inkMkLst>
        </pc:inkChg>
        <pc:inkChg chg="add">
          <ac:chgData name="Wendy Chai(柴文婷)" userId="cc3e45de-2f49-4c89-aeff-00e7b5b5da7e" providerId="ADAL" clId="{032BC5DE-85F2-4341-8F13-959899711487}" dt="2021-08-31T02:16:26.439" v="1" actId="9405"/>
          <ac:inkMkLst>
            <pc:docMk/>
            <pc:sldMk cId="477496798" sldId="282"/>
            <ac:inkMk id="5" creationId="{DB311CC4-49A4-47D3-AA8A-DE122DE4AEA5}"/>
          </ac:inkMkLst>
        </pc:inkChg>
      </pc:sldChg>
    </pc:docChg>
  </pc:docChgLst>
  <pc:docChgLst>
    <pc:chgData name="文婷 柴" userId="cc3e45de-2f49-4c89-aeff-00e7b5b5da7e" providerId="ADAL" clId="{E5F127AB-17EC-4847-8EDB-86237496A5B7}"/>
    <pc:docChg chg="undo custSel mod addSld modSld">
      <pc:chgData name="文婷 柴" userId="cc3e45de-2f49-4c89-aeff-00e7b5b5da7e" providerId="ADAL" clId="{E5F127AB-17EC-4847-8EDB-86237496A5B7}" dt="2021-09-08T05:06:23.588" v="2410" actId="179"/>
      <pc:docMkLst>
        <pc:docMk/>
      </pc:docMkLst>
      <pc:sldChg chg="addSp modSp mod">
        <pc:chgData name="文婷 柴" userId="cc3e45de-2f49-4c89-aeff-00e7b5b5da7e" providerId="ADAL" clId="{E5F127AB-17EC-4847-8EDB-86237496A5B7}" dt="2021-09-07T16:47:20.073" v="1845" actId="1076"/>
        <pc:sldMkLst>
          <pc:docMk/>
          <pc:sldMk cId="0" sldId="258"/>
        </pc:sldMkLst>
        <pc:spChg chg="add mod">
          <ac:chgData name="文婷 柴" userId="cc3e45de-2f49-4c89-aeff-00e7b5b5da7e" providerId="ADAL" clId="{E5F127AB-17EC-4847-8EDB-86237496A5B7}" dt="2021-09-07T16:47:20.073" v="1845" actId="1076"/>
          <ac:spMkLst>
            <pc:docMk/>
            <pc:sldMk cId="0" sldId="258"/>
            <ac:spMk id="3" creationId="{6CC4049B-F71B-1047-BA21-6999668E085C}"/>
          </ac:spMkLst>
        </pc:spChg>
      </pc:sldChg>
      <pc:sldChg chg="addSp modSp mod modAnim">
        <pc:chgData name="文婷 柴" userId="cc3e45de-2f49-4c89-aeff-00e7b5b5da7e" providerId="ADAL" clId="{E5F127AB-17EC-4847-8EDB-86237496A5B7}" dt="2021-09-06T05:20:41.094" v="410"/>
        <pc:sldMkLst>
          <pc:docMk/>
          <pc:sldMk cId="0" sldId="268"/>
        </pc:sldMkLst>
        <pc:spChg chg="add mod">
          <ac:chgData name="文婷 柴" userId="cc3e45de-2f49-4c89-aeff-00e7b5b5da7e" providerId="ADAL" clId="{E5F127AB-17EC-4847-8EDB-86237496A5B7}" dt="2021-09-06T05:18:08.246" v="346" actId="113"/>
          <ac:spMkLst>
            <pc:docMk/>
            <pc:sldMk cId="0" sldId="268"/>
            <ac:spMk id="7" creationId="{9D0224BD-85BB-AC44-83DA-359EF1CE008E}"/>
          </ac:spMkLst>
        </pc:spChg>
        <pc:spChg chg="add mod">
          <ac:chgData name="文婷 柴" userId="cc3e45de-2f49-4c89-aeff-00e7b5b5da7e" providerId="ADAL" clId="{E5F127AB-17EC-4847-8EDB-86237496A5B7}" dt="2021-09-06T05:20:01.505" v="408" actId="20577"/>
          <ac:spMkLst>
            <pc:docMk/>
            <pc:sldMk cId="0" sldId="268"/>
            <ac:spMk id="9" creationId="{1DD0AFB8-0055-5042-9E4A-E7137C5C14FB}"/>
          </ac:spMkLst>
        </pc:spChg>
      </pc:sldChg>
      <pc:sldChg chg="modNotesTx">
        <pc:chgData name="文婷 柴" userId="cc3e45de-2f49-4c89-aeff-00e7b5b5da7e" providerId="ADAL" clId="{E5F127AB-17EC-4847-8EDB-86237496A5B7}" dt="2021-09-07T16:56:30.883" v="1871" actId="20577"/>
        <pc:sldMkLst>
          <pc:docMk/>
          <pc:sldMk cId="0" sldId="270"/>
        </pc:sldMkLst>
      </pc:sldChg>
      <pc:sldChg chg="addSp delSp modSp mod setBg modNotesTx">
        <pc:chgData name="文婷 柴" userId="cc3e45de-2f49-4c89-aeff-00e7b5b5da7e" providerId="ADAL" clId="{E5F127AB-17EC-4847-8EDB-86237496A5B7}" dt="2021-09-08T05:01:54.961" v="2383" actId="26606"/>
        <pc:sldMkLst>
          <pc:docMk/>
          <pc:sldMk cId="0" sldId="274"/>
        </pc:sldMkLst>
        <pc:spChg chg="mod">
          <ac:chgData name="文婷 柴" userId="cc3e45de-2f49-4c89-aeff-00e7b5b5da7e" providerId="ADAL" clId="{E5F127AB-17EC-4847-8EDB-86237496A5B7}" dt="2021-09-08T05:01:54.961" v="2383" actId="26606"/>
          <ac:spMkLst>
            <pc:docMk/>
            <pc:sldMk cId="0" sldId="274"/>
            <ac:spMk id="2" creationId="{00000000-0000-0000-0000-000000000000}"/>
          </ac:spMkLst>
        </pc:spChg>
        <pc:spChg chg="mod">
          <ac:chgData name="文婷 柴" userId="cc3e45de-2f49-4c89-aeff-00e7b5b5da7e" providerId="ADAL" clId="{E5F127AB-17EC-4847-8EDB-86237496A5B7}" dt="2021-09-08T05:01:54.961" v="2383" actId="26606"/>
          <ac:spMkLst>
            <pc:docMk/>
            <pc:sldMk cId="0" sldId="274"/>
            <ac:spMk id="3" creationId="{00000000-0000-0000-0000-000000000000}"/>
          </ac:spMkLst>
        </pc:spChg>
        <pc:spChg chg="add del">
          <ac:chgData name="文婷 柴" userId="cc3e45de-2f49-4c89-aeff-00e7b5b5da7e" providerId="ADAL" clId="{E5F127AB-17EC-4847-8EDB-86237496A5B7}" dt="2021-09-08T05:01:54.942" v="2382" actId="26606"/>
          <ac:spMkLst>
            <pc:docMk/>
            <pc:sldMk cId="0" sldId="274"/>
            <ac:spMk id="8" creationId="{84697CDA-BDB7-4883-B48B-1D4EDB2F0E93}"/>
          </ac:spMkLst>
        </pc:spChg>
        <pc:spChg chg="add del">
          <ac:chgData name="文婷 柴" userId="cc3e45de-2f49-4c89-aeff-00e7b5b5da7e" providerId="ADAL" clId="{E5F127AB-17EC-4847-8EDB-86237496A5B7}" dt="2021-09-08T05:01:54.942" v="2382" actId="26606"/>
          <ac:spMkLst>
            <pc:docMk/>
            <pc:sldMk cId="0" sldId="274"/>
            <ac:spMk id="10" creationId="{7E9FF7ED-C67F-4E8D-8157-6BB83D644C93}"/>
          </ac:spMkLst>
        </pc:spChg>
        <pc:spChg chg="add del">
          <ac:chgData name="文婷 柴" userId="cc3e45de-2f49-4c89-aeff-00e7b5b5da7e" providerId="ADAL" clId="{E5F127AB-17EC-4847-8EDB-86237496A5B7}" dt="2021-09-08T05:01:54.942" v="2382" actId="26606"/>
          <ac:spMkLst>
            <pc:docMk/>
            <pc:sldMk cId="0" sldId="274"/>
            <ac:spMk id="12" creationId="{9A36BEEB-EAB3-44BC-BC82-10039F230F20}"/>
          </ac:spMkLst>
        </pc:spChg>
        <pc:spChg chg="add">
          <ac:chgData name="文婷 柴" userId="cc3e45de-2f49-4c89-aeff-00e7b5b5da7e" providerId="ADAL" clId="{E5F127AB-17EC-4847-8EDB-86237496A5B7}" dt="2021-09-08T05:01:54.961" v="2383" actId="26606"/>
          <ac:spMkLst>
            <pc:docMk/>
            <pc:sldMk cId="0" sldId="274"/>
            <ac:spMk id="14" creationId="{472E3A19-F5D5-48FC-BB9C-48C2F68F598B}"/>
          </ac:spMkLst>
        </pc:spChg>
        <pc:spChg chg="add">
          <ac:chgData name="文婷 柴" userId="cc3e45de-2f49-4c89-aeff-00e7b5b5da7e" providerId="ADAL" clId="{E5F127AB-17EC-4847-8EDB-86237496A5B7}" dt="2021-09-08T05:01:54.961" v="2383" actId="26606"/>
          <ac:spMkLst>
            <pc:docMk/>
            <pc:sldMk cId="0" sldId="274"/>
            <ac:spMk id="15" creationId="{827B839B-9ADE-406B-8590-F1CAEDED45A1}"/>
          </ac:spMkLst>
        </pc:spChg>
        <pc:spChg chg="add">
          <ac:chgData name="文婷 柴" userId="cc3e45de-2f49-4c89-aeff-00e7b5b5da7e" providerId="ADAL" clId="{E5F127AB-17EC-4847-8EDB-86237496A5B7}" dt="2021-09-08T05:01:54.961" v="2383" actId="26606"/>
          <ac:spMkLst>
            <pc:docMk/>
            <pc:sldMk cId="0" sldId="274"/>
            <ac:spMk id="16" creationId="{7A62E32F-BB65-43A8-8EB5-92346890E549}"/>
          </ac:spMkLst>
        </pc:spChg>
        <pc:spChg chg="add">
          <ac:chgData name="文婷 柴" userId="cc3e45de-2f49-4c89-aeff-00e7b5b5da7e" providerId="ADAL" clId="{E5F127AB-17EC-4847-8EDB-86237496A5B7}" dt="2021-09-08T05:01:54.961" v="2383" actId="26606"/>
          <ac:spMkLst>
            <pc:docMk/>
            <pc:sldMk cId="0" sldId="274"/>
            <ac:spMk id="17" creationId="{CFE45BF0-46DB-408C-B5F7-7B11716805D4}"/>
          </ac:spMkLst>
        </pc:spChg>
        <pc:spChg chg="add">
          <ac:chgData name="文婷 柴" userId="cc3e45de-2f49-4c89-aeff-00e7b5b5da7e" providerId="ADAL" clId="{E5F127AB-17EC-4847-8EDB-86237496A5B7}" dt="2021-09-08T05:01:54.961" v="2383" actId="26606"/>
          <ac:spMkLst>
            <pc:docMk/>
            <pc:sldMk cId="0" sldId="274"/>
            <ac:spMk id="18" creationId="{14E91B64-9FCC-451E-AFB4-A827D6329367}"/>
          </ac:spMkLst>
        </pc:spChg>
        <pc:spChg chg="add">
          <ac:chgData name="文婷 柴" userId="cc3e45de-2f49-4c89-aeff-00e7b5b5da7e" providerId="ADAL" clId="{E5F127AB-17EC-4847-8EDB-86237496A5B7}" dt="2021-09-08T05:01:54.961" v="2383" actId="26606"/>
          <ac:spMkLst>
            <pc:docMk/>
            <pc:sldMk cId="0" sldId="274"/>
            <ac:spMk id="19" creationId="{2AEBC8F2-97B1-41B4-93F1-2D289E197FBA}"/>
          </ac:spMkLst>
        </pc:spChg>
      </pc:sldChg>
      <pc:sldChg chg="addSp delSp modSp mod setBg">
        <pc:chgData name="文婷 柴" userId="cc3e45de-2f49-4c89-aeff-00e7b5b5da7e" providerId="ADAL" clId="{E5F127AB-17EC-4847-8EDB-86237496A5B7}" dt="2021-09-08T05:04:44.386" v="2394" actId="26606"/>
        <pc:sldMkLst>
          <pc:docMk/>
          <pc:sldMk cId="0" sldId="279"/>
        </pc:sldMkLst>
        <pc:spChg chg="mod">
          <ac:chgData name="文婷 柴" userId="cc3e45de-2f49-4c89-aeff-00e7b5b5da7e" providerId="ADAL" clId="{E5F127AB-17EC-4847-8EDB-86237496A5B7}" dt="2021-09-08T05:04:44.386" v="2394" actId="26606"/>
          <ac:spMkLst>
            <pc:docMk/>
            <pc:sldMk cId="0" sldId="279"/>
            <ac:spMk id="2" creationId="{00000000-0000-0000-0000-000000000000}"/>
          </ac:spMkLst>
        </pc:spChg>
        <pc:spChg chg="add del">
          <ac:chgData name="文婷 柴" userId="cc3e45de-2f49-4c89-aeff-00e7b5b5da7e" providerId="ADAL" clId="{E5F127AB-17EC-4847-8EDB-86237496A5B7}" dt="2021-09-08T05:04:44.364" v="2393" actId="26606"/>
          <ac:spMkLst>
            <pc:docMk/>
            <pc:sldMk cId="0" sldId="279"/>
            <ac:spMk id="9" creationId="{1BE4F293-0A40-4AA3-8747-1C7D9F3EEABB}"/>
          </ac:spMkLst>
        </pc:spChg>
        <pc:spChg chg="add">
          <ac:chgData name="文婷 柴" userId="cc3e45de-2f49-4c89-aeff-00e7b5b5da7e" providerId="ADAL" clId="{E5F127AB-17EC-4847-8EDB-86237496A5B7}" dt="2021-09-08T05:04:44.386" v="2394" actId="26606"/>
          <ac:spMkLst>
            <pc:docMk/>
            <pc:sldMk cId="0" sldId="279"/>
            <ac:spMk id="17" creationId="{1E547BA6-BAE0-43BB-A7CA-60F69CE252F0}"/>
          </ac:spMkLst>
        </pc:spChg>
        <pc:spChg chg="add">
          <ac:chgData name="文婷 柴" userId="cc3e45de-2f49-4c89-aeff-00e7b5b5da7e" providerId="ADAL" clId="{E5F127AB-17EC-4847-8EDB-86237496A5B7}" dt="2021-09-08T05:04:44.386" v="2394" actId="26606"/>
          <ac:spMkLst>
            <pc:docMk/>
            <pc:sldMk cId="0" sldId="279"/>
            <ac:spMk id="18" creationId="{2B566528-1B12-4246-9431-5C2D7D081168}"/>
          </ac:spMkLst>
        </pc:spChg>
        <pc:spChg chg="add">
          <ac:chgData name="文婷 柴" userId="cc3e45de-2f49-4c89-aeff-00e7b5b5da7e" providerId="ADAL" clId="{E5F127AB-17EC-4847-8EDB-86237496A5B7}" dt="2021-09-08T05:04:44.386" v="2394" actId="26606"/>
          <ac:spMkLst>
            <pc:docMk/>
            <pc:sldMk cId="0" sldId="279"/>
            <ac:spMk id="19" creationId="{2E80C965-DB6D-4F81-9E9E-B027384D0BD6}"/>
          </ac:spMkLst>
        </pc:spChg>
        <pc:spChg chg="add">
          <ac:chgData name="文婷 柴" userId="cc3e45de-2f49-4c89-aeff-00e7b5b5da7e" providerId="ADAL" clId="{E5F127AB-17EC-4847-8EDB-86237496A5B7}" dt="2021-09-08T05:04:44.386" v="2394" actId="26606"/>
          <ac:spMkLst>
            <pc:docMk/>
            <pc:sldMk cId="0" sldId="279"/>
            <ac:spMk id="20" creationId="{A580F890-B085-4E95-96AA-55AEBEC5CE6E}"/>
          </ac:spMkLst>
        </pc:spChg>
        <pc:spChg chg="add">
          <ac:chgData name="文婷 柴" userId="cc3e45de-2f49-4c89-aeff-00e7b5b5da7e" providerId="ADAL" clId="{E5F127AB-17EC-4847-8EDB-86237496A5B7}" dt="2021-09-08T05:04:44.386" v="2394" actId="26606"/>
          <ac:spMkLst>
            <pc:docMk/>
            <pc:sldMk cId="0" sldId="279"/>
            <ac:spMk id="21" creationId="{D3F51FEB-38FB-4F6C-9F7B-2F2AFAB65463}"/>
          </ac:spMkLst>
        </pc:spChg>
        <pc:grpChg chg="add del">
          <ac:chgData name="文婷 柴" userId="cc3e45de-2f49-4c89-aeff-00e7b5b5da7e" providerId="ADAL" clId="{E5F127AB-17EC-4847-8EDB-86237496A5B7}" dt="2021-09-08T05:04:44.364" v="2393" actId="26606"/>
          <ac:grpSpMkLst>
            <pc:docMk/>
            <pc:sldMk cId="0" sldId="279"/>
            <ac:grpSpMk id="11" creationId="{5D1CC8B8-2CD1-45F6-9CED-CA310400222D}"/>
          </ac:grpSpMkLst>
        </pc:grpChg>
        <pc:graphicFrameChg chg="mod">
          <ac:chgData name="文婷 柴" userId="cc3e45de-2f49-4c89-aeff-00e7b5b5da7e" providerId="ADAL" clId="{E5F127AB-17EC-4847-8EDB-86237496A5B7}" dt="2021-09-08T05:04:44.386" v="2394" actId="26606"/>
          <ac:graphicFrameMkLst>
            <pc:docMk/>
            <pc:sldMk cId="0" sldId="279"/>
            <ac:graphicFrameMk id="4" creationId="{00000000-0000-0000-0000-000000000000}"/>
          </ac:graphicFrameMkLst>
        </pc:graphicFrameChg>
      </pc:sldChg>
      <pc:sldChg chg="addSp delSp modSp mod setBg modNotesTx">
        <pc:chgData name="文婷 柴" userId="cc3e45de-2f49-4c89-aeff-00e7b5b5da7e" providerId="ADAL" clId="{E5F127AB-17EC-4847-8EDB-86237496A5B7}" dt="2021-09-08T05:04:59.244" v="2397" actId="26606"/>
        <pc:sldMkLst>
          <pc:docMk/>
          <pc:sldMk cId="0" sldId="281"/>
        </pc:sldMkLst>
        <pc:spChg chg="mod">
          <ac:chgData name="文婷 柴" userId="cc3e45de-2f49-4c89-aeff-00e7b5b5da7e" providerId="ADAL" clId="{E5F127AB-17EC-4847-8EDB-86237496A5B7}" dt="2021-09-08T05:04:59.244" v="2397" actId="26606"/>
          <ac:spMkLst>
            <pc:docMk/>
            <pc:sldMk cId="0" sldId="281"/>
            <ac:spMk id="2" creationId="{00000000-0000-0000-0000-000000000000}"/>
          </ac:spMkLst>
        </pc:spChg>
        <pc:spChg chg="mod">
          <ac:chgData name="文婷 柴" userId="cc3e45de-2f49-4c89-aeff-00e7b5b5da7e" providerId="ADAL" clId="{E5F127AB-17EC-4847-8EDB-86237496A5B7}" dt="2021-09-08T05:04:59.244" v="2397" actId="26606"/>
          <ac:spMkLst>
            <pc:docMk/>
            <pc:sldMk cId="0" sldId="281"/>
            <ac:spMk id="3" creationId="{7163D327-BAD5-F245-BE41-0D3FD605E5C6}"/>
          </ac:spMkLst>
        </pc:spChg>
        <pc:spChg chg="add del">
          <ac:chgData name="文婷 柴" userId="cc3e45de-2f49-4c89-aeff-00e7b5b5da7e" providerId="ADAL" clId="{E5F127AB-17EC-4847-8EDB-86237496A5B7}" dt="2021-09-08T05:04:59.223" v="2396" actId="26606"/>
          <ac:spMkLst>
            <pc:docMk/>
            <pc:sldMk cId="0" sldId="281"/>
            <ac:spMk id="9" creationId="{2B566528-1B12-4246-9431-5C2D7D081168}"/>
          </ac:spMkLst>
        </pc:spChg>
        <pc:spChg chg="add del">
          <ac:chgData name="文婷 柴" userId="cc3e45de-2f49-4c89-aeff-00e7b5b5da7e" providerId="ADAL" clId="{E5F127AB-17EC-4847-8EDB-86237496A5B7}" dt="2021-09-08T05:04:59.223" v="2396" actId="26606"/>
          <ac:spMkLst>
            <pc:docMk/>
            <pc:sldMk cId="0" sldId="281"/>
            <ac:spMk id="11" creationId="{D3F51FEB-38FB-4F6C-9F7B-2F2AFAB65463}"/>
          </ac:spMkLst>
        </pc:spChg>
        <pc:spChg chg="add del">
          <ac:chgData name="文婷 柴" userId="cc3e45de-2f49-4c89-aeff-00e7b5b5da7e" providerId="ADAL" clId="{E5F127AB-17EC-4847-8EDB-86237496A5B7}" dt="2021-09-08T05:04:59.223" v="2396" actId="26606"/>
          <ac:spMkLst>
            <pc:docMk/>
            <pc:sldMk cId="0" sldId="281"/>
            <ac:spMk id="13" creationId="{1E547BA6-BAE0-43BB-A7CA-60F69CE252F0}"/>
          </ac:spMkLst>
        </pc:spChg>
        <pc:spChg chg="add">
          <ac:chgData name="文婷 柴" userId="cc3e45de-2f49-4c89-aeff-00e7b5b5da7e" providerId="ADAL" clId="{E5F127AB-17EC-4847-8EDB-86237496A5B7}" dt="2021-09-08T05:04:59.244" v="2397" actId="26606"/>
          <ac:spMkLst>
            <pc:docMk/>
            <pc:sldMk cId="0" sldId="281"/>
            <ac:spMk id="19" creationId="{058A14AF-9FB5-4CC7-BA35-E8E85D3EDF0E}"/>
          </ac:spMkLst>
        </pc:spChg>
        <pc:spChg chg="add">
          <ac:chgData name="文婷 柴" userId="cc3e45de-2f49-4c89-aeff-00e7b5b5da7e" providerId="ADAL" clId="{E5F127AB-17EC-4847-8EDB-86237496A5B7}" dt="2021-09-08T05:04:59.244" v="2397" actId="26606"/>
          <ac:spMkLst>
            <pc:docMk/>
            <pc:sldMk cId="0" sldId="281"/>
            <ac:spMk id="20" creationId="{3A9A4357-BD1D-4622-A4FE-766E6AB8DE84}"/>
          </ac:spMkLst>
        </pc:spChg>
        <pc:spChg chg="add">
          <ac:chgData name="文婷 柴" userId="cc3e45de-2f49-4c89-aeff-00e7b5b5da7e" providerId="ADAL" clId="{E5F127AB-17EC-4847-8EDB-86237496A5B7}" dt="2021-09-08T05:04:59.244" v="2397" actId="26606"/>
          <ac:spMkLst>
            <pc:docMk/>
            <pc:sldMk cId="0" sldId="281"/>
            <ac:spMk id="21" creationId="{E659831F-0D9A-4C63-9EBB-8435B85A440F}"/>
          </ac:spMkLst>
        </pc:spChg>
        <pc:spChg chg="add">
          <ac:chgData name="文婷 柴" userId="cc3e45de-2f49-4c89-aeff-00e7b5b5da7e" providerId="ADAL" clId="{E5F127AB-17EC-4847-8EDB-86237496A5B7}" dt="2021-09-08T05:04:59.244" v="2397" actId="26606"/>
          <ac:spMkLst>
            <pc:docMk/>
            <pc:sldMk cId="0" sldId="281"/>
            <ac:spMk id="22" creationId="{E6995CE5-F890-4ABA-82A2-26507CE8D2A3}"/>
          </ac:spMkLst>
        </pc:spChg>
        <pc:grpChg chg="add del">
          <ac:chgData name="文婷 柴" userId="cc3e45de-2f49-4c89-aeff-00e7b5b5da7e" providerId="ADAL" clId="{E5F127AB-17EC-4847-8EDB-86237496A5B7}" dt="2021-09-08T05:04:59.223" v="2396" actId="26606"/>
          <ac:grpSpMkLst>
            <pc:docMk/>
            <pc:sldMk cId="0" sldId="281"/>
            <ac:grpSpMk id="15" creationId="{15CBE6EC-46EF-45D9-8E16-DCDC5917CA31}"/>
          </ac:grpSpMkLst>
        </pc:grpChg>
        <pc:picChg chg="mod ord">
          <ac:chgData name="文婷 柴" userId="cc3e45de-2f49-4c89-aeff-00e7b5b5da7e" providerId="ADAL" clId="{E5F127AB-17EC-4847-8EDB-86237496A5B7}" dt="2021-09-08T05:04:59.244" v="2397" actId="26606"/>
          <ac:picMkLst>
            <pc:docMk/>
            <pc:sldMk cId="0" sldId="281"/>
            <ac:picMk id="4" creationId="{00000000-0000-0000-0000-000000000000}"/>
          </ac:picMkLst>
        </pc:picChg>
      </pc:sldChg>
      <pc:sldChg chg="modSp modAnim">
        <pc:chgData name="文婷 柴" userId="cc3e45de-2f49-4c89-aeff-00e7b5b5da7e" providerId="ADAL" clId="{E5F127AB-17EC-4847-8EDB-86237496A5B7}" dt="2021-09-08T05:02:21.137" v="2384" actId="15"/>
        <pc:sldMkLst>
          <pc:docMk/>
          <pc:sldMk cId="2674069406" sldId="284"/>
        </pc:sldMkLst>
        <pc:spChg chg="mod">
          <ac:chgData name="文婷 柴" userId="cc3e45de-2f49-4c89-aeff-00e7b5b5da7e" providerId="ADAL" clId="{E5F127AB-17EC-4847-8EDB-86237496A5B7}" dt="2021-09-08T05:02:21.137" v="2384" actId="15"/>
          <ac:spMkLst>
            <pc:docMk/>
            <pc:sldMk cId="2674069406" sldId="284"/>
            <ac:spMk id="3" creationId="{772623FE-A72E-7149-8D35-6615B5C9FA61}"/>
          </ac:spMkLst>
        </pc:spChg>
      </pc:sldChg>
      <pc:sldChg chg="modNotesTx">
        <pc:chgData name="文婷 柴" userId="cc3e45de-2f49-4c89-aeff-00e7b5b5da7e" providerId="ADAL" clId="{E5F127AB-17EC-4847-8EDB-86237496A5B7}" dt="2021-09-06T04:50:51.395" v="159" actId="20577"/>
        <pc:sldMkLst>
          <pc:docMk/>
          <pc:sldMk cId="4008439056" sldId="285"/>
        </pc:sldMkLst>
      </pc:sldChg>
      <pc:sldChg chg="addSp delSp modSp mod setBg">
        <pc:chgData name="文婷 柴" userId="cc3e45de-2f49-4c89-aeff-00e7b5b5da7e" providerId="ADAL" clId="{E5F127AB-17EC-4847-8EDB-86237496A5B7}" dt="2021-09-08T05:01:11.347" v="2379" actId="14100"/>
        <pc:sldMkLst>
          <pc:docMk/>
          <pc:sldMk cId="2034540217" sldId="286"/>
        </pc:sldMkLst>
        <pc:spChg chg="mod">
          <ac:chgData name="文婷 柴" userId="cc3e45de-2f49-4c89-aeff-00e7b5b5da7e" providerId="ADAL" clId="{E5F127AB-17EC-4847-8EDB-86237496A5B7}" dt="2021-09-08T05:00:55.888" v="2376" actId="26606"/>
          <ac:spMkLst>
            <pc:docMk/>
            <pc:sldMk cId="2034540217" sldId="286"/>
            <ac:spMk id="2" creationId="{30DBFC37-6BAC-AC46-91DA-84548EAC10D8}"/>
          </ac:spMkLst>
        </pc:spChg>
        <pc:spChg chg="mod">
          <ac:chgData name="文婷 柴" userId="cc3e45de-2f49-4c89-aeff-00e7b5b5da7e" providerId="ADAL" clId="{E5F127AB-17EC-4847-8EDB-86237496A5B7}" dt="2021-09-08T05:01:11.347" v="2379" actId="14100"/>
          <ac:spMkLst>
            <pc:docMk/>
            <pc:sldMk cId="2034540217" sldId="286"/>
            <ac:spMk id="3" creationId="{C98B2C1C-8B65-C748-AC73-B5284B312B20}"/>
          </ac:spMkLst>
        </pc:spChg>
        <pc:spChg chg="add del">
          <ac:chgData name="文婷 柴" userId="cc3e45de-2f49-4c89-aeff-00e7b5b5da7e" providerId="ADAL" clId="{E5F127AB-17EC-4847-8EDB-86237496A5B7}" dt="2021-09-08T05:00:49.514" v="2369" actId="26606"/>
          <ac:spMkLst>
            <pc:docMk/>
            <pc:sldMk cId="2034540217" sldId="286"/>
            <ac:spMk id="8" creationId="{DAF1966E-FD40-4A4A-B61B-C4DF7FA05F06}"/>
          </ac:spMkLst>
        </pc:spChg>
        <pc:spChg chg="add del">
          <ac:chgData name="文婷 柴" userId="cc3e45de-2f49-4c89-aeff-00e7b5b5da7e" providerId="ADAL" clId="{E5F127AB-17EC-4847-8EDB-86237496A5B7}" dt="2021-09-08T05:00:49.514" v="2369" actId="26606"/>
          <ac:spMkLst>
            <pc:docMk/>
            <pc:sldMk cId="2034540217" sldId="286"/>
            <ac:spMk id="10" creationId="{047BFA19-D45E-416B-A404-7AF2F3F27017}"/>
          </ac:spMkLst>
        </pc:spChg>
        <pc:spChg chg="add del">
          <ac:chgData name="文婷 柴" userId="cc3e45de-2f49-4c89-aeff-00e7b5b5da7e" providerId="ADAL" clId="{E5F127AB-17EC-4847-8EDB-86237496A5B7}" dt="2021-09-08T05:00:49.514" v="2369" actId="26606"/>
          <ac:spMkLst>
            <pc:docMk/>
            <pc:sldMk cId="2034540217" sldId="286"/>
            <ac:spMk id="12" creationId="{8E0105E7-23DB-4CF2-8258-FF47C7620F6E}"/>
          </ac:spMkLst>
        </pc:spChg>
        <pc:spChg chg="add del">
          <ac:chgData name="文婷 柴" userId="cc3e45de-2f49-4c89-aeff-00e7b5b5da7e" providerId="ADAL" clId="{E5F127AB-17EC-4847-8EDB-86237496A5B7}" dt="2021-09-08T05:00:49.514" v="2369" actId="26606"/>
          <ac:spMkLst>
            <pc:docMk/>
            <pc:sldMk cId="2034540217" sldId="286"/>
            <ac:spMk id="14" creationId="{074B4F7D-14B2-478B-8BF5-01E4E0C5D263}"/>
          </ac:spMkLst>
        </pc:spChg>
        <pc:spChg chg="add del">
          <ac:chgData name="文婷 柴" userId="cc3e45de-2f49-4c89-aeff-00e7b5b5da7e" providerId="ADAL" clId="{E5F127AB-17EC-4847-8EDB-86237496A5B7}" dt="2021-09-08T05:00:51.091" v="2371" actId="26606"/>
          <ac:spMkLst>
            <pc:docMk/>
            <pc:sldMk cId="2034540217" sldId="286"/>
            <ac:spMk id="15" creationId="{D5B0017B-2ECA-49AF-B397-DC140825DF8D}"/>
          </ac:spMkLst>
        </pc:spChg>
        <pc:spChg chg="add del">
          <ac:chgData name="文婷 柴" userId="cc3e45de-2f49-4c89-aeff-00e7b5b5da7e" providerId="ADAL" clId="{E5F127AB-17EC-4847-8EDB-86237496A5B7}" dt="2021-09-08T05:00:51.091" v="2371" actId="26606"/>
          <ac:spMkLst>
            <pc:docMk/>
            <pc:sldMk cId="2034540217" sldId="286"/>
            <ac:spMk id="16" creationId="{B6CDA21F-E7AF-4C75-8395-33F58D5B0E45}"/>
          </ac:spMkLst>
        </pc:spChg>
        <pc:spChg chg="add del">
          <ac:chgData name="文婷 柴" userId="cc3e45de-2f49-4c89-aeff-00e7b5b5da7e" providerId="ADAL" clId="{E5F127AB-17EC-4847-8EDB-86237496A5B7}" dt="2021-09-08T05:00:53.887" v="2373" actId="26606"/>
          <ac:spMkLst>
            <pc:docMk/>
            <pc:sldMk cId="2034540217" sldId="286"/>
            <ac:spMk id="21" creationId="{DAF1966E-FD40-4A4A-B61B-C4DF7FA05F06}"/>
          </ac:spMkLst>
        </pc:spChg>
        <pc:spChg chg="add del">
          <ac:chgData name="文婷 柴" userId="cc3e45de-2f49-4c89-aeff-00e7b5b5da7e" providerId="ADAL" clId="{E5F127AB-17EC-4847-8EDB-86237496A5B7}" dt="2021-09-08T05:00:53.887" v="2373" actId="26606"/>
          <ac:spMkLst>
            <pc:docMk/>
            <pc:sldMk cId="2034540217" sldId="286"/>
            <ac:spMk id="22" creationId="{047BFA19-D45E-416B-A404-7AF2F3F27017}"/>
          </ac:spMkLst>
        </pc:spChg>
        <pc:spChg chg="add del">
          <ac:chgData name="文婷 柴" userId="cc3e45de-2f49-4c89-aeff-00e7b5b5da7e" providerId="ADAL" clId="{E5F127AB-17EC-4847-8EDB-86237496A5B7}" dt="2021-09-08T05:00:53.887" v="2373" actId="26606"/>
          <ac:spMkLst>
            <pc:docMk/>
            <pc:sldMk cId="2034540217" sldId="286"/>
            <ac:spMk id="23" creationId="{8E0105E7-23DB-4CF2-8258-FF47C7620F6E}"/>
          </ac:spMkLst>
        </pc:spChg>
        <pc:spChg chg="add del">
          <ac:chgData name="文婷 柴" userId="cc3e45de-2f49-4c89-aeff-00e7b5b5da7e" providerId="ADAL" clId="{E5F127AB-17EC-4847-8EDB-86237496A5B7}" dt="2021-09-08T05:00:53.887" v="2373" actId="26606"/>
          <ac:spMkLst>
            <pc:docMk/>
            <pc:sldMk cId="2034540217" sldId="286"/>
            <ac:spMk id="24" creationId="{074B4F7D-14B2-478B-8BF5-01E4E0C5D263}"/>
          </ac:spMkLst>
        </pc:spChg>
        <pc:spChg chg="add del">
          <ac:chgData name="文婷 柴" userId="cc3e45de-2f49-4c89-aeff-00e7b5b5da7e" providerId="ADAL" clId="{E5F127AB-17EC-4847-8EDB-86237496A5B7}" dt="2021-09-08T05:00:55.865" v="2375" actId="26606"/>
          <ac:spMkLst>
            <pc:docMk/>
            <pc:sldMk cId="2034540217" sldId="286"/>
            <ac:spMk id="26" creationId="{8D1AA55E-40D5-461B-A5A8-4AE8AAB71B08}"/>
          </ac:spMkLst>
        </pc:spChg>
        <pc:spChg chg="add">
          <ac:chgData name="文婷 柴" userId="cc3e45de-2f49-4c89-aeff-00e7b5b5da7e" providerId="ADAL" clId="{E5F127AB-17EC-4847-8EDB-86237496A5B7}" dt="2021-09-08T05:00:55.888" v="2376" actId="26606"/>
          <ac:spMkLst>
            <pc:docMk/>
            <pc:sldMk cId="2034540217" sldId="286"/>
            <ac:spMk id="32" creationId="{DAF1966E-FD40-4A4A-B61B-C4DF7FA05F06}"/>
          </ac:spMkLst>
        </pc:spChg>
        <pc:spChg chg="add">
          <ac:chgData name="文婷 柴" userId="cc3e45de-2f49-4c89-aeff-00e7b5b5da7e" providerId="ADAL" clId="{E5F127AB-17EC-4847-8EDB-86237496A5B7}" dt="2021-09-08T05:00:55.888" v="2376" actId="26606"/>
          <ac:spMkLst>
            <pc:docMk/>
            <pc:sldMk cId="2034540217" sldId="286"/>
            <ac:spMk id="33" creationId="{047BFA19-D45E-416B-A404-7AF2F3F27017}"/>
          </ac:spMkLst>
        </pc:spChg>
        <pc:spChg chg="add">
          <ac:chgData name="文婷 柴" userId="cc3e45de-2f49-4c89-aeff-00e7b5b5da7e" providerId="ADAL" clId="{E5F127AB-17EC-4847-8EDB-86237496A5B7}" dt="2021-09-08T05:00:55.888" v="2376" actId="26606"/>
          <ac:spMkLst>
            <pc:docMk/>
            <pc:sldMk cId="2034540217" sldId="286"/>
            <ac:spMk id="34" creationId="{8E0105E7-23DB-4CF2-8258-FF47C7620F6E}"/>
          </ac:spMkLst>
        </pc:spChg>
        <pc:spChg chg="add">
          <ac:chgData name="文婷 柴" userId="cc3e45de-2f49-4c89-aeff-00e7b5b5da7e" providerId="ADAL" clId="{E5F127AB-17EC-4847-8EDB-86237496A5B7}" dt="2021-09-08T05:00:55.888" v="2376" actId="26606"/>
          <ac:spMkLst>
            <pc:docMk/>
            <pc:sldMk cId="2034540217" sldId="286"/>
            <ac:spMk id="35" creationId="{074B4F7D-14B2-478B-8BF5-01E4E0C5D263}"/>
          </ac:spMkLst>
        </pc:spChg>
        <pc:grpChg chg="add del">
          <ac:chgData name="文婷 柴" userId="cc3e45de-2f49-4c89-aeff-00e7b5b5da7e" providerId="ADAL" clId="{E5F127AB-17EC-4847-8EDB-86237496A5B7}" dt="2021-09-08T05:00:51.091" v="2371" actId="26606"/>
          <ac:grpSpMkLst>
            <pc:docMk/>
            <pc:sldMk cId="2034540217" sldId="286"/>
            <ac:grpSpMk id="18" creationId="{AE1C45F0-260A-458C-96ED-C1F6D2151219}"/>
          </ac:grpSpMkLst>
        </pc:grpChg>
        <pc:grpChg chg="add del">
          <ac:chgData name="文婷 柴" userId="cc3e45de-2f49-4c89-aeff-00e7b5b5da7e" providerId="ADAL" clId="{E5F127AB-17EC-4847-8EDB-86237496A5B7}" dt="2021-09-08T05:00:55.865" v="2375" actId="26606"/>
          <ac:grpSpMkLst>
            <pc:docMk/>
            <pc:sldMk cId="2034540217" sldId="286"/>
            <ac:grpSpMk id="28" creationId="{78350D8D-73D6-4132-89B5-DD52F3962A76}"/>
          </ac:grpSpMkLst>
        </pc:grpChg>
        <pc:cxnChg chg="add del">
          <ac:chgData name="文婷 柴" userId="cc3e45de-2f49-4c89-aeff-00e7b5b5da7e" providerId="ADAL" clId="{E5F127AB-17EC-4847-8EDB-86237496A5B7}" dt="2021-09-08T05:00:51.091" v="2371" actId="26606"/>
          <ac:cxnSpMkLst>
            <pc:docMk/>
            <pc:sldMk cId="2034540217" sldId="286"/>
            <ac:cxnSpMk id="17" creationId="{6CF1BAF6-AD41-4082-B212-8A1F9A2E8779}"/>
          </ac:cxnSpMkLst>
        </pc:cxnChg>
        <pc:cxnChg chg="add del">
          <ac:chgData name="文婷 柴" userId="cc3e45de-2f49-4c89-aeff-00e7b5b5da7e" providerId="ADAL" clId="{E5F127AB-17EC-4847-8EDB-86237496A5B7}" dt="2021-09-08T05:00:55.865" v="2375" actId="26606"/>
          <ac:cxnSpMkLst>
            <pc:docMk/>
            <pc:sldMk cId="2034540217" sldId="286"/>
            <ac:cxnSpMk id="27" creationId="{7EB498BD-8089-4626-91EA-4978EBEF535E}"/>
          </ac:cxnSpMkLst>
        </pc:cxnChg>
      </pc:sldChg>
      <pc:sldChg chg="addSp modSp mod setBg">
        <pc:chgData name="文婷 柴" userId="cc3e45de-2f49-4c89-aeff-00e7b5b5da7e" providerId="ADAL" clId="{E5F127AB-17EC-4847-8EDB-86237496A5B7}" dt="2021-09-08T05:01:32.580" v="2380" actId="26606"/>
        <pc:sldMkLst>
          <pc:docMk/>
          <pc:sldMk cId="2769998565" sldId="287"/>
        </pc:sldMkLst>
        <pc:spChg chg="mod">
          <ac:chgData name="文婷 柴" userId="cc3e45de-2f49-4c89-aeff-00e7b5b5da7e" providerId="ADAL" clId="{E5F127AB-17EC-4847-8EDB-86237496A5B7}" dt="2021-09-08T05:01:32.580" v="2380" actId="26606"/>
          <ac:spMkLst>
            <pc:docMk/>
            <pc:sldMk cId="2769998565" sldId="287"/>
            <ac:spMk id="2" creationId="{C1CB2C22-3A5E-094A-B032-31DEB557D9D3}"/>
          </ac:spMkLst>
        </pc:spChg>
        <pc:spChg chg="mod">
          <ac:chgData name="文婷 柴" userId="cc3e45de-2f49-4c89-aeff-00e7b5b5da7e" providerId="ADAL" clId="{E5F127AB-17EC-4847-8EDB-86237496A5B7}" dt="2021-09-08T05:01:32.580" v="2380" actId="26606"/>
          <ac:spMkLst>
            <pc:docMk/>
            <pc:sldMk cId="2769998565" sldId="287"/>
            <ac:spMk id="3" creationId="{E973B37F-6563-5B47-AD60-8BB9B5A75755}"/>
          </ac:spMkLst>
        </pc:spChg>
        <pc:spChg chg="add">
          <ac:chgData name="文婷 柴" userId="cc3e45de-2f49-4c89-aeff-00e7b5b5da7e" providerId="ADAL" clId="{E5F127AB-17EC-4847-8EDB-86237496A5B7}" dt="2021-09-08T05:01:32.580" v="2380" actId="26606"/>
          <ac:spMkLst>
            <pc:docMk/>
            <pc:sldMk cId="2769998565" sldId="287"/>
            <ac:spMk id="8" creationId="{DAF1966E-FD40-4A4A-B61B-C4DF7FA05F06}"/>
          </ac:spMkLst>
        </pc:spChg>
        <pc:spChg chg="add">
          <ac:chgData name="文婷 柴" userId="cc3e45de-2f49-4c89-aeff-00e7b5b5da7e" providerId="ADAL" clId="{E5F127AB-17EC-4847-8EDB-86237496A5B7}" dt="2021-09-08T05:01:32.580" v="2380" actId="26606"/>
          <ac:spMkLst>
            <pc:docMk/>
            <pc:sldMk cId="2769998565" sldId="287"/>
            <ac:spMk id="10" creationId="{047BFA19-D45E-416B-A404-7AF2F3F27017}"/>
          </ac:spMkLst>
        </pc:spChg>
        <pc:spChg chg="add">
          <ac:chgData name="文婷 柴" userId="cc3e45de-2f49-4c89-aeff-00e7b5b5da7e" providerId="ADAL" clId="{E5F127AB-17EC-4847-8EDB-86237496A5B7}" dt="2021-09-08T05:01:32.580" v="2380" actId="26606"/>
          <ac:spMkLst>
            <pc:docMk/>
            <pc:sldMk cId="2769998565" sldId="287"/>
            <ac:spMk id="12" creationId="{8E0105E7-23DB-4CF2-8258-FF47C7620F6E}"/>
          </ac:spMkLst>
        </pc:spChg>
        <pc:spChg chg="add">
          <ac:chgData name="文婷 柴" userId="cc3e45de-2f49-4c89-aeff-00e7b5b5da7e" providerId="ADAL" clId="{E5F127AB-17EC-4847-8EDB-86237496A5B7}" dt="2021-09-08T05:01:32.580" v="2380" actId="26606"/>
          <ac:spMkLst>
            <pc:docMk/>
            <pc:sldMk cId="2769998565" sldId="287"/>
            <ac:spMk id="14" creationId="{074B4F7D-14B2-478B-8BF5-01E4E0C5D263}"/>
          </ac:spMkLst>
        </pc:spChg>
      </pc:sldChg>
      <pc:sldChg chg="addSp delSp modSp mod setBg">
        <pc:chgData name="文婷 柴" userId="cc3e45de-2f49-4c89-aeff-00e7b5b5da7e" providerId="ADAL" clId="{E5F127AB-17EC-4847-8EDB-86237496A5B7}" dt="2021-09-08T05:04:18.779" v="2389" actId="26606"/>
        <pc:sldMkLst>
          <pc:docMk/>
          <pc:sldMk cId="527755888" sldId="289"/>
        </pc:sldMkLst>
        <pc:spChg chg="mod">
          <ac:chgData name="文婷 柴" userId="cc3e45de-2f49-4c89-aeff-00e7b5b5da7e" providerId="ADAL" clId="{E5F127AB-17EC-4847-8EDB-86237496A5B7}" dt="2021-09-08T05:04:18.779" v="2389" actId="26606"/>
          <ac:spMkLst>
            <pc:docMk/>
            <pc:sldMk cId="527755888" sldId="289"/>
            <ac:spMk id="2" creationId="{5387F943-9888-3342-8E0D-5B1C4D522E61}"/>
          </ac:spMkLst>
        </pc:spChg>
        <pc:spChg chg="add del">
          <ac:chgData name="文婷 柴" userId="cc3e45de-2f49-4c89-aeff-00e7b5b5da7e" providerId="ADAL" clId="{E5F127AB-17EC-4847-8EDB-86237496A5B7}" dt="2021-09-08T05:04:18.779" v="2389" actId="26606"/>
          <ac:spMkLst>
            <pc:docMk/>
            <pc:sldMk cId="527755888" sldId="289"/>
            <ac:spMk id="3" creationId="{9E17579B-B279-9840-B749-09CE43969F39}"/>
          </ac:spMkLst>
        </pc:spChg>
        <pc:spChg chg="add">
          <ac:chgData name="文婷 柴" userId="cc3e45de-2f49-4c89-aeff-00e7b5b5da7e" providerId="ADAL" clId="{E5F127AB-17EC-4847-8EDB-86237496A5B7}" dt="2021-09-08T05:04:18.779" v="2389" actId="26606"/>
          <ac:spMkLst>
            <pc:docMk/>
            <pc:sldMk cId="527755888" sldId="289"/>
            <ac:spMk id="8" creationId="{DAF1966E-FD40-4A4A-B61B-C4DF7FA05F06}"/>
          </ac:spMkLst>
        </pc:spChg>
        <pc:spChg chg="add del">
          <ac:chgData name="文婷 柴" userId="cc3e45de-2f49-4c89-aeff-00e7b5b5da7e" providerId="ADAL" clId="{E5F127AB-17EC-4847-8EDB-86237496A5B7}" dt="2021-09-08T05:04:11.291" v="2386" actId="26606"/>
          <ac:spMkLst>
            <pc:docMk/>
            <pc:sldMk cId="527755888" sldId="289"/>
            <ac:spMk id="9" creationId="{1BE4F293-0A40-4AA3-8747-1C7D9F3EEABB}"/>
          </ac:spMkLst>
        </pc:spChg>
        <pc:spChg chg="add">
          <ac:chgData name="文婷 柴" userId="cc3e45de-2f49-4c89-aeff-00e7b5b5da7e" providerId="ADAL" clId="{E5F127AB-17EC-4847-8EDB-86237496A5B7}" dt="2021-09-08T05:04:18.779" v="2389" actId="26606"/>
          <ac:spMkLst>
            <pc:docMk/>
            <pc:sldMk cId="527755888" sldId="289"/>
            <ac:spMk id="10" creationId="{047BFA19-D45E-416B-A404-7AF2F3F27017}"/>
          </ac:spMkLst>
        </pc:spChg>
        <pc:spChg chg="add">
          <ac:chgData name="文婷 柴" userId="cc3e45de-2f49-4c89-aeff-00e7b5b5da7e" providerId="ADAL" clId="{E5F127AB-17EC-4847-8EDB-86237496A5B7}" dt="2021-09-08T05:04:18.779" v="2389" actId="26606"/>
          <ac:spMkLst>
            <pc:docMk/>
            <pc:sldMk cId="527755888" sldId="289"/>
            <ac:spMk id="12" creationId="{8E0105E7-23DB-4CF2-8258-FF47C7620F6E}"/>
          </ac:spMkLst>
        </pc:spChg>
        <pc:spChg chg="add">
          <ac:chgData name="文婷 柴" userId="cc3e45de-2f49-4c89-aeff-00e7b5b5da7e" providerId="ADAL" clId="{E5F127AB-17EC-4847-8EDB-86237496A5B7}" dt="2021-09-08T05:04:18.779" v="2389" actId="26606"/>
          <ac:spMkLst>
            <pc:docMk/>
            <pc:sldMk cId="527755888" sldId="289"/>
            <ac:spMk id="14" creationId="{074B4F7D-14B2-478B-8BF5-01E4E0C5D263}"/>
          </ac:spMkLst>
        </pc:spChg>
        <pc:spChg chg="add del">
          <ac:chgData name="文婷 柴" userId="cc3e45de-2f49-4c89-aeff-00e7b5b5da7e" providerId="ADAL" clId="{E5F127AB-17EC-4847-8EDB-86237496A5B7}" dt="2021-09-08T05:04:18.762" v="2388" actId="26606"/>
          <ac:spMkLst>
            <pc:docMk/>
            <pc:sldMk cId="527755888" sldId="289"/>
            <ac:spMk id="18" creationId="{BC68A55F-7B32-44D8-AEE5-1AF40532656C}"/>
          </ac:spMkLst>
        </pc:spChg>
        <pc:spChg chg="add del">
          <ac:chgData name="文婷 柴" userId="cc3e45de-2f49-4c89-aeff-00e7b5b5da7e" providerId="ADAL" clId="{E5F127AB-17EC-4847-8EDB-86237496A5B7}" dt="2021-09-08T05:04:18.762" v="2388" actId="26606"/>
          <ac:spMkLst>
            <pc:docMk/>
            <pc:sldMk cId="527755888" sldId="289"/>
            <ac:spMk id="19" creationId="{CD1AAA2C-FBBE-42AA-B869-31D524B7653F}"/>
          </ac:spMkLst>
        </pc:spChg>
        <pc:spChg chg="add del">
          <ac:chgData name="文婷 柴" userId="cc3e45de-2f49-4c89-aeff-00e7b5b5da7e" providerId="ADAL" clId="{E5F127AB-17EC-4847-8EDB-86237496A5B7}" dt="2021-09-08T05:04:18.762" v="2388" actId="26606"/>
          <ac:spMkLst>
            <pc:docMk/>
            <pc:sldMk cId="527755888" sldId="289"/>
            <ac:spMk id="20" creationId="{5F937BBF-9326-4230-AB1B-F1795E350559}"/>
          </ac:spMkLst>
        </pc:spChg>
        <pc:spChg chg="add">
          <ac:chgData name="文婷 柴" userId="cc3e45de-2f49-4c89-aeff-00e7b5b5da7e" providerId="ADAL" clId="{E5F127AB-17EC-4847-8EDB-86237496A5B7}" dt="2021-09-08T05:04:18.779" v="2389" actId="26606"/>
          <ac:spMkLst>
            <pc:docMk/>
            <pc:sldMk cId="527755888" sldId="289"/>
            <ac:spMk id="23" creationId="{9E17579B-B279-9840-B749-09CE43969F39}"/>
          </ac:spMkLst>
        </pc:spChg>
        <pc:grpChg chg="add del">
          <ac:chgData name="文婷 柴" userId="cc3e45de-2f49-4c89-aeff-00e7b5b5da7e" providerId="ADAL" clId="{E5F127AB-17EC-4847-8EDB-86237496A5B7}" dt="2021-09-08T05:04:11.291" v="2386" actId="26606"/>
          <ac:grpSpMkLst>
            <pc:docMk/>
            <pc:sldMk cId="527755888" sldId="289"/>
            <ac:grpSpMk id="11" creationId="{5D1CC8B8-2CD1-45F6-9CED-CA310400222D}"/>
          </ac:grpSpMkLst>
        </pc:grpChg>
        <pc:graphicFrameChg chg="add del">
          <ac:chgData name="文婷 柴" userId="cc3e45de-2f49-4c89-aeff-00e7b5b5da7e" providerId="ADAL" clId="{E5F127AB-17EC-4847-8EDB-86237496A5B7}" dt="2021-09-08T05:04:11.291" v="2386" actId="26606"/>
          <ac:graphicFrameMkLst>
            <pc:docMk/>
            <pc:sldMk cId="527755888" sldId="289"/>
            <ac:graphicFrameMk id="5" creationId="{966FC7B7-DEA8-4EB1-828F-56A342379E99}"/>
          </ac:graphicFrameMkLst>
        </pc:graphicFrameChg>
        <pc:graphicFrameChg chg="add del">
          <ac:chgData name="文婷 柴" userId="cc3e45de-2f49-4c89-aeff-00e7b5b5da7e" providerId="ADAL" clId="{E5F127AB-17EC-4847-8EDB-86237496A5B7}" dt="2021-09-08T05:04:18.762" v="2388" actId="26606"/>
          <ac:graphicFrameMkLst>
            <pc:docMk/>
            <pc:sldMk cId="527755888" sldId="289"/>
            <ac:graphicFrameMk id="21" creationId="{007F54BF-5210-410C-867C-CBF9B3DAB700}"/>
          </ac:graphicFrameMkLst>
        </pc:graphicFrameChg>
      </pc:sldChg>
      <pc:sldChg chg="addSp delSp modSp mod setBg modNotesTx">
        <pc:chgData name="文婷 柴" userId="cc3e45de-2f49-4c89-aeff-00e7b5b5da7e" providerId="ADAL" clId="{E5F127AB-17EC-4847-8EDB-86237496A5B7}" dt="2021-09-08T05:00:23.925" v="2367" actId="26606"/>
        <pc:sldMkLst>
          <pc:docMk/>
          <pc:sldMk cId="1379894730" sldId="291"/>
        </pc:sldMkLst>
        <pc:spChg chg="mod">
          <ac:chgData name="文婷 柴" userId="cc3e45de-2f49-4c89-aeff-00e7b5b5da7e" providerId="ADAL" clId="{E5F127AB-17EC-4847-8EDB-86237496A5B7}" dt="2021-09-08T05:00:23.925" v="2367" actId="26606"/>
          <ac:spMkLst>
            <pc:docMk/>
            <pc:sldMk cId="1379894730" sldId="291"/>
            <ac:spMk id="2" creationId="{277C0FBF-C087-4D4D-A4AB-F3B177F8AF35}"/>
          </ac:spMkLst>
        </pc:spChg>
        <pc:spChg chg="mod">
          <ac:chgData name="文婷 柴" userId="cc3e45de-2f49-4c89-aeff-00e7b5b5da7e" providerId="ADAL" clId="{E5F127AB-17EC-4847-8EDB-86237496A5B7}" dt="2021-09-08T05:00:23.925" v="2367" actId="26606"/>
          <ac:spMkLst>
            <pc:docMk/>
            <pc:sldMk cId="1379894730" sldId="291"/>
            <ac:spMk id="3" creationId="{691BC2F3-3630-214E-B6D2-AED251D0F70F}"/>
          </ac:spMkLst>
        </pc:spChg>
        <pc:spChg chg="add del">
          <ac:chgData name="文婷 柴" userId="cc3e45de-2f49-4c89-aeff-00e7b5b5da7e" providerId="ADAL" clId="{E5F127AB-17EC-4847-8EDB-86237496A5B7}" dt="2021-09-08T05:00:10.704" v="2362" actId="26606"/>
          <ac:spMkLst>
            <pc:docMk/>
            <pc:sldMk cId="1379894730" sldId="291"/>
            <ac:spMk id="8" creationId="{8D1AA55E-40D5-461B-A5A8-4AE8AAB71B08}"/>
          </ac:spMkLst>
        </pc:spChg>
        <pc:spChg chg="add del">
          <ac:chgData name="文婷 柴" userId="cc3e45de-2f49-4c89-aeff-00e7b5b5da7e" providerId="ADAL" clId="{E5F127AB-17EC-4847-8EDB-86237496A5B7}" dt="2021-09-08T05:00:23.898" v="2366" actId="26606"/>
          <ac:spMkLst>
            <pc:docMk/>
            <pc:sldMk cId="1379894730" sldId="291"/>
            <ac:spMk id="9" creationId="{8FC9BE17-9A7B-462D-AE50-3D8777387304}"/>
          </ac:spMkLst>
        </pc:spChg>
        <pc:spChg chg="add del">
          <ac:chgData name="文婷 柴" userId="cc3e45de-2f49-4c89-aeff-00e7b5b5da7e" providerId="ADAL" clId="{E5F127AB-17EC-4847-8EDB-86237496A5B7}" dt="2021-09-08T05:00:23.898" v="2366" actId="26606"/>
          <ac:spMkLst>
            <pc:docMk/>
            <pc:sldMk cId="1379894730" sldId="291"/>
            <ac:spMk id="13" creationId="{55D4142C-5077-457F-A6AD-3FECFDB39685}"/>
          </ac:spMkLst>
        </pc:spChg>
        <pc:spChg chg="add del">
          <ac:chgData name="文婷 柴" userId="cc3e45de-2f49-4c89-aeff-00e7b5b5da7e" providerId="ADAL" clId="{E5F127AB-17EC-4847-8EDB-86237496A5B7}" dt="2021-09-08T05:00:23.898" v="2366" actId="26606"/>
          <ac:spMkLst>
            <pc:docMk/>
            <pc:sldMk cId="1379894730" sldId="291"/>
            <ac:spMk id="15" creationId="{7A5F0580-5EE9-419F-96EE-B6529EF6E7D0}"/>
          </ac:spMkLst>
        </pc:spChg>
        <pc:spChg chg="add del">
          <ac:chgData name="文婷 柴" userId="cc3e45de-2f49-4c89-aeff-00e7b5b5da7e" providerId="ADAL" clId="{E5F127AB-17EC-4847-8EDB-86237496A5B7}" dt="2021-09-08T05:00:19.546" v="2364" actId="26606"/>
          <ac:spMkLst>
            <pc:docMk/>
            <pc:sldMk cId="1379894730" sldId="291"/>
            <ac:spMk id="18" creationId="{B6CDA21F-E7AF-4C75-8395-33F58D5B0E45}"/>
          </ac:spMkLst>
        </pc:spChg>
        <pc:spChg chg="add del">
          <ac:chgData name="文婷 柴" userId="cc3e45de-2f49-4c89-aeff-00e7b5b5da7e" providerId="ADAL" clId="{E5F127AB-17EC-4847-8EDB-86237496A5B7}" dt="2021-09-08T05:00:19.546" v="2364" actId="26606"/>
          <ac:spMkLst>
            <pc:docMk/>
            <pc:sldMk cId="1379894730" sldId="291"/>
            <ac:spMk id="22" creationId="{D5B0017B-2ECA-49AF-B397-DC140825DF8D}"/>
          </ac:spMkLst>
        </pc:spChg>
        <pc:spChg chg="add del">
          <ac:chgData name="文婷 柴" userId="cc3e45de-2f49-4c89-aeff-00e7b5b5da7e" providerId="ADAL" clId="{E5F127AB-17EC-4847-8EDB-86237496A5B7}" dt="2021-09-08T05:00:23.898" v="2366" actId="26606"/>
          <ac:spMkLst>
            <pc:docMk/>
            <pc:sldMk cId="1379894730" sldId="291"/>
            <ac:spMk id="24" creationId="{3EBE8569-6AEC-4B8C-8D53-2DE337CDBA65}"/>
          </ac:spMkLst>
        </pc:spChg>
        <pc:spChg chg="add">
          <ac:chgData name="文婷 柴" userId="cc3e45de-2f49-4c89-aeff-00e7b5b5da7e" providerId="ADAL" clId="{E5F127AB-17EC-4847-8EDB-86237496A5B7}" dt="2021-09-08T05:00:23.925" v="2367" actId="26606"/>
          <ac:spMkLst>
            <pc:docMk/>
            <pc:sldMk cId="1379894730" sldId="291"/>
            <ac:spMk id="26" creationId="{8D1AA55E-40D5-461B-A5A8-4AE8AAB71B08}"/>
          </ac:spMkLst>
        </pc:spChg>
        <pc:grpChg chg="add del">
          <ac:chgData name="文婷 柴" userId="cc3e45de-2f49-4c89-aeff-00e7b5b5da7e" providerId="ADAL" clId="{E5F127AB-17EC-4847-8EDB-86237496A5B7}" dt="2021-09-08T05:00:10.704" v="2362" actId="26606"/>
          <ac:grpSpMkLst>
            <pc:docMk/>
            <pc:sldMk cId="1379894730" sldId="291"/>
            <ac:grpSpMk id="12" creationId="{78350D8D-73D6-4132-89B5-DD52F3962A76}"/>
          </ac:grpSpMkLst>
        </pc:grpChg>
        <pc:grpChg chg="add del">
          <ac:chgData name="文婷 柴" userId="cc3e45de-2f49-4c89-aeff-00e7b5b5da7e" providerId="ADAL" clId="{E5F127AB-17EC-4847-8EDB-86237496A5B7}" dt="2021-09-08T05:00:19.546" v="2364" actId="26606"/>
          <ac:grpSpMkLst>
            <pc:docMk/>
            <pc:sldMk cId="1379894730" sldId="291"/>
            <ac:grpSpMk id="19" creationId="{AE1C45F0-260A-458C-96ED-C1F6D2151219}"/>
          </ac:grpSpMkLst>
        </pc:grpChg>
        <pc:grpChg chg="add">
          <ac:chgData name="文婷 柴" userId="cc3e45de-2f49-4c89-aeff-00e7b5b5da7e" providerId="ADAL" clId="{E5F127AB-17EC-4847-8EDB-86237496A5B7}" dt="2021-09-08T05:00:23.925" v="2367" actId="26606"/>
          <ac:grpSpMkLst>
            <pc:docMk/>
            <pc:sldMk cId="1379894730" sldId="291"/>
            <ac:grpSpMk id="28" creationId="{78350D8D-73D6-4132-89B5-DD52F3962A76}"/>
          </ac:grpSpMkLst>
        </pc:grpChg>
        <pc:picChg chg="add del">
          <ac:chgData name="文婷 柴" userId="cc3e45de-2f49-4c89-aeff-00e7b5b5da7e" providerId="ADAL" clId="{E5F127AB-17EC-4847-8EDB-86237496A5B7}" dt="2021-09-08T05:00:23.898" v="2366" actId="26606"/>
          <ac:picMkLst>
            <pc:docMk/>
            <pc:sldMk cId="1379894730" sldId="291"/>
            <ac:picMk id="5" creationId="{6992EDEE-D51B-44F2-A6F2-AFBA3D91254F}"/>
          </ac:picMkLst>
        </pc:picChg>
        <pc:cxnChg chg="add del">
          <ac:chgData name="文婷 柴" userId="cc3e45de-2f49-4c89-aeff-00e7b5b5da7e" providerId="ADAL" clId="{E5F127AB-17EC-4847-8EDB-86237496A5B7}" dt="2021-09-08T05:00:10.704" v="2362" actId="26606"/>
          <ac:cxnSpMkLst>
            <pc:docMk/>
            <pc:sldMk cId="1379894730" sldId="291"/>
            <ac:cxnSpMk id="10" creationId="{7EB498BD-8089-4626-91EA-4978EBEF535E}"/>
          </ac:cxnSpMkLst>
        </pc:cxnChg>
        <pc:cxnChg chg="add del">
          <ac:chgData name="文婷 柴" userId="cc3e45de-2f49-4c89-aeff-00e7b5b5da7e" providerId="ADAL" clId="{E5F127AB-17EC-4847-8EDB-86237496A5B7}" dt="2021-09-08T05:00:19.546" v="2364" actId="26606"/>
          <ac:cxnSpMkLst>
            <pc:docMk/>
            <pc:sldMk cId="1379894730" sldId="291"/>
            <ac:cxnSpMk id="17" creationId="{6CF1BAF6-AD41-4082-B212-8A1F9A2E8779}"/>
          </ac:cxnSpMkLst>
        </pc:cxnChg>
        <pc:cxnChg chg="add">
          <ac:chgData name="文婷 柴" userId="cc3e45de-2f49-4c89-aeff-00e7b5b5da7e" providerId="ADAL" clId="{E5F127AB-17EC-4847-8EDB-86237496A5B7}" dt="2021-09-08T05:00:23.925" v="2367" actId="26606"/>
          <ac:cxnSpMkLst>
            <pc:docMk/>
            <pc:sldMk cId="1379894730" sldId="291"/>
            <ac:cxnSpMk id="27" creationId="{7EB498BD-8089-4626-91EA-4978EBEF535E}"/>
          </ac:cxnSpMkLst>
        </pc:cxnChg>
      </pc:sldChg>
      <pc:sldChg chg="addSp modSp mod">
        <pc:chgData name="文婷 柴" userId="cc3e45de-2f49-4c89-aeff-00e7b5b5da7e" providerId="ADAL" clId="{E5F127AB-17EC-4847-8EDB-86237496A5B7}" dt="2021-09-07T17:04:40" v="1887" actId="20577"/>
        <pc:sldMkLst>
          <pc:docMk/>
          <pc:sldMk cId="1702261917" sldId="293"/>
        </pc:sldMkLst>
        <pc:spChg chg="mod">
          <ac:chgData name="文婷 柴" userId="cc3e45de-2f49-4c89-aeff-00e7b5b5da7e" providerId="ADAL" clId="{E5F127AB-17EC-4847-8EDB-86237496A5B7}" dt="2021-09-07T17:04:40" v="1887" actId="20577"/>
          <ac:spMkLst>
            <pc:docMk/>
            <pc:sldMk cId="1702261917" sldId="293"/>
            <ac:spMk id="3" creationId="{9F8B45D9-9476-B445-BEF3-9EF12990ADAC}"/>
          </ac:spMkLst>
        </pc:spChg>
        <pc:spChg chg="add mod">
          <ac:chgData name="文婷 柴" userId="cc3e45de-2f49-4c89-aeff-00e7b5b5da7e" providerId="ADAL" clId="{E5F127AB-17EC-4847-8EDB-86237496A5B7}" dt="2021-09-07T16:36:15.517" v="1791" actId="20577"/>
          <ac:spMkLst>
            <pc:docMk/>
            <pc:sldMk cId="1702261917" sldId="293"/>
            <ac:spMk id="5" creationId="{1E402FF9-498D-D74F-9DEA-F27894CD0395}"/>
          </ac:spMkLst>
        </pc:spChg>
      </pc:sldChg>
      <pc:sldChg chg="addSp delSp modSp new mod setBg">
        <pc:chgData name="文婷 柴" userId="cc3e45de-2f49-4c89-aeff-00e7b5b5da7e" providerId="ADAL" clId="{E5F127AB-17EC-4847-8EDB-86237496A5B7}" dt="2021-09-08T05:06:10.023" v="2409" actId="14100"/>
        <pc:sldMkLst>
          <pc:docMk/>
          <pc:sldMk cId="978518215" sldId="294"/>
        </pc:sldMkLst>
        <pc:spChg chg="mod">
          <ac:chgData name="文婷 柴" userId="cc3e45de-2f49-4c89-aeff-00e7b5b5da7e" providerId="ADAL" clId="{E5F127AB-17EC-4847-8EDB-86237496A5B7}" dt="2021-09-08T04:59:36.486" v="2359" actId="26606"/>
          <ac:spMkLst>
            <pc:docMk/>
            <pc:sldMk cId="978518215" sldId="294"/>
            <ac:spMk id="2" creationId="{77629439-4D0E-9349-ADC6-80BF7489D9EF}"/>
          </ac:spMkLst>
        </pc:spChg>
        <pc:spChg chg="add del mod">
          <ac:chgData name="文婷 柴" userId="cc3e45de-2f49-4c89-aeff-00e7b5b5da7e" providerId="ADAL" clId="{E5F127AB-17EC-4847-8EDB-86237496A5B7}" dt="2021-09-08T04:58:34.833" v="2352" actId="26606"/>
          <ac:spMkLst>
            <pc:docMk/>
            <pc:sldMk cId="978518215" sldId="294"/>
            <ac:spMk id="3" creationId="{B7C809EB-6F6B-C942-88E2-FE0E160039FB}"/>
          </ac:spMkLst>
        </pc:spChg>
        <pc:spChg chg="add del mod">
          <ac:chgData name="文婷 柴" userId="cc3e45de-2f49-4c89-aeff-00e7b5b5da7e" providerId="ADAL" clId="{E5F127AB-17EC-4847-8EDB-86237496A5B7}" dt="2021-09-06T06:14:38.716" v="1714" actId="478"/>
          <ac:spMkLst>
            <pc:docMk/>
            <pc:sldMk cId="978518215" sldId="294"/>
            <ac:spMk id="4" creationId="{870C1729-0363-A54A-8407-785E684F43F4}"/>
          </ac:spMkLst>
        </pc:spChg>
        <pc:spChg chg="add del">
          <ac:chgData name="文婷 柴" userId="cc3e45de-2f49-4c89-aeff-00e7b5b5da7e" providerId="ADAL" clId="{E5F127AB-17EC-4847-8EDB-86237496A5B7}" dt="2021-09-08T04:58:28.559" v="2349" actId="26606"/>
          <ac:spMkLst>
            <pc:docMk/>
            <pc:sldMk cId="978518215" sldId="294"/>
            <ac:spMk id="8" creationId="{907EF6B7-1338-4443-8C46-6A318D952DFD}"/>
          </ac:spMkLst>
        </pc:spChg>
        <pc:spChg chg="add del">
          <ac:chgData name="文婷 柴" userId="cc3e45de-2f49-4c89-aeff-00e7b5b5da7e" providerId="ADAL" clId="{E5F127AB-17EC-4847-8EDB-86237496A5B7}" dt="2021-09-08T04:58:34.804" v="2351" actId="26606"/>
          <ac:spMkLst>
            <pc:docMk/>
            <pc:sldMk cId="978518215" sldId="294"/>
            <ac:spMk id="9" creationId="{BACC6370-2D7E-4714-9D71-7542949D7D5D}"/>
          </ac:spMkLst>
        </pc:spChg>
        <pc:spChg chg="add del">
          <ac:chgData name="文婷 柴" userId="cc3e45de-2f49-4c89-aeff-00e7b5b5da7e" providerId="ADAL" clId="{E5F127AB-17EC-4847-8EDB-86237496A5B7}" dt="2021-09-08T04:58:28.559" v="2349" actId="26606"/>
          <ac:spMkLst>
            <pc:docMk/>
            <pc:sldMk cId="978518215" sldId="294"/>
            <ac:spMk id="10" creationId="{DAAE4CDD-124C-4DCF-9584-B6033B545DD5}"/>
          </ac:spMkLst>
        </pc:spChg>
        <pc:spChg chg="add del">
          <ac:chgData name="文婷 柴" userId="cc3e45de-2f49-4c89-aeff-00e7b5b5da7e" providerId="ADAL" clId="{E5F127AB-17EC-4847-8EDB-86237496A5B7}" dt="2021-09-08T04:58:34.804" v="2351" actId="26606"/>
          <ac:spMkLst>
            <pc:docMk/>
            <pc:sldMk cId="978518215" sldId="294"/>
            <ac:spMk id="11" creationId="{F68B3F68-107C-434F-AA38-110D5EA91B85}"/>
          </ac:spMkLst>
        </pc:spChg>
        <pc:spChg chg="add del">
          <ac:chgData name="文婷 柴" userId="cc3e45de-2f49-4c89-aeff-00e7b5b5da7e" providerId="ADAL" clId="{E5F127AB-17EC-4847-8EDB-86237496A5B7}" dt="2021-09-08T04:58:28.559" v="2349" actId="26606"/>
          <ac:spMkLst>
            <pc:docMk/>
            <pc:sldMk cId="978518215" sldId="294"/>
            <ac:spMk id="12" creationId="{081E4A58-353D-44AE-B2FC-2A74E2E400F7}"/>
          </ac:spMkLst>
        </pc:spChg>
        <pc:spChg chg="add del">
          <ac:chgData name="文婷 柴" userId="cc3e45de-2f49-4c89-aeff-00e7b5b5da7e" providerId="ADAL" clId="{E5F127AB-17EC-4847-8EDB-86237496A5B7}" dt="2021-09-08T04:58:34.804" v="2351" actId="26606"/>
          <ac:spMkLst>
            <pc:docMk/>
            <pc:sldMk cId="978518215" sldId="294"/>
            <ac:spMk id="13" creationId="{AAD0DBB9-1A4B-4391-81D4-CB19F9AB918A}"/>
          </ac:spMkLst>
        </pc:spChg>
        <pc:spChg chg="add del">
          <ac:chgData name="文婷 柴" userId="cc3e45de-2f49-4c89-aeff-00e7b5b5da7e" providerId="ADAL" clId="{E5F127AB-17EC-4847-8EDB-86237496A5B7}" dt="2021-09-08T04:59:16.117" v="2358" actId="26606"/>
          <ac:spMkLst>
            <pc:docMk/>
            <pc:sldMk cId="978518215" sldId="294"/>
            <ac:spMk id="14" creationId="{074B4F7D-14B2-478B-8BF5-01E4E0C5D263}"/>
          </ac:spMkLst>
        </pc:spChg>
        <pc:spChg chg="add del">
          <ac:chgData name="文婷 柴" userId="cc3e45de-2f49-4c89-aeff-00e7b5b5da7e" providerId="ADAL" clId="{E5F127AB-17EC-4847-8EDB-86237496A5B7}" dt="2021-09-08T04:58:34.804" v="2351" actId="26606"/>
          <ac:spMkLst>
            <pc:docMk/>
            <pc:sldMk cId="978518215" sldId="294"/>
            <ac:spMk id="15" creationId="{063BBA22-50EA-4C4D-BE05-F1CE4E63AA56}"/>
          </ac:spMkLst>
        </pc:spChg>
        <pc:spChg chg="add del">
          <ac:chgData name="文婷 柴" userId="cc3e45de-2f49-4c89-aeff-00e7b5b5da7e" providerId="ADAL" clId="{E5F127AB-17EC-4847-8EDB-86237496A5B7}" dt="2021-09-08T04:59:16.117" v="2358" actId="26606"/>
          <ac:spMkLst>
            <pc:docMk/>
            <pc:sldMk cId="978518215" sldId="294"/>
            <ac:spMk id="17" creationId="{DAF1966E-FD40-4A4A-B61B-C4DF7FA05F06}"/>
          </ac:spMkLst>
        </pc:spChg>
        <pc:spChg chg="add del">
          <ac:chgData name="文婷 柴" userId="cc3e45de-2f49-4c89-aeff-00e7b5b5da7e" providerId="ADAL" clId="{E5F127AB-17EC-4847-8EDB-86237496A5B7}" dt="2021-09-08T04:59:16.117" v="2358" actId="26606"/>
          <ac:spMkLst>
            <pc:docMk/>
            <pc:sldMk cId="978518215" sldId="294"/>
            <ac:spMk id="18" creationId="{047BFA19-D45E-416B-A404-7AF2F3F27017}"/>
          </ac:spMkLst>
        </pc:spChg>
        <pc:spChg chg="add del">
          <ac:chgData name="文婷 柴" userId="cc3e45de-2f49-4c89-aeff-00e7b5b5da7e" providerId="ADAL" clId="{E5F127AB-17EC-4847-8EDB-86237496A5B7}" dt="2021-09-08T04:59:16.117" v="2358" actId="26606"/>
          <ac:spMkLst>
            <pc:docMk/>
            <pc:sldMk cId="978518215" sldId="294"/>
            <ac:spMk id="19" creationId="{8E0105E7-23DB-4CF2-8258-FF47C7620F6E}"/>
          </ac:spMkLst>
        </pc:spChg>
        <pc:spChg chg="add mod">
          <ac:chgData name="文婷 柴" userId="cc3e45de-2f49-4c89-aeff-00e7b5b5da7e" providerId="ADAL" clId="{E5F127AB-17EC-4847-8EDB-86237496A5B7}" dt="2021-09-08T05:06:10.023" v="2409" actId="14100"/>
          <ac:spMkLst>
            <pc:docMk/>
            <pc:sldMk cId="978518215" sldId="294"/>
            <ac:spMk id="20" creationId="{B7C809EB-6F6B-C942-88E2-FE0E160039FB}"/>
          </ac:spMkLst>
        </pc:spChg>
        <pc:spChg chg="add del">
          <ac:chgData name="文婷 柴" userId="cc3e45de-2f49-4c89-aeff-00e7b5b5da7e" providerId="ADAL" clId="{E5F127AB-17EC-4847-8EDB-86237496A5B7}" dt="2021-09-08T04:59:16.101" v="2357" actId="26606"/>
          <ac:spMkLst>
            <pc:docMk/>
            <pc:sldMk cId="978518215" sldId="294"/>
            <ac:spMk id="25" creationId="{4DA718D0-4865-4629-8134-44F68D41D574}"/>
          </ac:spMkLst>
        </pc:spChg>
        <pc:spChg chg="add del">
          <ac:chgData name="文婷 柴" userId="cc3e45de-2f49-4c89-aeff-00e7b5b5da7e" providerId="ADAL" clId="{E5F127AB-17EC-4847-8EDB-86237496A5B7}" dt="2021-09-08T04:59:16.101" v="2357" actId="26606"/>
          <ac:spMkLst>
            <pc:docMk/>
            <pc:sldMk cId="978518215" sldId="294"/>
            <ac:spMk id="31" creationId="{CBC4F608-B4B8-48C3-9572-C0F061B1CD99}"/>
          </ac:spMkLst>
        </pc:spChg>
        <pc:spChg chg="add del">
          <ac:chgData name="文婷 柴" userId="cc3e45de-2f49-4c89-aeff-00e7b5b5da7e" providerId="ADAL" clId="{E5F127AB-17EC-4847-8EDB-86237496A5B7}" dt="2021-09-08T04:59:36.486" v="2359" actId="26606"/>
          <ac:spMkLst>
            <pc:docMk/>
            <pc:sldMk cId="978518215" sldId="294"/>
            <ac:spMk id="33" creationId="{DBF61EA3-B236-439E-9C0B-340980D56BEE}"/>
          </ac:spMkLst>
        </pc:spChg>
        <pc:spChg chg="add del">
          <ac:chgData name="文婷 柴" userId="cc3e45de-2f49-4c89-aeff-00e7b5b5da7e" providerId="ADAL" clId="{E5F127AB-17EC-4847-8EDB-86237496A5B7}" dt="2021-09-08T04:59:36.486" v="2359" actId="26606"/>
          <ac:spMkLst>
            <pc:docMk/>
            <pc:sldMk cId="978518215" sldId="294"/>
            <ac:spMk id="37" creationId="{E659831F-0D9A-4C63-9EBB-8435B85A440F}"/>
          </ac:spMkLst>
        </pc:spChg>
        <pc:spChg chg="add">
          <ac:chgData name="文婷 柴" userId="cc3e45de-2f49-4c89-aeff-00e7b5b5da7e" providerId="ADAL" clId="{E5F127AB-17EC-4847-8EDB-86237496A5B7}" dt="2021-09-08T04:59:36.486" v="2359" actId="26606"/>
          <ac:spMkLst>
            <pc:docMk/>
            <pc:sldMk cId="978518215" sldId="294"/>
            <ac:spMk id="42" creationId="{B6CDA21F-E7AF-4C75-8395-33F58D5B0E45}"/>
          </ac:spMkLst>
        </pc:spChg>
        <pc:spChg chg="add">
          <ac:chgData name="文婷 柴" userId="cc3e45de-2f49-4c89-aeff-00e7b5b5da7e" providerId="ADAL" clId="{E5F127AB-17EC-4847-8EDB-86237496A5B7}" dt="2021-09-08T04:59:36.486" v="2359" actId="26606"/>
          <ac:spMkLst>
            <pc:docMk/>
            <pc:sldMk cId="978518215" sldId="294"/>
            <ac:spMk id="49" creationId="{D5B0017B-2ECA-49AF-B397-DC140825DF8D}"/>
          </ac:spMkLst>
        </pc:spChg>
        <pc:grpChg chg="add del">
          <ac:chgData name="文婷 柴" userId="cc3e45de-2f49-4c89-aeff-00e7b5b5da7e" providerId="ADAL" clId="{E5F127AB-17EC-4847-8EDB-86237496A5B7}" dt="2021-09-08T04:59:16.101" v="2357" actId="26606"/>
          <ac:grpSpMkLst>
            <pc:docMk/>
            <pc:sldMk cId="978518215" sldId="294"/>
            <ac:grpSpMk id="27" creationId="{65167ED7-6315-43AB-B1B6-C326D5FD8F84}"/>
          </ac:grpSpMkLst>
        </pc:grpChg>
        <pc:grpChg chg="add del">
          <ac:chgData name="文婷 柴" userId="cc3e45de-2f49-4c89-aeff-00e7b5b5da7e" providerId="ADAL" clId="{E5F127AB-17EC-4847-8EDB-86237496A5B7}" dt="2021-09-08T04:59:36.486" v="2359" actId="26606"/>
          <ac:grpSpMkLst>
            <pc:docMk/>
            <pc:sldMk cId="978518215" sldId="294"/>
            <ac:grpSpMk id="34" creationId="{28FAF094-D087-493F-8DF9-A486C2D6BBAA}"/>
          </ac:grpSpMkLst>
        </pc:grpChg>
        <pc:grpChg chg="add">
          <ac:chgData name="文婷 柴" userId="cc3e45de-2f49-4c89-aeff-00e7b5b5da7e" providerId="ADAL" clId="{E5F127AB-17EC-4847-8EDB-86237496A5B7}" dt="2021-09-08T04:59:36.486" v="2359" actId="26606"/>
          <ac:grpSpMkLst>
            <pc:docMk/>
            <pc:sldMk cId="978518215" sldId="294"/>
            <ac:grpSpMk id="44" creationId="{AE1C45F0-260A-458C-96ED-C1F6D2151219}"/>
          </ac:grpSpMkLst>
        </pc:grpChg>
        <pc:graphicFrameChg chg="add del">
          <ac:chgData name="文婷 柴" userId="cc3e45de-2f49-4c89-aeff-00e7b5b5da7e" providerId="ADAL" clId="{E5F127AB-17EC-4847-8EDB-86237496A5B7}" dt="2021-09-08T04:58:34.804" v="2351" actId="26606"/>
          <ac:graphicFrameMkLst>
            <pc:docMk/>
            <pc:sldMk cId="978518215" sldId="294"/>
            <ac:graphicFrameMk id="5" creationId="{E891A394-5E1C-456E-851F-F8798F271B07}"/>
          </ac:graphicFrameMkLst>
        </pc:graphicFrameChg>
        <pc:cxnChg chg="add">
          <ac:chgData name="文婷 柴" userId="cc3e45de-2f49-4c89-aeff-00e7b5b5da7e" providerId="ADAL" clId="{E5F127AB-17EC-4847-8EDB-86237496A5B7}" dt="2021-09-08T04:59:36.486" v="2359" actId="26606"/>
          <ac:cxnSpMkLst>
            <pc:docMk/>
            <pc:sldMk cId="978518215" sldId="294"/>
            <ac:cxnSpMk id="51" creationId="{6CF1BAF6-AD41-4082-B212-8A1F9A2E8779}"/>
          </ac:cxnSpMkLst>
        </pc:cxnChg>
      </pc:sldChg>
      <pc:sldChg chg="addSp modSp new mod setBg">
        <pc:chgData name="文婷 柴" userId="cc3e45de-2f49-4c89-aeff-00e7b5b5da7e" providerId="ADAL" clId="{E5F127AB-17EC-4847-8EDB-86237496A5B7}" dt="2021-09-08T05:06:23.588" v="2410" actId="179"/>
        <pc:sldMkLst>
          <pc:docMk/>
          <pc:sldMk cId="3716292079" sldId="295"/>
        </pc:sldMkLst>
        <pc:spChg chg="mod">
          <ac:chgData name="文婷 柴" userId="cc3e45de-2f49-4c89-aeff-00e7b5b5da7e" providerId="ADAL" clId="{E5F127AB-17EC-4847-8EDB-86237496A5B7}" dt="2021-09-08T04:59:43.920" v="2360" actId="26606"/>
          <ac:spMkLst>
            <pc:docMk/>
            <pc:sldMk cId="3716292079" sldId="295"/>
            <ac:spMk id="2" creationId="{747867B2-D572-1941-9A98-5C4600C55C2A}"/>
          </ac:spMkLst>
        </pc:spChg>
        <pc:spChg chg="mod">
          <ac:chgData name="文婷 柴" userId="cc3e45de-2f49-4c89-aeff-00e7b5b5da7e" providerId="ADAL" clId="{E5F127AB-17EC-4847-8EDB-86237496A5B7}" dt="2021-09-08T05:06:23.588" v="2410" actId="179"/>
          <ac:spMkLst>
            <pc:docMk/>
            <pc:sldMk cId="3716292079" sldId="295"/>
            <ac:spMk id="3" creationId="{DBBF6C00-8D16-B242-AE5E-E5729EEA8EC3}"/>
          </ac:spMkLst>
        </pc:spChg>
        <pc:spChg chg="add">
          <ac:chgData name="文婷 柴" userId="cc3e45de-2f49-4c89-aeff-00e7b5b5da7e" providerId="ADAL" clId="{E5F127AB-17EC-4847-8EDB-86237496A5B7}" dt="2021-09-08T04:59:43.920" v="2360" actId="26606"/>
          <ac:spMkLst>
            <pc:docMk/>
            <pc:sldMk cId="3716292079" sldId="295"/>
            <ac:spMk id="8" creationId="{B6CDA21F-E7AF-4C75-8395-33F58D5B0E45}"/>
          </ac:spMkLst>
        </pc:spChg>
        <pc:spChg chg="add">
          <ac:chgData name="文婷 柴" userId="cc3e45de-2f49-4c89-aeff-00e7b5b5da7e" providerId="ADAL" clId="{E5F127AB-17EC-4847-8EDB-86237496A5B7}" dt="2021-09-08T04:59:43.920" v="2360" actId="26606"/>
          <ac:spMkLst>
            <pc:docMk/>
            <pc:sldMk cId="3716292079" sldId="295"/>
            <ac:spMk id="15" creationId="{D5B0017B-2ECA-49AF-B397-DC140825DF8D}"/>
          </ac:spMkLst>
        </pc:spChg>
        <pc:grpChg chg="add">
          <ac:chgData name="文婷 柴" userId="cc3e45de-2f49-4c89-aeff-00e7b5b5da7e" providerId="ADAL" clId="{E5F127AB-17EC-4847-8EDB-86237496A5B7}" dt="2021-09-08T04:59:43.920" v="2360" actId="26606"/>
          <ac:grpSpMkLst>
            <pc:docMk/>
            <pc:sldMk cId="3716292079" sldId="295"/>
            <ac:grpSpMk id="10" creationId="{AE1C45F0-260A-458C-96ED-C1F6D2151219}"/>
          </ac:grpSpMkLst>
        </pc:grpChg>
        <pc:cxnChg chg="add">
          <ac:chgData name="文婷 柴" userId="cc3e45de-2f49-4c89-aeff-00e7b5b5da7e" providerId="ADAL" clId="{E5F127AB-17EC-4847-8EDB-86237496A5B7}" dt="2021-09-08T04:59:43.920" v="2360" actId="26606"/>
          <ac:cxnSpMkLst>
            <pc:docMk/>
            <pc:sldMk cId="3716292079" sldId="295"/>
            <ac:cxnSpMk id="17" creationId="{6CF1BAF6-AD41-4082-B212-8A1F9A2E8779}"/>
          </ac:cxnSpMkLst>
        </pc:cxnChg>
      </pc:sldChg>
      <pc:sldChg chg="addSp delSp modSp new mod setBg">
        <pc:chgData name="文婷 柴" userId="cc3e45de-2f49-4c89-aeff-00e7b5b5da7e" providerId="ADAL" clId="{E5F127AB-17EC-4847-8EDB-86237496A5B7}" dt="2021-09-08T05:05:54.187" v="2407" actId="1076"/>
        <pc:sldMkLst>
          <pc:docMk/>
          <pc:sldMk cId="3447700125" sldId="296"/>
        </pc:sldMkLst>
        <pc:spChg chg="mod">
          <ac:chgData name="文婷 柴" userId="cc3e45de-2f49-4c89-aeff-00e7b5b5da7e" providerId="ADAL" clId="{E5F127AB-17EC-4847-8EDB-86237496A5B7}" dt="2021-09-08T04:58:52.373" v="2355" actId="26606"/>
          <ac:spMkLst>
            <pc:docMk/>
            <pc:sldMk cId="3447700125" sldId="296"/>
            <ac:spMk id="2" creationId="{61CF7C31-478B-B544-BA2F-BFA197A79162}"/>
          </ac:spMkLst>
        </pc:spChg>
        <pc:spChg chg="add del mod">
          <ac:chgData name="文婷 柴" userId="cc3e45de-2f49-4c89-aeff-00e7b5b5da7e" providerId="ADAL" clId="{E5F127AB-17EC-4847-8EDB-86237496A5B7}" dt="2021-09-08T04:58:52.373" v="2355" actId="26606"/>
          <ac:spMkLst>
            <pc:docMk/>
            <pc:sldMk cId="3447700125" sldId="296"/>
            <ac:spMk id="3" creationId="{CDE8721C-CE8E-984F-AC29-A1D2084C005E}"/>
          </ac:spMkLst>
        </pc:spChg>
        <pc:spChg chg="add">
          <ac:chgData name="文婷 柴" userId="cc3e45de-2f49-4c89-aeff-00e7b5b5da7e" providerId="ADAL" clId="{E5F127AB-17EC-4847-8EDB-86237496A5B7}" dt="2021-09-08T04:58:52.373" v="2355" actId="26606"/>
          <ac:spMkLst>
            <pc:docMk/>
            <pc:sldMk cId="3447700125" sldId="296"/>
            <ac:spMk id="8" creationId="{DBF61EA3-B236-439E-9C0B-340980D56BEE}"/>
          </ac:spMkLst>
        </pc:spChg>
        <pc:spChg chg="add del">
          <ac:chgData name="文婷 柴" userId="cc3e45de-2f49-4c89-aeff-00e7b5b5da7e" providerId="ADAL" clId="{E5F127AB-17EC-4847-8EDB-86237496A5B7}" dt="2021-09-08T04:58:52.335" v="2354" actId="26606"/>
          <ac:spMkLst>
            <pc:docMk/>
            <pc:sldMk cId="3447700125" sldId="296"/>
            <ac:spMk id="10" creationId="{B50AB553-2A96-4A92-96F2-93548E096954}"/>
          </ac:spMkLst>
        </pc:spChg>
        <pc:spChg chg="add">
          <ac:chgData name="文婷 柴" userId="cc3e45de-2f49-4c89-aeff-00e7b5b5da7e" providerId="ADAL" clId="{E5F127AB-17EC-4847-8EDB-86237496A5B7}" dt="2021-09-08T04:58:52.373" v="2355" actId="26606"/>
          <ac:spMkLst>
            <pc:docMk/>
            <pc:sldMk cId="3447700125" sldId="296"/>
            <ac:spMk id="14" creationId="{E659831F-0D9A-4C63-9EBB-8435B85A440F}"/>
          </ac:spMkLst>
        </pc:spChg>
        <pc:spChg chg="add mod">
          <ac:chgData name="文婷 柴" userId="cc3e45de-2f49-4c89-aeff-00e7b5b5da7e" providerId="ADAL" clId="{E5F127AB-17EC-4847-8EDB-86237496A5B7}" dt="2021-09-08T05:05:54.187" v="2407" actId="1076"/>
          <ac:spMkLst>
            <pc:docMk/>
            <pc:sldMk cId="3447700125" sldId="296"/>
            <ac:spMk id="15" creationId="{CDE8721C-CE8E-984F-AC29-A1D2084C005E}"/>
          </ac:spMkLst>
        </pc:spChg>
        <pc:grpChg chg="add">
          <ac:chgData name="文婷 柴" userId="cc3e45de-2f49-4c89-aeff-00e7b5b5da7e" providerId="ADAL" clId="{E5F127AB-17EC-4847-8EDB-86237496A5B7}" dt="2021-09-08T04:58:52.373" v="2355" actId="26606"/>
          <ac:grpSpMkLst>
            <pc:docMk/>
            <pc:sldMk cId="3447700125" sldId="296"/>
            <ac:grpSpMk id="13" creationId="{28FAF094-D087-493F-8DF9-A486C2D6BBAA}"/>
          </ac:grpSpMkLst>
        </pc:grpChg>
        <pc:graphicFrameChg chg="add del">
          <ac:chgData name="文婷 柴" userId="cc3e45de-2f49-4c89-aeff-00e7b5b5da7e" providerId="ADAL" clId="{E5F127AB-17EC-4847-8EDB-86237496A5B7}" dt="2021-09-08T04:58:52.335" v="2354" actId="26606"/>
          <ac:graphicFrameMkLst>
            <pc:docMk/>
            <pc:sldMk cId="3447700125" sldId="296"/>
            <ac:graphicFrameMk id="5" creationId="{C2E7C016-48DD-4CAE-9F94-57C8584A9921}"/>
          </ac:graphicFrameMkLst>
        </pc:graphicFrameChg>
        <pc:picChg chg="add del">
          <ac:chgData name="文婷 柴" userId="cc3e45de-2f49-4c89-aeff-00e7b5b5da7e" providerId="ADAL" clId="{E5F127AB-17EC-4847-8EDB-86237496A5B7}" dt="2021-09-08T04:58:52.335" v="2354" actId="26606"/>
          <ac:picMkLst>
            <pc:docMk/>
            <pc:sldMk cId="3447700125" sldId="296"/>
            <ac:picMk id="6" creationId="{4BB732A9-82CB-4985-9AE6-DB993E44A10B}"/>
          </ac:picMkLst>
        </pc:picChg>
      </pc:sldChg>
    </pc:docChg>
  </pc:docChgLst>
  <pc:docChgLst>
    <pc:chgData name="文婷 柴" userId="cc3e45de-2f49-4c89-aeff-00e7b5b5da7e" providerId="ADAL" clId="{D4EA85E0-1502-4E41-A055-934F55C4048A}"/>
    <pc:docChg chg="undo custSel mod addSld modSld sldOrd">
      <pc:chgData name="文婷 柴" userId="cc3e45de-2f49-4c89-aeff-00e7b5b5da7e" providerId="ADAL" clId="{D4EA85E0-1502-4E41-A055-934F55C4048A}" dt="2020-09-23T08:36:34.053" v="66" actId="948"/>
      <pc:docMkLst>
        <pc:docMk/>
      </pc:docMkLst>
      <pc:sldChg chg="modSp mod">
        <pc:chgData name="文婷 柴" userId="cc3e45de-2f49-4c89-aeff-00e7b5b5da7e" providerId="ADAL" clId="{D4EA85E0-1502-4E41-A055-934F55C4048A}" dt="2020-09-18T05:26:00.111" v="6" actId="12"/>
        <pc:sldMkLst>
          <pc:docMk/>
          <pc:sldMk cId="4008439056" sldId="285"/>
        </pc:sldMkLst>
        <pc:spChg chg="mod">
          <ac:chgData name="文婷 柴" userId="cc3e45de-2f49-4c89-aeff-00e7b5b5da7e" providerId="ADAL" clId="{D4EA85E0-1502-4E41-A055-934F55C4048A}" dt="2020-09-18T05:26:00.111" v="6" actId="12"/>
          <ac:spMkLst>
            <pc:docMk/>
            <pc:sldMk cId="4008439056" sldId="285"/>
            <ac:spMk id="5" creationId="{0E8E4465-800C-164C-B993-8D4C9A784EBF}"/>
          </ac:spMkLst>
        </pc:spChg>
      </pc:sldChg>
      <pc:sldChg chg="addSp delSp modSp mod setBg">
        <pc:chgData name="文婷 柴" userId="cc3e45de-2f49-4c89-aeff-00e7b5b5da7e" providerId="ADAL" clId="{D4EA85E0-1502-4E41-A055-934F55C4048A}" dt="2020-09-23T08:36:34.053" v="66" actId="948"/>
        <pc:sldMkLst>
          <pc:docMk/>
          <pc:sldMk cId="762627420" sldId="288"/>
        </pc:sldMkLst>
        <pc:spChg chg="mod">
          <ac:chgData name="文婷 柴" userId="cc3e45de-2f49-4c89-aeff-00e7b5b5da7e" providerId="ADAL" clId="{D4EA85E0-1502-4E41-A055-934F55C4048A}" dt="2020-09-23T08:36:18.431" v="65" actId="26606"/>
          <ac:spMkLst>
            <pc:docMk/>
            <pc:sldMk cId="762627420" sldId="288"/>
            <ac:spMk id="2" creationId="{3F1A368F-C018-E44B-9584-EC70DC1E5EF3}"/>
          </ac:spMkLst>
        </pc:spChg>
        <pc:spChg chg="mod">
          <ac:chgData name="文婷 柴" userId="cc3e45de-2f49-4c89-aeff-00e7b5b5da7e" providerId="ADAL" clId="{D4EA85E0-1502-4E41-A055-934F55C4048A}" dt="2020-09-23T08:36:34.053" v="66" actId="948"/>
          <ac:spMkLst>
            <pc:docMk/>
            <pc:sldMk cId="762627420" sldId="288"/>
            <ac:spMk id="3" creationId="{520A1022-AEAE-2D43-825C-B334D8EACD76}"/>
          </ac:spMkLst>
        </pc:spChg>
        <pc:spChg chg="add del">
          <ac:chgData name="文婷 柴" userId="cc3e45de-2f49-4c89-aeff-00e7b5b5da7e" providerId="ADAL" clId="{D4EA85E0-1502-4E41-A055-934F55C4048A}" dt="2020-09-23T08:36:05.946" v="60" actId="26606"/>
          <ac:spMkLst>
            <pc:docMk/>
            <pc:sldMk cId="762627420" sldId="288"/>
            <ac:spMk id="8" creationId="{1BB867FF-FC45-48F7-8104-F89BE54909F1}"/>
          </ac:spMkLst>
        </pc:spChg>
        <pc:spChg chg="add del">
          <ac:chgData name="文婷 柴" userId="cc3e45de-2f49-4c89-aeff-00e7b5b5da7e" providerId="ADAL" clId="{D4EA85E0-1502-4E41-A055-934F55C4048A}" dt="2020-09-23T08:36:05.946" v="60" actId="26606"/>
          <ac:spMkLst>
            <pc:docMk/>
            <pc:sldMk cId="762627420" sldId="288"/>
            <ac:spMk id="10" creationId="{8BB56887-D0D5-4F0C-9E19-7247EB83C8B7}"/>
          </ac:spMkLst>
        </pc:spChg>
        <pc:spChg chg="add del">
          <ac:chgData name="文婷 柴" userId="cc3e45de-2f49-4c89-aeff-00e7b5b5da7e" providerId="ADAL" clId="{D4EA85E0-1502-4E41-A055-934F55C4048A}" dt="2020-09-23T08:36:05.946" v="60" actId="26606"/>
          <ac:spMkLst>
            <pc:docMk/>
            <pc:sldMk cId="762627420" sldId="288"/>
            <ac:spMk id="12" creationId="{081E4A58-353D-44AE-B2FC-2A74E2E400F7}"/>
          </ac:spMkLst>
        </pc:spChg>
        <pc:spChg chg="add del">
          <ac:chgData name="文婷 柴" userId="cc3e45de-2f49-4c89-aeff-00e7b5b5da7e" providerId="ADAL" clId="{D4EA85E0-1502-4E41-A055-934F55C4048A}" dt="2020-09-23T08:36:07.651" v="62" actId="26606"/>
          <ac:spMkLst>
            <pc:docMk/>
            <pc:sldMk cId="762627420" sldId="288"/>
            <ac:spMk id="14" creationId="{7CB4857B-ED7C-444D-9F04-2F885114A1C2}"/>
          </ac:spMkLst>
        </pc:spChg>
        <pc:spChg chg="add del">
          <ac:chgData name="文婷 柴" userId="cc3e45de-2f49-4c89-aeff-00e7b5b5da7e" providerId="ADAL" clId="{D4EA85E0-1502-4E41-A055-934F55C4048A}" dt="2020-09-23T08:36:07.651" v="62" actId="26606"/>
          <ac:spMkLst>
            <pc:docMk/>
            <pc:sldMk cId="762627420" sldId="288"/>
            <ac:spMk id="15" creationId="{D18046FB-44EA-4FD8-A585-EA09A319B2D0}"/>
          </ac:spMkLst>
        </pc:spChg>
        <pc:spChg chg="add del">
          <ac:chgData name="文婷 柴" userId="cc3e45de-2f49-4c89-aeff-00e7b5b5da7e" providerId="ADAL" clId="{D4EA85E0-1502-4E41-A055-934F55C4048A}" dt="2020-09-23T08:36:07.651" v="62" actId="26606"/>
          <ac:spMkLst>
            <pc:docMk/>
            <pc:sldMk cId="762627420" sldId="288"/>
            <ac:spMk id="16" creationId="{479F5F2B-8B58-4140-AE6A-51F6C67B18D9}"/>
          </ac:spMkLst>
        </pc:spChg>
        <pc:spChg chg="add del">
          <ac:chgData name="文婷 柴" userId="cc3e45de-2f49-4c89-aeff-00e7b5b5da7e" providerId="ADAL" clId="{D4EA85E0-1502-4E41-A055-934F55C4048A}" dt="2020-09-23T08:36:18.431" v="65" actId="26606"/>
          <ac:spMkLst>
            <pc:docMk/>
            <pc:sldMk cId="762627420" sldId="288"/>
            <ac:spMk id="18" creationId="{14E91B64-9FCC-451E-AFB4-A827D6329367}"/>
          </ac:spMkLst>
        </pc:spChg>
        <pc:spChg chg="add del">
          <ac:chgData name="文婷 柴" userId="cc3e45de-2f49-4c89-aeff-00e7b5b5da7e" providerId="ADAL" clId="{D4EA85E0-1502-4E41-A055-934F55C4048A}" dt="2020-09-23T08:36:18.431" v="65" actId="26606"/>
          <ac:spMkLst>
            <pc:docMk/>
            <pc:sldMk cId="762627420" sldId="288"/>
            <ac:spMk id="19" creationId="{827B839B-9ADE-406B-8590-F1CAEDED45A1}"/>
          </ac:spMkLst>
        </pc:spChg>
        <pc:spChg chg="add del">
          <ac:chgData name="文婷 柴" userId="cc3e45de-2f49-4c89-aeff-00e7b5b5da7e" providerId="ADAL" clId="{D4EA85E0-1502-4E41-A055-934F55C4048A}" dt="2020-09-23T08:36:18.431" v="65" actId="26606"/>
          <ac:spMkLst>
            <pc:docMk/>
            <pc:sldMk cId="762627420" sldId="288"/>
            <ac:spMk id="20" creationId="{CFE45BF0-46DB-408C-B5F7-7B11716805D4}"/>
          </ac:spMkLst>
        </pc:spChg>
        <pc:spChg chg="add del">
          <ac:chgData name="文婷 柴" userId="cc3e45de-2f49-4c89-aeff-00e7b5b5da7e" providerId="ADAL" clId="{D4EA85E0-1502-4E41-A055-934F55C4048A}" dt="2020-09-23T08:36:18.431" v="65" actId="26606"/>
          <ac:spMkLst>
            <pc:docMk/>
            <pc:sldMk cId="762627420" sldId="288"/>
            <ac:spMk id="21" creationId="{2AEBC8F2-97B1-41B4-93F1-2D289E197FBA}"/>
          </ac:spMkLst>
        </pc:spChg>
        <pc:spChg chg="add del">
          <ac:chgData name="文婷 柴" userId="cc3e45de-2f49-4c89-aeff-00e7b5b5da7e" providerId="ADAL" clId="{D4EA85E0-1502-4E41-A055-934F55C4048A}" dt="2020-09-23T08:36:18.431" v="65" actId="26606"/>
          <ac:spMkLst>
            <pc:docMk/>
            <pc:sldMk cId="762627420" sldId="288"/>
            <ac:spMk id="22" creationId="{472E3A19-F5D5-48FC-BB9C-48C2F68F598B}"/>
          </ac:spMkLst>
        </pc:spChg>
        <pc:spChg chg="add del">
          <ac:chgData name="文婷 柴" userId="cc3e45de-2f49-4c89-aeff-00e7b5b5da7e" providerId="ADAL" clId="{D4EA85E0-1502-4E41-A055-934F55C4048A}" dt="2020-09-23T08:36:18.431" v="65" actId="26606"/>
          <ac:spMkLst>
            <pc:docMk/>
            <pc:sldMk cId="762627420" sldId="288"/>
            <ac:spMk id="23" creationId="{7A62E32F-BB65-43A8-8EB5-92346890E549}"/>
          </ac:spMkLst>
        </pc:spChg>
        <pc:spChg chg="add">
          <ac:chgData name="文婷 柴" userId="cc3e45de-2f49-4c89-aeff-00e7b5b5da7e" providerId="ADAL" clId="{D4EA85E0-1502-4E41-A055-934F55C4048A}" dt="2020-09-23T08:36:18.431" v="65" actId="26606"/>
          <ac:spMkLst>
            <pc:docMk/>
            <pc:sldMk cId="762627420" sldId="288"/>
            <ac:spMk id="28" creationId="{907EF6B7-1338-4443-8C46-6A318D952DFD}"/>
          </ac:spMkLst>
        </pc:spChg>
        <pc:spChg chg="add">
          <ac:chgData name="文婷 柴" userId="cc3e45de-2f49-4c89-aeff-00e7b5b5da7e" providerId="ADAL" clId="{D4EA85E0-1502-4E41-A055-934F55C4048A}" dt="2020-09-23T08:36:18.431" v="65" actId="26606"/>
          <ac:spMkLst>
            <pc:docMk/>
            <pc:sldMk cId="762627420" sldId="288"/>
            <ac:spMk id="30" creationId="{DAAE4CDD-124C-4DCF-9584-B6033B545DD5}"/>
          </ac:spMkLst>
        </pc:spChg>
        <pc:spChg chg="add">
          <ac:chgData name="文婷 柴" userId="cc3e45de-2f49-4c89-aeff-00e7b5b5da7e" providerId="ADAL" clId="{D4EA85E0-1502-4E41-A055-934F55C4048A}" dt="2020-09-23T08:36:18.431" v="65" actId="26606"/>
          <ac:spMkLst>
            <pc:docMk/>
            <pc:sldMk cId="762627420" sldId="288"/>
            <ac:spMk id="32" creationId="{081E4A58-353D-44AE-B2FC-2A74E2E400F7}"/>
          </ac:spMkLst>
        </pc:spChg>
      </pc:sldChg>
      <pc:sldChg chg="modSp mod">
        <pc:chgData name="文婷 柴" userId="cc3e45de-2f49-4c89-aeff-00e7b5b5da7e" providerId="ADAL" clId="{D4EA85E0-1502-4E41-A055-934F55C4048A}" dt="2020-09-17T06:04:01.382" v="5" actId="1076"/>
        <pc:sldMkLst>
          <pc:docMk/>
          <pc:sldMk cId="1856710374" sldId="290"/>
        </pc:sldMkLst>
        <pc:spChg chg="mod">
          <ac:chgData name="文婷 柴" userId="cc3e45de-2f49-4c89-aeff-00e7b5b5da7e" providerId="ADAL" clId="{D4EA85E0-1502-4E41-A055-934F55C4048A}" dt="2020-09-17T06:04:01.382" v="5" actId="1076"/>
          <ac:spMkLst>
            <pc:docMk/>
            <pc:sldMk cId="1856710374" sldId="290"/>
            <ac:spMk id="3" creationId="{95A8E489-63D3-FB47-A42C-458DDF6A4D79}"/>
          </ac:spMkLst>
        </pc:spChg>
      </pc:sldChg>
      <pc:sldChg chg="addSp delSp modSp add mod">
        <pc:chgData name="文婷 柴" userId="cc3e45de-2f49-4c89-aeff-00e7b5b5da7e" providerId="ADAL" clId="{D4EA85E0-1502-4E41-A055-934F55C4048A}" dt="2020-09-23T08:14:26.742" v="16" actId="20577"/>
        <pc:sldMkLst>
          <pc:docMk/>
          <pc:sldMk cId="1032720528" sldId="292"/>
        </pc:sldMkLst>
        <pc:spChg chg="add del">
          <ac:chgData name="文婷 柴" userId="cc3e45de-2f49-4c89-aeff-00e7b5b5da7e" providerId="ADAL" clId="{D4EA85E0-1502-4E41-A055-934F55C4048A}" dt="2020-09-23T08:13:50.751" v="9"/>
          <ac:spMkLst>
            <pc:docMk/>
            <pc:sldMk cId="1032720528" sldId="292"/>
            <ac:spMk id="2" creationId="{88B2525E-3E14-974D-AA83-3DB28958D9FB}"/>
          </ac:spMkLst>
        </pc:spChg>
        <pc:spChg chg="add mod">
          <ac:chgData name="文婷 柴" userId="cc3e45de-2f49-4c89-aeff-00e7b5b5da7e" providerId="ADAL" clId="{D4EA85E0-1502-4E41-A055-934F55C4048A}" dt="2020-09-23T08:14:26.742" v="16" actId="20577"/>
          <ac:spMkLst>
            <pc:docMk/>
            <pc:sldMk cId="1032720528" sldId="292"/>
            <ac:spMk id="4" creationId="{6866BB9B-C4EC-724A-97B1-823B7DA15EE1}"/>
          </ac:spMkLst>
        </pc:spChg>
        <pc:picChg chg="add mod">
          <ac:chgData name="文婷 柴" userId="cc3e45de-2f49-4c89-aeff-00e7b5b5da7e" providerId="ADAL" clId="{D4EA85E0-1502-4E41-A055-934F55C4048A}" dt="2020-09-23T08:14:15.585" v="11" actId="1076"/>
          <ac:picMkLst>
            <pc:docMk/>
            <pc:sldMk cId="1032720528" sldId="292"/>
            <ac:picMk id="3" creationId="{5BEA2A06-2252-5748-977F-7CD60C36003C}"/>
          </ac:picMkLst>
        </pc:picChg>
      </pc:sldChg>
      <pc:sldChg chg="addSp delSp modSp add mod ord setBg modClrScheme chgLayout">
        <pc:chgData name="文婷 柴" userId="cc3e45de-2f49-4c89-aeff-00e7b5b5da7e" providerId="ADAL" clId="{D4EA85E0-1502-4E41-A055-934F55C4048A}" dt="2020-09-23T08:21:26.339" v="58" actId="20577"/>
        <pc:sldMkLst>
          <pc:docMk/>
          <pc:sldMk cId="1702261917" sldId="293"/>
        </pc:sldMkLst>
        <pc:spChg chg="add mod ord">
          <ac:chgData name="文婷 柴" userId="cc3e45de-2f49-4c89-aeff-00e7b5b5da7e" providerId="ADAL" clId="{D4EA85E0-1502-4E41-A055-934F55C4048A}" dt="2020-09-23T08:20:33.924" v="53" actId="26606"/>
          <ac:spMkLst>
            <pc:docMk/>
            <pc:sldMk cId="1702261917" sldId="293"/>
            <ac:spMk id="2" creationId="{5B2D401B-9059-174A-AE8E-6E86C7200AA4}"/>
          </ac:spMkLst>
        </pc:spChg>
        <pc:spChg chg="add mod">
          <ac:chgData name="文婷 柴" userId="cc3e45de-2f49-4c89-aeff-00e7b5b5da7e" providerId="ADAL" clId="{D4EA85E0-1502-4E41-A055-934F55C4048A}" dt="2020-09-23T08:20:33.924" v="53" actId="26606"/>
          <ac:spMkLst>
            <pc:docMk/>
            <pc:sldMk cId="1702261917" sldId="293"/>
            <ac:spMk id="3" creationId="{9F8B45D9-9476-B445-BEF3-9EF12990ADAC}"/>
          </ac:spMkLst>
        </pc:spChg>
        <pc:spChg chg="add mod">
          <ac:chgData name="文婷 柴" userId="cc3e45de-2f49-4c89-aeff-00e7b5b5da7e" providerId="ADAL" clId="{D4EA85E0-1502-4E41-A055-934F55C4048A}" dt="2020-09-23T08:21:26.339" v="58" actId="20577"/>
          <ac:spMkLst>
            <pc:docMk/>
            <pc:sldMk cId="1702261917" sldId="293"/>
            <ac:spMk id="4" creationId="{24E5F5BE-40E7-4841-9CAC-6FF159EE3657}"/>
          </ac:spMkLst>
        </pc:spChg>
        <pc:spChg chg="add del">
          <ac:chgData name="文婷 柴" userId="cc3e45de-2f49-4c89-aeff-00e7b5b5da7e" providerId="ADAL" clId="{D4EA85E0-1502-4E41-A055-934F55C4048A}" dt="2020-09-23T08:20:31.857" v="50" actId="26606"/>
          <ac:spMkLst>
            <pc:docMk/>
            <pc:sldMk cId="1702261917" sldId="293"/>
            <ac:spMk id="71" creationId="{5E39A796-BE83-48B1-B33F-35C4A32AAB57}"/>
          </ac:spMkLst>
        </pc:spChg>
        <pc:spChg chg="add del">
          <ac:chgData name="文婷 柴" userId="cc3e45de-2f49-4c89-aeff-00e7b5b5da7e" providerId="ADAL" clId="{D4EA85E0-1502-4E41-A055-934F55C4048A}" dt="2020-09-23T08:20:31.857" v="50" actId="26606"/>
          <ac:spMkLst>
            <pc:docMk/>
            <pc:sldMk cId="1702261917" sldId="293"/>
            <ac:spMk id="73" creationId="{72F84B47-E267-4194-8194-831DB7B5547F}"/>
          </ac:spMkLst>
        </pc:spChg>
        <pc:spChg chg="add del">
          <ac:chgData name="文婷 柴" userId="cc3e45de-2f49-4c89-aeff-00e7b5b5da7e" providerId="ADAL" clId="{D4EA85E0-1502-4E41-A055-934F55C4048A}" dt="2020-09-23T08:20:33.908" v="52" actId="26606"/>
          <ac:spMkLst>
            <pc:docMk/>
            <pc:sldMk cId="1702261917" sldId="293"/>
            <ac:spMk id="75" creationId="{B78FD84C-74B5-451D-8F0A-1E19EC3D9DAC}"/>
          </ac:spMkLst>
        </pc:spChg>
        <pc:spChg chg="add del">
          <ac:chgData name="文婷 柴" userId="cc3e45de-2f49-4c89-aeff-00e7b5b5da7e" providerId="ADAL" clId="{D4EA85E0-1502-4E41-A055-934F55C4048A}" dt="2020-09-23T08:20:33.908" v="52" actId="26606"/>
          <ac:spMkLst>
            <pc:docMk/>
            <pc:sldMk cId="1702261917" sldId="293"/>
            <ac:spMk id="2052" creationId="{85016AEC-0320-4ED0-8ECB-FE11DDDFE17A}"/>
          </ac:spMkLst>
        </pc:spChg>
        <pc:spChg chg="add del">
          <ac:chgData name="文婷 柴" userId="cc3e45de-2f49-4c89-aeff-00e7b5b5da7e" providerId="ADAL" clId="{D4EA85E0-1502-4E41-A055-934F55C4048A}" dt="2020-09-23T08:20:33.908" v="52" actId="26606"/>
          <ac:spMkLst>
            <pc:docMk/>
            <pc:sldMk cId="1702261917" sldId="293"/>
            <ac:spMk id="2053" creationId="{CCB2C00A-E659-4691-AFB4-28255172920B}"/>
          </ac:spMkLst>
        </pc:spChg>
        <pc:spChg chg="add">
          <ac:chgData name="文婷 柴" userId="cc3e45de-2f49-4c89-aeff-00e7b5b5da7e" providerId="ADAL" clId="{D4EA85E0-1502-4E41-A055-934F55C4048A}" dt="2020-09-23T08:20:33.924" v="53" actId="26606"/>
          <ac:spMkLst>
            <pc:docMk/>
            <pc:sldMk cId="1702261917" sldId="293"/>
            <ac:spMk id="2055" creationId="{5E39A796-BE83-48B1-B33F-35C4A32AAB57}"/>
          </ac:spMkLst>
        </pc:spChg>
        <pc:spChg chg="add">
          <ac:chgData name="文婷 柴" userId="cc3e45de-2f49-4c89-aeff-00e7b5b5da7e" providerId="ADAL" clId="{D4EA85E0-1502-4E41-A055-934F55C4048A}" dt="2020-09-23T08:20:33.924" v="53" actId="26606"/>
          <ac:spMkLst>
            <pc:docMk/>
            <pc:sldMk cId="1702261917" sldId="293"/>
            <ac:spMk id="2056" creationId="{72F84B47-E267-4194-8194-831DB7B5547F}"/>
          </ac:spMkLst>
        </pc:spChg>
        <pc:picChg chg="add mod ord">
          <ac:chgData name="文婷 柴" userId="cc3e45de-2f49-4c89-aeff-00e7b5b5da7e" providerId="ADAL" clId="{D4EA85E0-1502-4E41-A055-934F55C4048A}" dt="2020-09-23T08:20:40.348" v="55" actId="1076"/>
          <ac:picMkLst>
            <pc:docMk/>
            <pc:sldMk cId="1702261917" sldId="293"/>
            <ac:picMk id="2050" creationId="{ABB5C9E2-D00F-5F41-89CA-47DA2A6F2335}"/>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31T02:16:25.884"/>
    </inkml:context>
    <inkml:brush xml:id="br0">
      <inkml:brushProperty name="width" value="0.05" units="cm"/>
      <inkml:brushProperty name="height" value="0.05" units="cm"/>
    </inkml:brush>
  </inkml:definitions>
  <inkml:trace contextRef="#ctx0" brushRef="#br0">1 105 6447 0 0,'0'0'499'0'0,"0"-2"-328"0"0,3-20 1075 0 0,-3 20 134 0 0,1-2-874 0 0,0 0-1 0 0,0 0 1 0 0,0 0-1 0 0,1 1 1 0 0,0-1-1 0 0,3-4 1 0 0,-3 4-375 0 0,-1 2 86 0 0,0-1-162 0 0,1-1-48 0 0,5-20-42 0 0,-6 14-155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31T02:16:26.437"/>
    </inkml:context>
    <inkml:brush xml:id="br0">
      <inkml:brushProperty name="width" value="0.05" units="cm"/>
      <inkml:brushProperty name="height" value="0.05" units="cm"/>
    </inkml:brush>
  </inkml:definitions>
  <inkml:trace contextRef="#ctx0" brushRef="#br0">1 74 2303 0 0,'6'-13'200'0'0,"-2"5"-200"0"0,-1-2 0 0 0,1 1 0 0 0,1 0 1848 0 0,-2 2 328 0 0,-2 0 64 0 0,1 1 664 0 0,1 1-2824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C22185-5AAB-4741-B11E-903BB800C281}" type="datetimeFigureOut">
              <a:rPr lang="en-US" smtClean="0"/>
              <a:pPr/>
              <a:t>9/8/21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B0379-2682-4E8E-8916-48DA7B63F835}" type="slidenum">
              <a:rPr lang="en-GB" smtClean="0"/>
              <a:pPr/>
              <a:t>‹#›</a:t>
            </a:fld>
            <a:endParaRPr lang="en-GB"/>
          </a:p>
        </p:txBody>
      </p:sp>
    </p:spTree>
    <p:extLst>
      <p:ext uri="{BB962C8B-B14F-4D97-AF65-F5344CB8AC3E}">
        <p14:creationId xmlns:p14="http://schemas.microsoft.com/office/powerpoint/2010/main" val="156259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cnidarians (hydroids, jellyfish, sea anemones, corals) </a:t>
            </a:r>
          </a:p>
          <a:p>
            <a:r>
              <a:rPr lang="en-US" altLang="zh-CN" sz="1200" b="0" i="0" u="none" strike="noStrike" kern="1200" dirty="0">
                <a:solidFill>
                  <a:schemeClr val="tx1"/>
                </a:solidFill>
                <a:effectLst/>
                <a:latin typeface="+mn-lt"/>
                <a:ea typeface="+mn-ea"/>
                <a:cs typeface="+mn-cs"/>
              </a:rPr>
              <a:t>Cnidaria is a phylum under kingdom Animalia containing</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over 11,000 species of aquatic animals found both in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freshwater and marine environments, predominantly 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latter.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An aquatic invertebrate animal of the phylum Cnidaria.</a:t>
            </a:r>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6</a:t>
            </a:fld>
            <a:endParaRPr lang="en-GB"/>
          </a:p>
        </p:txBody>
      </p:sp>
    </p:spTree>
    <p:extLst>
      <p:ext uri="{BB962C8B-B14F-4D97-AF65-F5344CB8AC3E}">
        <p14:creationId xmlns:p14="http://schemas.microsoft.com/office/powerpoint/2010/main" val="3229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Vestibular:</a:t>
            </a:r>
            <a:r>
              <a:rPr kumimoji="1" lang="zh-CN" altLang="en-US" dirty="0"/>
              <a:t> </a:t>
            </a:r>
            <a:r>
              <a:rPr kumimoji="1" lang="en-US" altLang="zh-CN" dirty="0"/>
              <a:t>of,</a:t>
            </a:r>
            <a:r>
              <a:rPr kumimoji="1" lang="zh-CN" altLang="en-US" dirty="0"/>
              <a:t> </a:t>
            </a:r>
            <a:r>
              <a:rPr kumimoji="1" lang="en-US" altLang="zh-CN" dirty="0"/>
              <a:t>relating</a:t>
            </a:r>
            <a:r>
              <a:rPr kumimoji="1" lang="zh-CN" altLang="en-US" dirty="0"/>
              <a:t> </a:t>
            </a:r>
            <a:r>
              <a:rPr kumimoji="1" lang="en-US" altLang="zh-CN" dirty="0"/>
              <a:t>to,</a:t>
            </a:r>
            <a:r>
              <a:rPr kumimoji="1" lang="zh-CN" altLang="en-US" dirty="0"/>
              <a:t> </a:t>
            </a:r>
            <a:r>
              <a:rPr kumimoji="1" lang="en-US" altLang="zh-CN" dirty="0"/>
              <a:t>or</a:t>
            </a:r>
            <a:r>
              <a:rPr kumimoji="1" lang="zh-CN" altLang="en-US" dirty="0"/>
              <a:t> </a:t>
            </a:r>
            <a:r>
              <a:rPr kumimoji="1" lang="en-US" altLang="zh-CN" dirty="0"/>
              <a:t>affecting</a:t>
            </a:r>
            <a:r>
              <a:rPr kumimoji="1" lang="zh-CN" altLang="en-US" dirty="0"/>
              <a:t> </a:t>
            </a:r>
            <a:r>
              <a:rPr kumimoji="1" lang="en-US" altLang="zh-CN" dirty="0"/>
              <a:t>the</a:t>
            </a:r>
            <a:r>
              <a:rPr kumimoji="1" lang="zh-CN" altLang="en-US" dirty="0"/>
              <a:t> </a:t>
            </a:r>
            <a:r>
              <a:rPr kumimoji="1" lang="en-US" altLang="zh-CN" dirty="0"/>
              <a:t>perception</a:t>
            </a:r>
            <a:r>
              <a:rPr kumimoji="1" lang="zh-CN" altLang="en-US" dirty="0"/>
              <a:t> </a:t>
            </a:r>
            <a:r>
              <a:rPr kumimoji="1" lang="en-US" altLang="zh-CN" dirty="0"/>
              <a:t>of</a:t>
            </a:r>
            <a:r>
              <a:rPr kumimoji="1" lang="zh-CN" altLang="en-US" dirty="0"/>
              <a:t> </a:t>
            </a:r>
            <a:r>
              <a:rPr kumimoji="1" lang="en-US" altLang="zh-CN" dirty="0"/>
              <a:t>body</a:t>
            </a:r>
            <a:r>
              <a:rPr kumimoji="1" lang="zh-CN" altLang="en-US" dirty="0"/>
              <a:t> </a:t>
            </a:r>
            <a:r>
              <a:rPr kumimoji="1" lang="en-US" altLang="zh-CN" dirty="0"/>
              <a:t>position</a:t>
            </a:r>
            <a:r>
              <a:rPr kumimoji="1" lang="zh-CN" altLang="en-US" dirty="0"/>
              <a:t> </a:t>
            </a:r>
            <a:r>
              <a:rPr kumimoji="1" lang="en-US" altLang="zh-CN" dirty="0"/>
              <a:t>and</a:t>
            </a:r>
            <a:r>
              <a:rPr kumimoji="1" lang="zh-CN" altLang="en-US" dirty="0"/>
              <a:t> </a:t>
            </a:r>
            <a:r>
              <a:rPr kumimoji="1" lang="en-US" altLang="zh-CN" dirty="0"/>
              <a:t>movement.</a:t>
            </a:r>
          </a:p>
          <a:p>
            <a:r>
              <a:rPr kumimoji="1" lang="en-US" altLang="zh-CN" dirty="0"/>
              <a:t>proprioception:</a:t>
            </a:r>
            <a:r>
              <a:rPr kumimoji="1" lang="zh-CN" altLang="en-US" dirty="0"/>
              <a:t> </a:t>
            </a:r>
            <a:r>
              <a:rPr kumimoji="1" lang="en-US" altLang="zh-CN" dirty="0"/>
              <a:t>the</a:t>
            </a:r>
            <a:r>
              <a:rPr kumimoji="1" lang="zh-CN" altLang="en-US" dirty="0"/>
              <a:t> </a:t>
            </a:r>
            <a:r>
              <a:rPr kumimoji="1" lang="en-US" altLang="zh-CN" dirty="0"/>
              <a:t>reception</a:t>
            </a:r>
            <a:r>
              <a:rPr kumimoji="1" lang="zh-CN" altLang="en-US" dirty="0"/>
              <a:t> </a:t>
            </a:r>
            <a:r>
              <a:rPr kumimoji="1" lang="en-US" altLang="zh-CN" dirty="0"/>
              <a:t>of</a:t>
            </a:r>
            <a:r>
              <a:rPr kumimoji="1" lang="zh-CN" altLang="en-US" dirty="0"/>
              <a:t> </a:t>
            </a:r>
            <a:r>
              <a:rPr kumimoji="1" lang="en-US" altLang="zh-CN" dirty="0"/>
              <a:t>stimuli</a:t>
            </a:r>
            <a:r>
              <a:rPr kumimoji="1" lang="zh-CN" altLang="en-US" dirty="0"/>
              <a:t> </a:t>
            </a:r>
            <a:r>
              <a:rPr kumimoji="1" lang="en-US" altLang="zh-CN" dirty="0"/>
              <a:t>produced</a:t>
            </a:r>
            <a:r>
              <a:rPr kumimoji="1" lang="zh-CN" altLang="en-US" dirty="0"/>
              <a:t> </a:t>
            </a:r>
            <a:r>
              <a:rPr kumimoji="1" lang="en-US" altLang="zh-CN" dirty="0"/>
              <a:t>within</a:t>
            </a:r>
            <a:r>
              <a:rPr kumimoji="1" lang="zh-CN" altLang="en-US" dirty="0"/>
              <a:t> </a:t>
            </a:r>
            <a:r>
              <a:rPr kumimoji="1" lang="en-US" altLang="zh-CN" dirty="0"/>
              <a:t>the</a:t>
            </a:r>
            <a:r>
              <a:rPr kumimoji="1" lang="zh-CN" altLang="en-US" dirty="0"/>
              <a:t> </a:t>
            </a:r>
            <a:r>
              <a:rPr kumimoji="1" lang="en-US" altLang="zh-CN" dirty="0"/>
              <a:t>organism.</a:t>
            </a:r>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8</a:t>
            </a:fld>
            <a:endParaRPr lang="en-GB"/>
          </a:p>
        </p:txBody>
      </p:sp>
    </p:spTree>
    <p:extLst>
      <p:ext uri="{BB962C8B-B14F-4D97-AF65-F5344CB8AC3E}">
        <p14:creationId xmlns:p14="http://schemas.microsoft.com/office/powerpoint/2010/main" val="176561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u="none" strike="noStrike" kern="1200" dirty="0">
                <a:solidFill>
                  <a:schemeClr val="tx1"/>
                </a:solidFill>
                <a:effectLst/>
                <a:latin typeface="+mn-lt"/>
                <a:ea typeface="+mn-ea"/>
                <a:cs typeface="+mn-cs"/>
              </a:rPr>
              <a:t>Integration: </a:t>
            </a:r>
            <a:r>
              <a:rPr lang="en-US" altLang="zh-CN" sz="1200" b="0" i="0" u="none" strike="noStrike" kern="1200" dirty="0">
                <a:solidFill>
                  <a:schemeClr val="tx1"/>
                </a:solidFill>
                <a:effectLst/>
                <a:latin typeface="+mn-lt"/>
                <a:ea typeface="+mn-ea"/>
                <a:cs typeface="+mn-cs"/>
              </a:rPr>
              <a:t>Integration involves sorting and interpreting incoming sensory information and determining the appropriate response</a:t>
            </a:r>
          </a:p>
          <a:p>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10</a:t>
            </a:fld>
            <a:endParaRPr lang="en-GB"/>
          </a:p>
        </p:txBody>
      </p:sp>
    </p:spTree>
    <p:extLst>
      <p:ext uri="{BB962C8B-B14F-4D97-AF65-F5344CB8AC3E}">
        <p14:creationId xmlns:p14="http://schemas.microsoft.com/office/powerpoint/2010/main" val="359801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unconditioned</a:t>
            </a:r>
            <a:r>
              <a:rPr kumimoji="1" lang="zh-CN" altLang="en-US" dirty="0"/>
              <a:t> </a:t>
            </a:r>
            <a:r>
              <a:rPr kumimoji="1" lang="en-US" altLang="zh-CN" dirty="0"/>
              <a:t>reflex,</a:t>
            </a:r>
            <a:r>
              <a:rPr kumimoji="1" lang="zh-CN" altLang="en-US" dirty="0"/>
              <a:t> </a:t>
            </a:r>
            <a:r>
              <a:rPr kumimoji="1" lang="en-US" altLang="zh-CN" dirty="0"/>
              <a:t>conditioned</a:t>
            </a:r>
            <a:r>
              <a:rPr kumimoji="1" lang="zh-CN" altLang="en-US" dirty="0"/>
              <a:t> </a:t>
            </a:r>
            <a:r>
              <a:rPr kumimoji="1" lang="en-US" altLang="zh-CN" dirty="0"/>
              <a:t>reflex</a:t>
            </a:r>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14</a:t>
            </a:fld>
            <a:endParaRPr lang="en-GB"/>
          </a:p>
        </p:txBody>
      </p:sp>
    </p:spTree>
    <p:extLst>
      <p:ext uri="{BB962C8B-B14F-4D97-AF65-F5344CB8AC3E}">
        <p14:creationId xmlns:p14="http://schemas.microsoft.com/office/powerpoint/2010/main" val="312786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Each neuron has as many as 15,000 connections with neighboring neurons.</a:t>
            </a:r>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17</a:t>
            </a:fld>
            <a:endParaRPr lang="en-GB"/>
          </a:p>
        </p:txBody>
      </p:sp>
    </p:spTree>
    <p:extLst>
      <p:ext uri="{BB962C8B-B14F-4D97-AF65-F5344CB8AC3E}">
        <p14:creationId xmlns:p14="http://schemas.microsoft.com/office/powerpoint/2010/main" val="31038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Found</a:t>
            </a:r>
            <a:r>
              <a:rPr kumimoji="1" lang="zh-CN" altLang="en-US" dirty="0"/>
              <a:t> </a:t>
            </a:r>
            <a:r>
              <a:rPr kumimoji="1" lang="en-US" altLang="zh-CN" dirty="0"/>
              <a:t>only</a:t>
            </a:r>
            <a:r>
              <a:rPr kumimoji="1" lang="zh-CN" altLang="en-US" dirty="0"/>
              <a:t> </a:t>
            </a:r>
            <a:r>
              <a:rPr kumimoji="1" lang="en-US" altLang="zh-CN" dirty="0"/>
              <a:t>in</a:t>
            </a:r>
            <a:r>
              <a:rPr kumimoji="1" lang="zh-CN" altLang="en-US" dirty="0"/>
              <a:t> </a:t>
            </a:r>
            <a:r>
              <a:rPr kumimoji="1" lang="en-US" altLang="zh-CN" dirty="0"/>
              <a:t>CNS.</a:t>
            </a:r>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21</a:t>
            </a:fld>
            <a:endParaRPr lang="en-GB"/>
          </a:p>
        </p:txBody>
      </p:sp>
    </p:spTree>
    <p:extLst>
      <p:ext uri="{BB962C8B-B14F-4D97-AF65-F5344CB8AC3E}">
        <p14:creationId xmlns:p14="http://schemas.microsoft.com/office/powerpoint/2010/main" val="266384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23</a:t>
            </a:fld>
            <a:endParaRPr lang="en-GB"/>
          </a:p>
        </p:txBody>
      </p:sp>
    </p:spTree>
    <p:extLst>
      <p:ext uri="{BB962C8B-B14F-4D97-AF65-F5344CB8AC3E}">
        <p14:creationId xmlns:p14="http://schemas.microsoft.com/office/powerpoint/2010/main" val="418373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Neurotransmitters are chemical messengers that transmit a signal from a neuron across the synapse to a target cell, which may be another neuron, a muscle cell, or a gland cell.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The exact number of unique neurotransmitters in humans is unknown, but more than 500 have been identified.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Binding of neurotransmitters may influence the postsynaptic neuron in either an excitation or inhibitory way, depolarizing or repolarizing it respectively.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After a neurotransmitter molecule has been recognized by a post-synaptic receptor, it is released back into the synaptic cleft. Once in the synapse, it must be quickly removed or chemically inactivated in order to prevent constant stimulation of the post-synaptic cell and an excessive firing of action potentials.</a:t>
            </a:r>
            <a:endParaRPr kumimoji="1" lang="zh-CN" altLang="en-US" dirty="0"/>
          </a:p>
        </p:txBody>
      </p:sp>
      <p:sp>
        <p:nvSpPr>
          <p:cNvPr id="4" name="灯片编号占位符 3"/>
          <p:cNvSpPr>
            <a:spLocks noGrp="1"/>
          </p:cNvSpPr>
          <p:nvPr>
            <p:ph type="sldNum" sz="quarter" idx="5"/>
          </p:nvPr>
        </p:nvSpPr>
        <p:spPr/>
        <p:txBody>
          <a:bodyPr/>
          <a:lstStyle/>
          <a:p>
            <a:fld id="{CD1B0379-2682-4E8E-8916-48DA7B63F835}" type="slidenum">
              <a:rPr lang="en-GB" smtClean="0"/>
              <a:pPr/>
              <a:t>25</a:t>
            </a:fld>
            <a:endParaRPr lang="en-GB"/>
          </a:p>
        </p:txBody>
      </p:sp>
    </p:spTree>
    <p:extLst>
      <p:ext uri="{BB962C8B-B14F-4D97-AF65-F5344CB8AC3E}">
        <p14:creationId xmlns:p14="http://schemas.microsoft.com/office/powerpoint/2010/main" val="93232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B6299A8-BD90-4CDF-9EB4-4CBEA3762F71}" type="datetimeFigureOut">
              <a:rPr lang="en-US" smtClean="0"/>
              <a:pPr/>
              <a:t>9/8/21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6299A8-BD90-4CDF-9EB4-4CBEA3762F71}" type="datetimeFigureOut">
              <a:rPr lang="en-US" smtClean="0"/>
              <a:pPr/>
              <a:t>9/8/21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6299A8-BD90-4CDF-9EB4-4CBEA3762F71}" type="datetimeFigureOut">
              <a:rPr lang="en-US" smtClean="0"/>
              <a:pPr/>
              <a:t>9/8/21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6299A8-BD90-4CDF-9EB4-4CBEA3762F71}" type="datetimeFigureOut">
              <a:rPr lang="en-US" smtClean="0"/>
              <a:pPr/>
              <a:t>9/8/21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299A8-BD90-4CDF-9EB4-4CBEA3762F71}" type="datetimeFigureOut">
              <a:rPr lang="en-US" smtClean="0"/>
              <a:pPr/>
              <a:t>9/8/21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B6299A8-BD90-4CDF-9EB4-4CBEA3762F71}" type="datetimeFigureOut">
              <a:rPr lang="en-US" smtClean="0"/>
              <a:pPr/>
              <a:t>9/8/21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B6299A8-BD90-4CDF-9EB4-4CBEA3762F71}" type="datetimeFigureOut">
              <a:rPr lang="en-US" smtClean="0"/>
              <a:pPr/>
              <a:t>9/8/21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B6299A8-BD90-4CDF-9EB4-4CBEA3762F71}" type="datetimeFigureOut">
              <a:rPr lang="en-US" smtClean="0"/>
              <a:pPr/>
              <a:t>9/8/21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299A8-BD90-4CDF-9EB4-4CBEA3762F71}" type="datetimeFigureOut">
              <a:rPr lang="en-US" smtClean="0"/>
              <a:pPr/>
              <a:t>9/8/21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299A8-BD90-4CDF-9EB4-4CBEA3762F71}" type="datetimeFigureOut">
              <a:rPr lang="en-US" smtClean="0"/>
              <a:pPr/>
              <a:t>9/8/21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299A8-BD90-4CDF-9EB4-4CBEA3762F71}" type="datetimeFigureOut">
              <a:rPr lang="en-US" smtClean="0"/>
              <a:pPr/>
              <a:t>9/8/21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30E2BD-A56C-4474-AC97-0D519B91410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299A8-BD90-4CDF-9EB4-4CBEA3762F71}" type="datetimeFigureOut">
              <a:rPr lang="en-US" smtClean="0"/>
              <a:pPr/>
              <a:t>9/8/21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0E2BD-A56C-4474-AC97-0D519B91410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hyperlink" Target="https://byjus.com/neet/process-of-neural-communication/"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www.khanacademy.org/science/biology/human-biology/neuron-nervous-system/v/anatomy-of-a-neuron" TargetMode="External"/><Relationship Id="rId4" Type="http://schemas.openxmlformats.org/officeDocument/2006/relationships/hyperlink" Target="https://www.ck12.org/biology/nerve-impulse/lesson/Nerve-Cells-and-Nerve-Impulses-MS-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ammothmemory.net/biology/coordination-and-response/nerves/three-types-of-neurone.html" TargetMode="External"/><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byjus.com/biology/sense-organ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uron-by-images_wellcome_co_uk.jpg"/>
          <p:cNvPicPr>
            <a:picLocks noChangeAspect="1"/>
          </p:cNvPicPr>
          <p:nvPr/>
        </p:nvPicPr>
        <p:blipFill>
          <a:blip r:embed="rId2" cstate="print"/>
          <a:srcRect r="13071" b="5018"/>
          <a:stretch>
            <a:fillRect/>
          </a:stretch>
        </p:blipFill>
        <p:spPr>
          <a:xfrm>
            <a:off x="0" y="0"/>
            <a:ext cx="9481099" cy="6858000"/>
          </a:xfrm>
          <a:prstGeom prst="rect">
            <a:avLst/>
          </a:prstGeom>
        </p:spPr>
      </p:pic>
      <p:sp>
        <p:nvSpPr>
          <p:cNvPr id="2" name="Title 1"/>
          <p:cNvSpPr>
            <a:spLocks noGrp="1"/>
          </p:cNvSpPr>
          <p:nvPr>
            <p:ph type="ctrTitle"/>
          </p:nvPr>
        </p:nvSpPr>
        <p:spPr/>
        <p:txBody>
          <a:bodyPr/>
          <a:lstStyle/>
          <a:p>
            <a:r>
              <a:rPr lang="en-GB" dirty="0">
                <a:solidFill>
                  <a:srgbClr val="FF0000"/>
                </a:solidFill>
              </a:rPr>
              <a:t>Coordination and response</a:t>
            </a:r>
          </a:p>
        </p:txBody>
      </p:sp>
      <p:sp>
        <p:nvSpPr>
          <p:cNvPr id="3" name="Subtitle 2"/>
          <p:cNvSpPr>
            <a:spLocks noGrp="1"/>
          </p:cNvSpPr>
          <p:nvPr>
            <p:ph type="subTitle" idx="1"/>
          </p:nvPr>
        </p:nvSpPr>
        <p:spPr/>
        <p:txBody>
          <a:bodyPr/>
          <a:lstStyle/>
          <a:p>
            <a:r>
              <a:rPr lang="en-GB" dirty="0">
                <a:solidFill>
                  <a:srgbClr val="FFFF00"/>
                </a:solidFill>
              </a:rPr>
              <a:t>Nervous control in humans</a:t>
            </a:r>
          </a:p>
          <a:p>
            <a:r>
              <a:rPr lang="en-GB" dirty="0">
                <a:solidFill>
                  <a:srgbClr val="FFFF00"/>
                </a:solidFill>
              </a:rPr>
              <a:t>IGCSE Biology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central nervous system</a:t>
            </a:r>
          </a:p>
        </p:txBody>
      </p:sp>
      <p:sp>
        <p:nvSpPr>
          <p:cNvPr id="7" name="TextBox 6"/>
          <p:cNvSpPr txBox="1"/>
          <p:nvPr/>
        </p:nvSpPr>
        <p:spPr>
          <a:xfrm>
            <a:off x="6324600" y="1752600"/>
            <a:ext cx="2819400" cy="4093428"/>
          </a:xfrm>
          <a:prstGeom prst="rect">
            <a:avLst/>
          </a:prstGeom>
          <a:noFill/>
        </p:spPr>
        <p:txBody>
          <a:bodyPr wrap="square" rtlCol="0">
            <a:spAutoFit/>
          </a:bodyPr>
          <a:lstStyle/>
          <a:p>
            <a:r>
              <a:rPr lang="en-GB" sz="2000" dirty="0"/>
              <a:t>It is a site where the received </a:t>
            </a:r>
            <a:r>
              <a:rPr lang="en-GB" sz="2000" b="1" dirty="0"/>
              <a:t>information is processed </a:t>
            </a:r>
            <a:r>
              <a:rPr lang="en-GB" sz="2000" dirty="0"/>
              <a:t>and</a:t>
            </a:r>
            <a:r>
              <a:rPr lang="en-GB" sz="2000" b="1" dirty="0"/>
              <a:t> integrated </a:t>
            </a:r>
            <a:r>
              <a:rPr lang="en-GB" sz="2000" dirty="0"/>
              <a:t>for the action or response by effectors</a:t>
            </a:r>
            <a:r>
              <a:rPr lang="en-US" altLang="zh-CN" sz="2000" dirty="0"/>
              <a:t>.</a:t>
            </a:r>
            <a:endParaRPr lang="en-GB" sz="2000" dirty="0"/>
          </a:p>
          <a:p>
            <a:endParaRPr lang="en-GB" sz="2000" dirty="0"/>
          </a:p>
          <a:p>
            <a:r>
              <a:rPr lang="en-GB" sz="2000" dirty="0"/>
              <a:t>The brain is protected by the </a:t>
            </a:r>
            <a:r>
              <a:rPr lang="en-GB" sz="2000" b="1" dirty="0"/>
              <a:t>skull</a:t>
            </a:r>
            <a:r>
              <a:rPr lang="en-GB" sz="2000" dirty="0"/>
              <a:t>.</a:t>
            </a:r>
          </a:p>
          <a:p>
            <a:endParaRPr lang="en-GB" sz="2000" dirty="0"/>
          </a:p>
          <a:p>
            <a:r>
              <a:rPr lang="en-GB" sz="2000" dirty="0"/>
              <a:t>The spinal cord is protected by the </a:t>
            </a:r>
            <a:r>
              <a:rPr lang="en-GB" sz="2000" b="1" dirty="0"/>
              <a:t>vertebral column</a:t>
            </a:r>
            <a:r>
              <a:rPr lang="en-GB" sz="2000" dirty="0"/>
              <a:t> (backbone).</a:t>
            </a:r>
          </a:p>
        </p:txBody>
      </p:sp>
      <p:pic>
        <p:nvPicPr>
          <p:cNvPr id="13" name="Content Placeholder 12" descr="cns_1.jpg"/>
          <p:cNvPicPr>
            <a:picLocks noGrp="1" noChangeAspect="1"/>
          </p:cNvPicPr>
          <p:nvPr>
            <p:ph idx="1"/>
          </p:nvPr>
        </p:nvPicPr>
        <p:blipFill>
          <a:blip r:embed="rId3" cstate="print"/>
          <a:stretch>
            <a:fillRect/>
          </a:stretch>
        </p:blipFill>
        <p:spPr>
          <a:xfrm>
            <a:off x="304800" y="1371600"/>
            <a:ext cx="4815252" cy="3129914"/>
          </a:xfrm>
        </p:spPr>
      </p:pic>
      <p:pic>
        <p:nvPicPr>
          <p:cNvPr id="17" name="Picture 16" descr="th9GYK5LTW.jpg"/>
          <p:cNvPicPr>
            <a:picLocks noChangeAspect="1"/>
          </p:cNvPicPr>
          <p:nvPr/>
        </p:nvPicPr>
        <p:blipFill>
          <a:blip r:embed="rId4" cstate="print"/>
          <a:stretch>
            <a:fillRect/>
          </a:stretch>
        </p:blipFill>
        <p:spPr>
          <a:xfrm>
            <a:off x="2286000" y="3451098"/>
            <a:ext cx="3886200" cy="3406902"/>
          </a:xfrm>
          <a:prstGeom prst="rect">
            <a:avLst/>
          </a:prstGeom>
        </p:spPr>
      </p:pic>
      <p:sp>
        <p:nvSpPr>
          <p:cNvPr id="3" name="文本框 2">
            <a:extLst>
              <a:ext uri="{FF2B5EF4-FFF2-40B4-BE49-F238E27FC236}">
                <a16:creationId xmlns:a16="http://schemas.microsoft.com/office/drawing/2014/main" id="{6CC4049B-F71B-1047-BA21-6999668E085C}"/>
              </a:ext>
            </a:extLst>
          </p:cNvPr>
          <p:cNvSpPr txBox="1"/>
          <p:nvPr/>
        </p:nvSpPr>
        <p:spPr>
          <a:xfrm>
            <a:off x="280261" y="5384363"/>
            <a:ext cx="1828800" cy="923330"/>
          </a:xfrm>
          <a:prstGeom prst="rect">
            <a:avLst/>
          </a:prstGeom>
          <a:noFill/>
        </p:spPr>
        <p:txBody>
          <a:bodyPr wrap="square" rtlCol="0">
            <a:spAutoFit/>
          </a:bodyPr>
          <a:lstStyle/>
          <a:p>
            <a:r>
              <a:rPr kumimoji="1" lang="en-US" altLang="zh-CN" dirty="0"/>
              <a:t>CNS</a:t>
            </a:r>
            <a:r>
              <a:rPr kumimoji="1" lang="zh-CN" altLang="en-US" dirty="0"/>
              <a:t> </a:t>
            </a:r>
            <a:r>
              <a:rPr kumimoji="1" lang="en-US" altLang="zh-CN" dirty="0"/>
              <a:t>and</a:t>
            </a:r>
            <a:r>
              <a:rPr kumimoji="1" lang="zh-CN" altLang="en-US" dirty="0"/>
              <a:t> </a:t>
            </a:r>
            <a:r>
              <a:rPr kumimoji="1" lang="en-US" altLang="zh-CN" dirty="0"/>
              <a:t>PNS</a:t>
            </a:r>
            <a:r>
              <a:rPr kumimoji="1" lang="zh-CN" altLang="en-US" dirty="0"/>
              <a:t> </a:t>
            </a:r>
            <a:r>
              <a:rPr kumimoji="1" lang="en-US" altLang="zh-CN" dirty="0"/>
              <a:t>in</a:t>
            </a:r>
            <a:r>
              <a:rPr kumimoji="1" lang="zh-CN" altLang="en-US" dirty="0"/>
              <a:t> </a:t>
            </a:r>
            <a:r>
              <a:rPr kumimoji="1" lang="en-US" altLang="zh-CN" dirty="0"/>
              <a:t>human</a:t>
            </a:r>
            <a:r>
              <a:rPr kumimoji="1" lang="zh-CN" altLang="en-US" dirty="0"/>
              <a:t> </a:t>
            </a:r>
            <a:r>
              <a:rPr kumimoji="1" lang="en-US" altLang="zh-CN" dirty="0"/>
              <a:t>and</a:t>
            </a:r>
            <a:r>
              <a:rPr kumimoji="1" lang="zh-CN" altLang="en-US" dirty="0"/>
              <a:t> </a:t>
            </a:r>
            <a:r>
              <a:rPr kumimoji="1" lang="en-US" altLang="zh-CN" dirty="0"/>
              <a:t>other</a:t>
            </a:r>
            <a:r>
              <a:rPr kumimoji="1" lang="zh-CN" altLang="en-US" dirty="0"/>
              <a:t> </a:t>
            </a:r>
            <a:r>
              <a:rPr kumimoji="1" lang="en-US" altLang="zh-CN" dirty="0"/>
              <a:t>vertebrates.</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peripheral nervous system</a:t>
            </a:r>
          </a:p>
        </p:txBody>
      </p:sp>
      <p:pic>
        <p:nvPicPr>
          <p:cNvPr id="4" name="Content Placeholder 3" descr="peripheral_nervous_system.jpg"/>
          <p:cNvPicPr>
            <a:picLocks noGrp="1" noChangeAspect="1"/>
          </p:cNvPicPr>
          <p:nvPr>
            <p:ph idx="1"/>
          </p:nvPr>
        </p:nvPicPr>
        <p:blipFill>
          <a:blip r:embed="rId2" cstate="print"/>
          <a:stretch>
            <a:fillRect/>
          </a:stretch>
        </p:blipFill>
        <p:spPr>
          <a:xfrm>
            <a:off x="304800" y="1371600"/>
            <a:ext cx="4953000" cy="5200650"/>
          </a:xfrm>
        </p:spPr>
      </p:pic>
      <p:sp>
        <p:nvSpPr>
          <p:cNvPr id="5" name="TextBox 4"/>
          <p:cNvSpPr txBox="1"/>
          <p:nvPr/>
        </p:nvSpPr>
        <p:spPr>
          <a:xfrm>
            <a:off x="5334000" y="2209800"/>
            <a:ext cx="3657600" cy="3154710"/>
          </a:xfrm>
          <a:prstGeom prst="rect">
            <a:avLst/>
          </a:prstGeom>
          <a:noFill/>
        </p:spPr>
        <p:txBody>
          <a:bodyPr wrap="square" rtlCol="0">
            <a:spAutoFit/>
          </a:bodyPr>
          <a:lstStyle/>
          <a:p>
            <a:pPr>
              <a:spcBef>
                <a:spcPts val="1000"/>
              </a:spcBef>
            </a:pPr>
            <a:r>
              <a:rPr lang="en-GB" sz="2000" dirty="0"/>
              <a:t>All the nerves associated with the CNS.</a:t>
            </a:r>
          </a:p>
          <a:p>
            <a:pPr>
              <a:spcBef>
                <a:spcPts val="1000"/>
              </a:spcBef>
            </a:pPr>
            <a:r>
              <a:rPr lang="en-GB" sz="2000" dirty="0"/>
              <a:t>The PNS consists of all the:</a:t>
            </a:r>
          </a:p>
          <a:p>
            <a:pPr>
              <a:spcBef>
                <a:spcPts val="1000"/>
              </a:spcBef>
              <a:buFont typeface="Arial" pitchFamily="34" charset="0"/>
              <a:buChar char="•"/>
            </a:pPr>
            <a:r>
              <a:rPr lang="en-GB" sz="2000" b="1" dirty="0"/>
              <a:t>sensory neurones</a:t>
            </a:r>
            <a:r>
              <a:rPr lang="en-US" altLang="zh-CN" sz="2000" dirty="0"/>
              <a:t>:</a:t>
            </a:r>
            <a:r>
              <a:rPr lang="zh-CN" altLang="en-US" sz="2000" dirty="0"/>
              <a:t> </a:t>
            </a:r>
            <a:r>
              <a:rPr lang="en-US" altLang="zh-CN" dirty="0"/>
              <a:t>transmits nerve impulse from organs or tissues to CNS</a:t>
            </a:r>
            <a:r>
              <a:rPr lang="zh-CN" altLang="en-US" sz="2000" b="1" dirty="0"/>
              <a:t> </a:t>
            </a:r>
            <a:endParaRPr lang="en-GB" sz="2000" b="1" dirty="0"/>
          </a:p>
          <a:p>
            <a:pPr>
              <a:spcBef>
                <a:spcPts val="1000"/>
              </a:spcBef>
              <a:buFont typeface="Arial" pitchFamily="34" charset="0"/>
              <a:buChar char="•"/>
            </a:pPr>
            <a:r>
              <a:rPr lang="en-GB" sz="2000" b="1" dirty="0"/>
              <a:t>motor neurones</a:t>
            </a:r>
            <a:r>
              <a:rPr lang="en-US" altLang="zh-CN" sz="2000" dirty="0"/>
              <a:t>:</a:t>
            </a:r>
            <a:r>
              <a:rPr lang="zh-CN" altLang="en-US" sz="2000" dirty="0"/>
              <a:t> </a:t>
            </a:r>
            <a:r>
              <a:rPr lang="en-US" altLang="zh-CN" dirty="0"/>
              <a:t>transmits impulses from the CNS to peripheral organs or tissues</a:t>
            </a:r>
            <a:endParaRPr lang="en-GB" sz="2000" dirty="0"/>
          </a:p>
        </p:txBody>
      </p:sp>
      <p:sp>
        <p:nvSpPr>
          <p:cNvPr id="6" name="矩形 5">
            <a:extLst>
              <a:ext uri="{FF2B5EF4-FFF2-40B4-BE49-F238E27FC236}">
                <a16:creationId xmlns:a16="http://schemas.microsoft.com/office/drawing/2014/main" id="{C305629E-191B-FD4E-B79F-9A4366B73069}"/>
              </a:ext>
            </a:extLst>
          </p:cNvPr>
          <p:cNvSpPr/>
          <p:nvPr/>
        </p:nvSpPr>
        <p:spPr>
          <a:xfrm>
            <a:off x="4669573" y="5950080"/>
            <a:ext cx="4572000" cy="646331"/>
          </a:xfrm>
          <a:prstGeom prst="rect">
            <a:avLst/>
          </a:prstGeom>
        </p:spPr>
        <p:txBody>
          <a:bodyPr>
            <a:spAutoFit/>
          </a:bodyPr>
          <a:lstStyle/>
          <a:p>
            <a:r>
              <a:rPr lang="zh-CN" altLang="en-US" dirty="0">
                <a:hlinkClick r:id="rId3"/>
              </a:rPr>
              <a:t>https://byjus.com/neet/process-of-neural-communication/</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1CB2C22-3A5E-094A-B032-31DEB557D9D3}"/>
              </a:ext>
            </a:extLst>
          </p:cNvPr>
          <p:cNvSpPr>
            <a:spLocks noGrp="1"/>
          </p:cNvSpPr>
          <p:nvPr>
            <p:ph type="title"/>
          </p:nvPr>
        </p:nvSpPr>
        <p:spPr>
          <a:xfrm>
            <a:off x="836676" y="548640"/>
            <a:ext cx="7626096" cy="1179576"/>
          </a:xfrm>
        </p:spPr>
        <p:txBody>
          <a:bodyPr>
            <a:normAutofit/>
          </a:bodyPr>
          <a:lstStyle/>
          <a:p>
            <a:pPr marL="571500" indent="-571500">
              <a:buBlip>
                <a:blip r:embed="rId2"/>
              </a:buBlip>
            </a:pPr>
            <a:r>
              <a:rPr lang="en-GB" altLang="zh-CN" sz="3500"/>
              <a:t>The peripheral nervous system</a:t>
            </a:r>
            <a:endParaRPr kumimoji="1" lang="zh-CN" altLang="en-US" sz="35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E973B37F-6563-5B47-AD60-8BB9B5A75755}"/>
              </a:ext>
            </a:extLst>
          </p:cNvPr>
          <p:cNvSpPr>
            <a:spLocks noGrp="1"/>
          </p:cNvSpPr>
          <p:nvPr>
            <p:ph idx="1"/>
          </p:nvPr>
        </p:nvSpPr>
        <p:spPr>
          <a:xfrm>
            <a:off x="836676" y="2481943"/>
            <a:ext cx="7626096" cy="3695020"/>
          </a:xfrm>
        </p:spPr>
        <p:txBody>
          <a:bodyPr>
            <a:normAutofit/>
          </a:bodyPr>
          <a:lstStyle/>
          <a:p>
            <a:pPr>
              <a:spcBef>
                <a:spcPts val="1000"/>
              </a:spcBef>
            </a:pPr>
            <a:r>
              <a:rPr lang="en-US" altLang="zh-CN" sz="1900"/>
              <a:t>The PNS is divided into two types based on the organs/tissue it transmits the nerve impulse to. These are:</a:t>
            </a:r>
          </a:p>
          <a:p>
            <a:pPr>
              <a:spcBef>
                <a:spcPts val="1000"/>
              </a:spcBef>
            </a:pPr>
            <a:r>
              <a:rPr lang="en-US" altLang="zh-CN" sz="1900" b="1"/>
              <a:t>Somatic nervous system: </a:t>
            </a:r>
            <a:r>
              <a:rPr lang="en-US" altLang="zh-CN" sz="1900"/>
              <a:t>Impulse is transmitted from CNS to skeletal muscles</a:t>
            </a:r>
          </a:p>
          <a:p>
            <a:pPr>
              <a:spcBef>
                <a:spcPts val="1000"/>
              </a:spcBef>
            </a:pPr>
            <a:r>
              <a:rPr lang="en-US" altLang="zh-CN" sz="1900" b="1"/>
              <a:t>Autonomic nervous system: </a:t>
            </a:r>
            <a:r>
              <a:rPr lang="en-US" altLang="zh-CN" sz="1900"/>
              <a:t>Impulse is transmitted from CNS to smooth muscles and involuntary organs of the body</a:t>
            </a:r>
          </a:p>
        </p:txBody>
      </p:sp>
    </p:spTree>
    <p:extLst>
      <p:ext uri="{BB962C8B-B14F-4D97-AF65-F5344CB8AC3E}">
        <p14:creationId xmlns:p14="http://schemas.microsoft.com/office/powerpoint/2010/main" val="276999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Actions</a:t>
            </a:r>
          </a:p>
        </p:txBody>
      </p:sp>
      <p:sp>
        <p:nvSpPr>
          <p:cNvPr id="4" name="文本占位符 3">
            <a:extLst>
              <a:ext uri="{FF2B5EF4-FFF2-40B4-BE49-F238E27FC236}">
                <a16:creationId xmlns:a16="http://schemas.microsoft.com/office/drawing/2014/main" id="{57123CE5-D7F4-3343-926C-354F6117D084}"/>
              </a:ext>
            </a:extLst>
          </p:cNvPr>
          <p:cNvSpPr>
            <a:spLocks noGrp="1"/>
          </p:cNvSpPr>
          <p:nvPr>
            <p:ph type="body" idx="1"/>
          </p:nvPr>
        </p:nvSpPr>
        <p:spPr/>
        <p:txBody>
          <a:bodyPr/>
          <a:lstStyle/>
          <a:p>
            <a:r>
              <a:rPr lang="en-GB" altLang="zh-CN" dirty="0"/>
              <a:t>involuntary</a:t>
            </a:r>
            <a:endParaRPr kumimoji="1" lang="zh-CN" altLang="en-US" dirty="0"/>
          </a:p>
        </p:txBody>
      </p:sp>
      <p:sp>
        <p:nvSpPr>
          <p:cNvPr id="3" name="Content Placeholder 2"/>
          <p:cNvSpPr>
            <a:spLocks noGrp="1"/>
          </p:cNvSpPr>
          <p:nvPr>
            <p:ph sz="half" idx="2"/>
          </p:nvPr>
        </p:nvSpPr>
        <p:spPr>
          <a:xfrm>
            <a:off x="457200" y="2174875"/>
            <a:ext cx="4040188" cy="2625725"/>
          </a:xfrm>
        </p:spPr>
        <p:txBody>
          <a:bodyPr>
            <a:normAutofit/>
          </a:bodyPr>
          <a:lstStyle/>
          <a:p>
            <a:r>
              <a:rPr lang="en-US" altLang="zh-CN" sz="2000" dirty="0"/>
              <a:t>-</a:t>
            </a:r>
            <a:r>
              <a:rPr lang="zh-CN" altLang="en-US" sz="2000" dirty="0"/>
              <a:t> </a:t>
            </a:r>
            <a:r>
              <a:rPr lang="en-GB" sz="2000" dirty="0"/>
              <a:t>not under conscious control</a:t>
            </a:r>
            <a:r>
              <a:rPr lang="en-US" altLang="zh-CN" sz="2000" dirty="0"/>
              <a:t>,</a:t>
            </a:r>
            <a:r>
              <a:rPr lang="zh-CN" altLang="en-US" sz="2000" dirty="0"/>
              <a:t> </a:t>
            </a:r>
            <a:r>
              <a:rPr lang="en-US" altLang="zh-CN" sz="2000" dirty="0"/>
              <a:t>including</a:t>
            </a:r>
            <a:r>
              <a:rPr lang="zh-CN" altLang="en-US" sz="2000" dirty="0"/>
              <a:t> </a:t>
            </a:r>
            <a:r>
              <a:rPr lang="en-US" altLang="zh-CN" sz="2000" b="1" dirty="0"/>
              <a:t>reflex</a:t>
            </a:r>
            <a:r>
              <a:rPr lang="zh-CN" altLang="en-US" sz="2000" dirty="0"/>
              <a:t> </a:t>
            </a:r>
            <a:r>
              <a:rPr lang="en-US" altLang="zh-CN" sz="2000" dirty="0"/>
              <a:t>actions</a:t>
            </a:r>
            <a:r>
              <a:rPr lang="zh-CN" altLang="en-US" sz="2000" dirty="0"/>
              <a:t> </a:t>
            </a:r>
            <a:r>
              <a:rPr lang="en-US" altLang="zh-CN" sz="2000" dirty="0"/>
              <a:t>(also</a:t>
            </a:r>
            <a:r>
              <a:rPr lang="zh-CN" altLang="en-US" sz="2000" dirty="0"/>
              <a:t> </a:t>
            </a:r>
            <a:r>
              <a:rPr lang="en-US" altLang="zh-CN" sz="2000" dirty="0"/>
              <a:t>called</a:t>
            </a:r>
            <a:r>
              <a:rPr lang="zh-CN" altLang="en-US" sz="2000" dirty="0"/>
              <a:t> </a:t>
            </a:r>
            <a:r>
              <a:rPr lang="en-US" altLang="zh-CN" sz="2000" dirty="0"/>
              <a:t>reflex).</a:t>
            </a:r>
            <a:r>
              <a:rPr lang="zh-CN" altLang="en-US" sz="2000" dirty="0"/>
              <a:t> </a:t>
            </a:r>
            <a:endParaRPr lang="en-US" altLang="zh-CN" sz="2000" dirty="0"/>
          </a:p>
          <a:p>
            <a:r>
              <a:rPr lang="en-US" altLang="zh-CN" sz="2000" dirty="0"/>
              <a:t>E.g.</a:t>
            </a:r>
            <a:r>
              <a:rPr lang="zh-CN" altLang="en-US" sz="2000" dirty="0"/>
              <a:t> </a:t>
            </a:r>
            <a:r>
              <a:rPr lang="en-US" altLang="zh-CN" sz="2000" dirty="0"/>
              <a:t>Breathing,</a:t>
            </a:r>
            <a:r>
              <a:rPr lang="zh-CN" altLang="en-US" sz="2000" dirty="0"/>
              <a:t> </a:t>
            </a:r>
            <a:r>
              <a:rPr lang="en-US" altLang="zh-CN" sz="2000" dirty="0"/>
              <a:t>heartbeat,</a:t>
            </a:r>
            <a:r>
              <a:rPr lang="zh-CN" altLang="en-US" sz="2000" dirty="0"/>
              <a:t> </a:t>
            </a:r>
            <a:r>
              <a:rPr lang="en-US" altLang="zh-CN" sz="2000" dirty="0"/>
              <a:t>sneezing,</a:t>
            </a:r>
            <a:r>
              <a:rPr lang="zh-CN" altLang="en-US" sz="2000" dirty="0"/>
              <a:t> </a:t>
            </a:r>
            <a:r>
              <a:rPr lang="en-US" altLang="zh-CN" sz="2000" dirty="0"/>
              <a:t>vomiting,</a:t>
            </a:r>
            <a:r>
              <a:rPr lang="zh-CN" altLang="en-US" sz="2000" dirty="0"/>
              <a:t> </a:t>
            </a:r>
            <a:r>
              <a:rPr lang="en-US" altLang="zh-CN" sz="2000" dirty="0"/>
              <a:t>digestion,</a:t>
            </a:r>
            <a:r>
              <a:rPr lang="zh-CN" altLang="en-US" sz="2000" dirty="0"/>
              <a:t> </a:t>
            </a:r>
            <a:r>
              <a:rPr lang="en-US" altLang="zh-CN" sz="2000" dirty="0"/>
              <a:t>etc.</a:t>
            </a:r>
          </a:p>
        </p:txBody>
      </p:sp>
      <p:sp>
        <p:nvSpPr>
          <p:cNvPr id="5" name="文本占位符 4">
            <a:extLst>
              <a:ext uri="{FF2B5EF4-FFF2-40B4-BE49-F238E27FC236}">
                <a16:creationId xmlns:a16="http://schemas.microsoft.com/office/drawing/2014/main" id="{92CF5276-03A6-F54F-8418-ECDFDE869CF8}"/>
              </a:ext>
            </a:extLst>
          </p:cNvPr>
          <p:cNvSpPr>
            <a:spLocks noGrp="1"/>
          </p:cNvSpPr>
          <p:nvPr>
            <p:ph type="body" sz="quarter" idx="3"/>
          </p:nvPr>
        </p:nvSpPr>
        <p:spPr/>
        <p:txBody>
          <a:bodyPr/>
          <a:lstStyle/>
          <a:p>
            <a:r>
              <a:rPr lang="en-GB" altLang="zh-CN" dirty="0"/>
              <a:t>voluntary</a:t>
            </a:r>
            <a:endParaRPr kumimoji="1" lang="zh-CN" altLang="en-US" dirty="0"/>
          </a:p>
        </p:txBody>
      </p:sp>
      <p:sp>
        <p:nvSpPr>
          <p:cNvPr id="6" name="内容占位符 5">
            <a:extLst>
              <a:ext uri="{FF2B5EF4-FFF2-40B4-BE49-F238E27FC236}">
                <a16:creationId xmlns:a16="http://schemas.microsoft.com/office/drawing/2014/main" id="{C6159D59-8102-874B-B96B-DAEEAE18C890}"/>
              </a:ext>
            </a:extLst>
          </p:cNvPr>
          <p:cNvSpPr>
            <a:spLocks noGrp="1"/>
          </p:cNvSpPr>
          <p:nvPr>
            <p:ph sz="quarter" idx="4"/>
          </p:nvPr>
        </p:nvSpPr>
        <p:spPr>
          <a:xfrm>
            <a:off x="4645025" y="2174875"/>
            <a:ext cx="4041775" cy="2625725"/>
          </a:xfrm>
        </p:spPr>
        <p:txBody>
          <a:bodyPr>
            <a:normAutofit/>
          </a:bodyPr>
          <a:lstStyle/>
          <a:p>
            <a:r>
              <a:rPr lang="en-US" altLang="zh-CN" sz="2000" dirty="0"/>
              <a:t>-</a:t>
            </a:r>
            <a:r>
              <a:rPr lang="en-GB" altLang="zh-CN" sz="2000" dirty="0"/>
              <a:t> involve conscious control by the brain</a:t>
            </a:r>
            <a:r>
              <a:rPr lang="en-US" altLang="zh-CN" sz="2000" dirty="0"/>
              <a:t>.</a:t>
            </a:r>
            <a:r>
              <a:rPr lang="zh-CN" altLang="en-US" sz="2000" dirty="0"/>
              <a:t> </a:t>
            </a:r>
            <a:endParaRPr lang="en-US" altLang="zh-CN" sz="2000" dirty="0"/>
          </a:p>
          <a:p>
            <a:r>
              <a:rPr lang="en-US" altLang="zh-CN" sz="2000" dirty="0"/>
              <a:t>Both spinal cord and brain are involved</a:t>
            </a:r>
          </a:p>
          <a:p>
            <a:r>
              <a:rPr lang="en-US" altLang="zh-CN" sz="2000" dirty="0"/>
              <a:t>E.g.</a:t>
            </a:r>
            <a:r>
              <a:rPr lang="zh-CN" altLang="en-US" sz="2000" dirty="0"/>
              <a:t> </a:t>
            </a:r>
            <a:r>
              <a:rPr lang="en-US" altLang="zh-CN" sz="2000" dirty="0"/>
              <a:t>Walking,</a:t>
            </a:r>
            <a:r>
              <a:rPr lang="zh-CN" altLang="en-US" sz="2000" dirty="0"/>
              <a:t> </a:t>
            </a:r>
            <a:r>
              <a:rPr lang="en-US" altLang="zh-CN" sz="2000" dirty="0"/>
              <a:t>eating,</a:t>
            </a:r>
            <a:r>
              <a:rPr lang="zh-CN" altLang="en-US" sz="2000" dirty="0"/>
              <a:t> </a:t>
            </a:r>
            <a:r>
              <a:rPr lang="en-US" altLang="zh-CN" sz="2000" dirty="0"/>
              <a:t>doing</a:t>
            </a:r>
            <a:r>
              <a:rPr lang="zh-CN" altLang="en-US" sz="2000" dirty="0"/>
              <a:t> </a:t>
            </a:r>
            <a:r>
              <a:rPr lang="en-US" altLang="zh-CN" sz="2000" dirty="0"/>
              <a:t>exercise,</a:t>
            </a:r>
            <a:r>
              <a:rPr lang="zh-CN" altLang="en-US" sz="2000" dirty="0"/>
              <a:t> </a:t>
            </a:r>
            <a:r>
              <a:rPr lang="en-US" altLang="zh-CN" sz="2000" dirty="0"/>
              <a:t>etc.</a:t>
            </a:r>
            <a:endParaRPr lang="en-GB" altLang="zh-CN" sz="2000" dirty="0"/>
          </a:p>
          <a:p>
            <a:endParaRPr kumimoji="1" lang="zh-CN" altLang="en-US" sz="2000" dirty="0"/>
          </a:p>
        </p:txBody>
      </p:sp>
      <p:sp>
        <p:nvSpPr>
          <p:cNvPr id="7" name="文本框 6">
            <a:extLst>
              <a:ext uri="{FF2B5EF4-FFF2-40B4-BE49-F238E27FC236}">
                <a16:creationId xmlns:a16="http://schemas.microsoft.com/office/drawing/2014/main" id="{E57C8BC1-89E6-DF4C-B421-89C12CA380D2}"/>
              </a:ext>
            </a:extLst>
          </p:cNvPr>
          <p:cNvSpPr txBox="1"/>
          <p:nvPr/>
        </p:nvSpPr>
        <p:spPr>
          <a:xfrm>
            <a:off x="381000" y="4342625"/>
            <a:ext cx="7924800" cy="2195473"/>
          </a:xfrm>
          <a:prstGeom prst="rect">
            <a:avLst/>
          </a:prstGeom>
          <a:noFill/>
        </p:spPr>
        <p:txBody>
          <a:bodyPr wrap="square" rtlCol="0">
            <a:spAutoFit/>
          </a:bodyPr>
          <a:lstStyle/>
          <a:p>
            <a:pPr marL="342900" indent="-342900">
              <a:spcBef>
                <a:spcPts val="1000"/>
              </a:spcBef>
              <a:buFont typeface="Arial" panose="020B0604020202020204" pitchFamily="34" charset="0"/>
              <a:buChar char="•"/>
            </a:pPr>
            <a:r>
              <a:rPr kumimoji="1" lang="en-US" altLang="zh-CN" sz="2000" dirty="0"/>
              <a:t>Reflex action or </a:t>
            </a:r>
            <a:r>
              <a:rPr kumimoji="1" lang="en-US" altLang="zh-CN" sz="2000" b="1" dirty="0"/>
              <a:t>reflex</a:t>
            </a:r>
            <a:r>
              <a:rPr kumimoji="1" lang="en-US" altLang="zh-CN" sz="2000" dirty="0"/>
              <a:t> is an involuntary action in response to a </a:t>
            </a:r>
            <a:r>
              <a:rPr kumimoji="1" lang="en-US" altLang="zh-CN" sz="2000" b="1" dirty="0"/>
              <a:t>stimulus</a:t>
            </a:r>
            <a:r>
              <a:rPr kumimoji="1" lang="en-US" altLang="zh-CN" sz="2000" dirty="0"/>
              <a:t>. </a:t>
            </a:r>
          </a:p>
          <a:p>
            <a:pPr marL="342900" indent="-342900">
              <a:spcBef>
                <a:spcPts val="1000"/>
              </a:spcBef>
              <a:buFont typeface="Arial" panose="020B0604020202020204" pitchFamily="34" charset="0"/>
              <a:buChar char="•"/>
            </a:pPr>
            <a:r>
              <a:rPr kumimoji="1" lang="en-US" altLang="zh-CN" sz="2000" dirty="0"/>
              <a:t>This is a spontaneous action without thinking.</a:t>
            </a:r>
            <a:r>
              <a:rPr kumimoji="1" lang="zh-CN" altLang="en-US" sz="2000" dirty="0"/>
              <a:t> </a:t>
            </a:r>
            <a:endParaRPr kumimoji="1" lang="en-US" altLang="zh-CN" sz="2000" dirty="0"/>
          </a:p>
          <a:p>
            <a:pPr marL="342900" indent="-342900">
              <a:spcBef>
                <a:spcPts val="1000"/>
              </a:spcBef>
              <a:buFont typeface="Arial" panose="020B0604020202020204" pitchFamily="34" charset="0"/>
              <a:buChar char="•"/>
            </a:pPr>
            <a:r>
              <a:rPr lang="en-US" altLang="zh-CN" sz="2000" dirty="0"/>
              <a:t>From an evolutionary perspective, reflex action has played an important part in ensuring the survival of organisms as it has enabled quick reactions to certain situations where an organism’s life could be at stake.</a:t>
            </a:r>
            <a:endParaRPr kumimoji="1"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GB" sz="3500">
                <a:solidFill>
                  <a:srgbClr val="FFFFFF"/>
                </a:solidFill>
              </a:rPr>
              <a:t>Reflex </a:t>
            </a:r>
            <a:r>
              <a:rPr lang="en-US" altLang="zh-CN" sz="3500">
                <a:solidFill>
                  <a:srgbClr val="FFFFFF"/>
                </a:solidFill>
              </a:rPr>
              <a:t>(</a:t>
            </a:r>
            <a:r>
              <a:rPr lang="en-GB" sz="3500">
                <a:solidFill>
                  <a:srgbClr val="FFFFFF"/>
                </a:solidFill>
              </a:rPr>
              <a:t>actions</a:t>
            </a:r>
            <a:r>
              <a:rPr lang="en-US" altLang="zh-CN" sz="3500">
                <a:solidFill>
                  <a:srgbClr val="FFFFFF"/>
                </a:solidFill>
              </a:rPr>
              <a:t>)</a:t>
            </a:r>
            <a:endParaRPr lang="en-GB"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pPr marL="9525" indent="-9525">
              <a:lnSpc>
                <a:spcPct val="90000"/>
              </a:lnSpc>
              <a:buNone/>
            </a:pPr>
            <a:r>
              <a:rPr lang="en-GB" sz="1600"/>
              <a:t>	</a:t>
            </a:r>
            <a:r>
              <a:rPr lang="en-GB" altLang="zh-CN" sz="1600"/>
              <a:t>There are many other examples of reflex actions.</a:t>
            </a:r>
            <a:endParaRPr lang="en-GB" sz="1600"/>
          </a:p>
          <a:p>
            <a:pPr>
              <a:lnSpc>
                <a:spcPct val="90000"/>
              </a:lnSpc>
              <a:buNone/>
            </a:pPr>
            <a:r>
              <a:rPr lang="en-GB" sz="1600"/>
              <a:t>Examples of reflex actions include:</a:t>
            </a:r>
          </a:p>
          <a:p>
            <a:pPr>
              <a:lnSpc>
                <a:spcPct val="90000"/>
              </a:lnSpc>
            </a:pPr>
            <a:r>
              <a:rPr lang="en-GB" sz="1600"/>
              <a:t>pulling your hand away from a hot object</a:t>
            </a:r>
          </a:p>
          <a:p>
            <a:pPr>
              <a:lnSpc>
                <a:spcPct val="90000"/>
              </a:lnSpc>
            </a:pPr>
            <a:r>
              <a:rPr lang="en-GB" sz="1600"/>
              <a:t>blinking when dust gets in your eye</a:t>
            </a:r>
          </a:p>
          <a:p>
            <a:pPr>
              <a:lnSpc>
                <a:spcPct val="90000"/>
              </a:lnSpc>
            </a:pPr>
            <a:r>
              <a:rPr lang="en-GB" sz="1600"/>
              <a:t>pupil reduces in diameter in bright light.</a:t>
            </a:r>
          </a:p>
          <a:p>
            <a:pPr>
              <a:lnSpc>
                <a:spcPct val="90000"/>
              </a:lnSpc>
            </a:pPr>
            <a:r>
              <a:rPr lang="en-US" altLang="zh-CN" sz="1600"/>
              <a:t>Knee-jerk</a:t>
            </a:r>
            <a:r>
              <a:rPr lang="zh-CN" altLang="en-US" sz="1600"/>
              <a:t> </a:t>
            </a:r>
            <a:r>
              <a:rPr lang="en-US" altLang="zh-CN" sz="1600"/>
              <a:t>reaction</a:t>
            </a:r>
            <a:endParaRPr lang="en-GB" sz="1600"/>
          </a:p>
          <a:p>
            <a:pPr>
              <a:lnSpc>
                <a:spcPct val="90000"/>
              </a:lnSpc>
            </a:pPr>
            <a:endParaRPr lang="en-GB" sz="1600"/>
          </a:p>
          <a:p>
            <a:pPr>
              <a:lnSpc>
                <a:spcPct val="90000"/>
              </a:lnSpc>
              <a:buNone/>
            </a:pPr>
            <a:r>
              <a:rPr lang="en-GB" altLang="zh-CN" sz="1600"/>
              <a:t>Reflexes are:</a:t>
            </a:r>
          </a:p>
          <a:p>
            <a:pPr>
              <a:lnSpc>
                <a:spcPct val="90000"/>
              </a:lnSpc>
            </a:pPr>
            <a:r>
              <a:rPr lang="en-GB" altLang="zh-CN" sz="1600" b="1"/>
              <a:t>automatic</a:t>
            </a:r>
            <a:r>
              <a:rPr lang="en-GB" altLang="zh-CN" sz="1600"/>
              <a:t> – you don’t have to think about them.</a:t>
            </a:r>
          </a:p>
          <a:p>
            <a:pPr>
              <a:lnSpc>
                <a:spcPct val="90000"/>
              </a:lnSpc>
            </a:pPr>
            <a:r>
              <a:rPr lang="en-GB" altLang="zh-CN" sz="1600" b="1"/>
              <a:t>fast </a:t>
            </a:r>
            <a:r>
              <a:rPr lang="en-GB" altLang="zh-CN" sz="1600"/>
              <a:t>– and</a:t>
            </a:r>
          </a:p>
          <a:p>
            <a:pPr>
              <a:lnSpc>
                <a:spcPct val="90000"/>
              </a:lnSpc>
            </a:pPr>
            <a:r>
              <a:rPr lang="en-GB" altLang="zh-CN" sz="1600" b="1"/>
              <a:t>protective</a:t>
            </a:r>
            <a:r>
              <a:rPr lang="en-GB" altLang="zh-CN" sz="1600"/>
              <a:t> – to prevent your body from being damaged.</a:t>
            </a:r>
          </a:p>
          <a:p>
            <a:pPr>
              <a:lnSpc>
                <a:spcPct val="90000"/>
              </a:lnSpc>
            </a:pPr>
            <a:r>
              <a:rPr lang="en-GB" altLang="zh-CN" sz="1600"/>
              <a:t>Reflexes are processed in the spinal cord, </a:t>
            </a:r>
            <a:r>
              <a:rPr lang="en-GB" altLang="zh-CN" sz="1600" u="sng"/>
              <a:t>not</a:t>
            </a:r>
            <a:r>
              <a:rPr lang="en-GB" altLang="zh-CN" sz="1600"/>
              <a:t> in the brain.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DB96F-93FD-6D47-BC9A-3D0E468623CA}"/>
              </a:ext>
            </a:extLst>
          </p:cNvPr>
          <p:cNvSpPr>
            <a:spLocks noGrp="1"/>
          </p:cNvSpPr>
          <p:nvPr>
            <p:ph type="title"/>
          </p:nvPr>
        </p:nvSpPr>
        <p:spPr/>
        <p:txBody>
          <a:bodyPr/>
          <a:lstStyle/>
          <a:p>
            <a:r>
              <a:rPr kumimoji="1" lang="en-US" altLang="zh-CN" dirty="0"/>
              <a:t>Reflex</a:t>
            </a:r>
            <a:r>
              <a:rPr kumimoji="1" lang="zh-CN" altLang="en-US" dirty="0"/>
              <a:t> </a:t>
            </a:r>
            <a:r>
              <a:rPr kumimoji="1" lang="en-US" altLang="zh-CN" dirty="0"/>
              <a:t>arc</a:t>
            </a:r>
            <a:endParaRPr kumimoji="1" lang="zh-CN" altLang="en-US" dirty="0"/>
          </a:p>
        </p:txBody>
      </p:sp>
      <p:sp>
        <p:nvSpPr>
          <p:cNvPr id="3" name="内容占位符 2">
            <a:extLst>
              <a:ext uri="{FF2B5EF4-FFF2-40B4-BE49-F238E27FC236}">
                <a16:creationId xmlns:a16="http://schemas.microsoft.com/office/drawing/2014/main" id="{772623FE-A72E-7149-8D35-6615B5C9FA61}"/>
              </a:ext>
            </a:extLst>
          </p:cNvPr>
          <p:cNvSpPr>
            <a:spLocks noGrp="1"/>
          </p:cNvSpPr>
          <p:nvPr>
            <p:ph idx="1"/>
          </p:nvPr>
        </p:nvSpPr>
        <p:spPr/>
        <p:txBody>
          <a:bodyPr>
            <a:normAutofit/>
          </a:bodyPr>
          <a:lstStyle/>
          <a:p>
            <a:pPr marL="0" indent="0">
              <a:buNone/>
            </a:pPr>
            <a:r>
              <a:rPr lang="en-US" altLang="zh-CN" sz="2800" dirty="0"/>
              <a:t>The pathway in which impulses travel during the reflex action is called a reflex arc,</a:t>
            </a:r>
            <a:r>
              <a:rPr lang="zh-CN" altLang="en-US" sz="2800" dirty="0"/>
              <a:t> </a:t>
            </a:r>
            <a:r>
              <a:rPr lang="en-US" altLang="zh-CN" sz="2800" dirty="0"/>
              <a:t>which</a:t>
            </a:r>
            <a:r>
              <a:rPr lang="zh-CN" altLang="en-US" sz="2800" dirty="0"/>
              <a:t> </a:t>
            </a:r>
            <a:r>
              <a:rPr lang="en-US" altLang="zh-CN" sz="2800" dirty="0"/>
              <a:t>include:</a:t>
            </a:r>
          </a:p>
          <a:p>
            <a:pPr lvl="1">
              <a:buFont typeface="Wingdings" pitchFamily="2" charset="2"/>
              <a:buChar char="Ø"/>
            </a:pPr>
            <a:r>
              <a:rPr lang="en-US" altLang="zh-CN" sz="2400" dirty="0"/>
              <a:t>Receptor</a:t>
            </a:r>
            <a:r>
              <a:rPr lang="zh-CN" altLang="en-US" sz="2400" dirty="0"/>
              <a:t> </a:t>
            </a:r>
            <a:r>
              <a:rPr lang="en-US" altLang="zh-CN" sz="2400" dirty="0"/>
              <a:t>(</a:t>
            </a:r>
            <a:r>
              <a:rPr lang="en-US" altLang="zh-CN" sz="2400" dirty="0" err="1"/>
              <a:t>specialised</a:t>
            </a:r>
            <a:r>
              <a:rPr lang="zh-CN" altLang="en-US" sz="2400" dirty="0"/>
              <a:t> </a:t>
            </a:r>
            <a:r>
              <a:rPr lang="en-US" altLang="zh-CN" sz="2400" dirty="0"/>
              <a:t>cell</a:t>
            </a:r>
            <a:r>
              <a:rPr lang="zh-CN" altLang="en-US" sz="2400" dirty="0"/>
              <a:t> </a:t>
            </a:r>
            <a:r>
              <a:rPr lang="en-US" altLang="zh-CN" sz="2400" dirty="0"/>
              <a:t>in</a:t>
            </a:r>
            <a:r>
              <a:rPr lang="zh-CN" altLang="en-US" sz="2400" dirty="0"/>
              <a:t> </a:t>
            </a:r>
            <a:r>
              <a:rPr lang="en-US" altLang="zh-CN" sz="2400" dirty="0"/>
              <a:t>sense</a:t>
            </a:r>
            <a:r>
              <a:rPr lang="zh-CN" altLang="en-US" sz="2400" dirty="0"/>
              <a:t> </a:t>
            </a:r>
            <a:r>
              <a:rPr lang="en-US" altLang="zh-CN" sz="2400" dirty="0"/>
              <a:t>organs),</a:t>
            </a:r>
          </a:p>
          <a:p>
            <a:pPr lvl="1">
              <a:buFont typeface="Wingdings" pitchFamily="2" charset="2"/>
              <a:buChar char="Ø"/>
            </a:pPr>
            <a:r>
              <a:rPr lang="en-US" altLang="zh-CN" sz="2400" dirty="0"/>
              <a:t>sensory</a:t>
            </a:r>
            <a:r>
              <a:rPr lang="zh-CN" altLang="en-US" sz="2400" dirty="0"/>
              <a:t> </a:t>
            </a:r>
            <a:r>
              <a:rPr lang="en-US" altLang="zh-CN" sz="2400" dirty="0"/>
              <a:t>neurone,</a:t>
            </a:r>
            <a:r>
              <a:rPr lang="zh-CN" altLang="en-US" sz="2400" dirty="0"/>
              <a:t> </a:t>
            </a:r>
            <a:endParaRPr lang="en-US" altLang="zh-CN" sz="2400" dirty="0"/>
          </a:p>
          <a:p>
            <a:pPr lvl="1">
              <a:buFont typeface="Wingdings" pitchFamily="2" charset="2"/>
              <a:buChar char="Ø"/>
            </a:pPr>
            <a:r>
              <a:rPr lang="en-US" altLang="zh-CN" sz="2400" dirty="0"/>
              <a:t>relay</a:t>
            </a:r>
            <a:r>
              <a:rPr lang="zh-CN" altLang="en-US" sz="2400" dirty="0"/>
              <a:t> </a:t>
            </a:r>
            <a:r>
              <a:rPr lang="en-US" altLang="zh-CN" sz="2400" dirty="0"/>
              <a:t>neurone,</a:t>
            </a:r>
            <a:r>
              <a:rPr lang="zh-CN" altLang="en-US" sz="2400" dirty="0"/>
              <a:t> </a:t>
            </a:r>
            <a:endParaRPr lang="en-US" altLang="zh-CN" sz="2400" dirty="0"/>
          </a:p>
          <a:p>
            <a:pPr lvl="1">
              <a:buFont typeface="Wingdings" pitchFamily="2" charset="2"/>
              <a:buChar char="Ø"/>
            </a:pPr>
            <a:r>
              <a:rPr lang="en-US" altLang="zh-CN" sz="2400" dirty="0"/>
              <a:t>motor</a:t>
            </a:r>
            <a:r>
              <a:rPr lang="zh-CN" altLang="en-US" sz="2400" dirty="0"/>
              <a:t> </a:t>
            </a:r>
            <a:r>
              <a:rPr lang="en-US" altLang="zh-CN" sz="2400" dirty="0"/>
              <a:t>neurone,</a:t>
            </a:r>
            <a:r>
              <a:rPr lang="zh-CN" altLang="en-US" sz="2400" dirty="0"/>
              <a:t> </a:t>
            </a:r>
            <a:endParaRPr lang="en-US" altLang="zh-CN" sz="2400" dirty="0"/>
          </a:p>
          <a:p>
            <a:pPr lvl="1">
              <a:buFont typeface="Wingdings" pitchFamily="2" charset="2"/>
              <a:buChar char="Ø"/>
            </a:pPr>
            <a:r>
              <a:rPr lang="en-US" altLang="zh-CN" sz="2400" dirty="0"/>
              <a:t>effector.</a:t>
            </a:r>
          </a:p>
        </p:txBody>
      </p:sp>
    </p:spTree>
    <p:extLst>
      <p:ext uri="{BB962C8B-B14F-4D97-AF65-F5344CB8AC3E}">
        <p14:creationId xmlns:p14="http://schemas.microsoft.com/office/powerpoint/2010/main" val="267406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E00ACC2-7624-F44D-A83A-410E33F7E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694177"/>
            <a:ext cx="4408714" cy="4519859"/>
          </a:xfrm>
          <a:prstGeom prst="rect">
            <a:avLst/>
          </a:prstGeom>
        </p:spPr>
      </p:pic>
      <p:pic>
        <p:nvPicPr>
          <p:cNvPr id="5" name="图片 4">
            <a:extLst>
              <a:ext uri="{FF2B5EF4-FFF2-40B4-BE49-F238E27FC236}">
                <a16:creationId xmlns:a16="http://schemas.microsoft.com/office/drawing/2014/main" id="{E207D354-1B7E-A844-8A2F-73CB6AAED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558360"/>
            <a:ext cx="4702629" cy="4332297"/>
          </a:xfrm>
          <a:prstGeom prst="rect">
            <a:avLst/>
          </a:prstGeom>
        </p:spPr>
      </p:pic>
      <p:sp>
        <p:nvSpPr>
          <p:cNvPr id="6" name="文本框 5">
            <a:extLst>
              <a:ext uri="{FF2B5EF4-FFF2-40B4-BE49-F238E27FC236}">
                <a16:creationId xmlns:a16="http://schemas.microsoft.com/office/drawing/2014/main" id="{4950AEF9-068E-584D-8EEC-6569636E31A1}"/>
              </a:ext>
            </a:extLst>
          </p:cNvPr>
          <p:cNvSpPr txBox="1"/>
          <p:nvPr/>
        </p:nvSpPr>
        <p:spPr>
          <a:xfrm>
            <a:off x="1294285" y="2591191"/>
            <a:ext cx="840615" cy="338554"/>
          </a:xfrm>
          <a:prstGeom prst="rect">
            <a:avLst/>
          </a:prstGeom>
          <a:noFill/>
        </p:spPr>
        <p:txBody>
          <a:bodyPr wrap="none" rtlCol="0">
            <a:spAutoFit/>
          </a:bodyPr>
          <a:lstStyle/>
          <a:p>
            <a:r>
              <a:rPr kumimoji="1" lang="en-US" altLang="zh-CN" sz="1600" dirty="0"/>
              <a:t>effector</a:t>
            </a:r>
            <a:endParaRPr kumimoji="1" lang="zh-CN" altLang="en-US" sz="1600" dirty="0"/>
          </a:p>
        </p:txBody>
      </p:sp>
      <p:cxnSp>
        <p:nvCxnSpPr>
          <p:cNvPr id="8" name="直线连接符 7">
            <a:extLst>
              <a:ext uri="{FF2B5EF4-FFF2-40B4-BE49-F238E27FC236}">
                <a16:creationId xmlns:a16="http://schemas.microsoft.com/office/drawing/2014/main" id="{20BB5A08-1F4E-154D-85A8-C4BF6863FB88}"/>
              </a:ext>
            </a:extLst>
          </p:cNvPr>
          <p:cNvCxnSpPr>
            <a:cxnSpLocks/>
            <a:endCxn id="6" idx="1"/>
          </p:cNvCxnSpPr>
          <p:nvPr/>
        </p:nvCxnSpPr>
        <p:spPr>
          <a:xfrm flipV="1">
            <a:off x="914400" y="2760468"/>
            <a:ext cx="379885" cy="15390"/>
          </a:xfrm>
          <a:prstGeom prst="line">
            <a:avLst/>
          </a:prstGeom>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7AFCA650-2F7F-0844-BCAF-B97787A8EC21}"/>
              </a:ext>
            </a:extLst>
          </p:cNvPr>
          <p:cNvSpPr txBox="1"/>
          <p:nvPr/>
        </p:nvSpPr>
        <p:spPr>
          <a:xfrm>
            <a:off x="268000" y="5383313"/>
            <a:ext cx="3733800" cy="1200329"/>
          </a:xfrm>
          <a:prstGeom prst="rect">
            <a:avLst/>
          </a:prstGeom>
          <a:noFill/>
        </p:spPr>
        <p:txBody>
          <a:bodyPr wrap="square" rtlCol="0">
            <a:spAutoFit/>
          </a:bodyPr>
          <a:lstStyle/>
          <a:p>
            <a:r>
              <a:rPr lang="en-US" altLang="zh-CN" dirty="0"/>
              <a:t>The neuron is a highly specialized cell that transmits an electrical signal called </a:t>
            </a:r>
            <a:r>
              <a:rPr lang="en-US" altLang="zh-CN" b="1" dirty="0"/>
              <a:t>nerve impulses</a:t>
            </a:r>
            <a:r>
              <a:rPr lang="en-US" altLang="zh-CN" dirty="0"/>
              <a:t> or </a:t>
            </a:r>
            <a:r>
              <a:rPr lang="en-US" altLang="zh-CN" b="1" dirty="0"/>
              <a:t>action potential.</a:t>
            </a:r>
            <a:endParaRPr kumimoji="1" lang="zh-CN" altLang="en-US" dirty="0"/>
          </a:p>
        </p:txBody>
      </p:sp>
    </p:spTree>
    <p:extLst>
      <p:ext uri="{BB962C8B-B14F-4D97-AF65-F5344CB8AC3E}">
        <p14:creationId xmlns:p14="http://schemas.microsoft.com/office/powerpoint/2010/main" val="428959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D401B-9059-174A-AE8E-6E86C7200AA4}"/>
              </a:ext>
            </a:extLst>
          </p:cNvPr>
          <p:cNvSpPr>
            <a:spLocks noGrp="1"/>
          </p:cNvSpPr>
          <p:nvPr>
            <p:ph type="title"/>
          </p:nvPr>
        </p:nvSpPr>
        <p:spPr>
          <a:xfrm>
            <a:off x="486696" y="629266"/>
            <a:ext cx="2629122" cy="1622321"/>
          </a:xfrm>
        </p:spPr>
        <p:txBody>
          <a:bodyPr vert="horz" lIns="91440" tIns="45720" rIns="91440" bIns="45720" rtlCol="0" anchor="ctr">
            <a:normAutofit/>
          </a:bodyPr>
          <a:lstStyle/>
          <a:p>
            <a:pPr algn="l">
              <a:lnSpc>
                <a:spcPct val="90000"/>
              </a:lnSpc>
            </a:pPr>
            <a:r>
              <a:rPr lang="en-US" altLang="zh-CN" kern="1200">
                <a:solidFill>
                  <a:schemeClr val="tx1"/>
                </a:solidFill>
                <a:latin typeface="+mj-lt"/>
                <a:ea typeface="+mj-ea"/>
                <a:cs typeface="+mj-cs"/>
              </a:rPr>
              <a:t>Neurone</a:t>
            </a:r>
          </a:p>
        </p:txBody>
      </p:sp>
      <p:sp>
        <p:nvSpPr>
          <p:cNvPr id="3" name="文本框 2">
            <a:extLst>
              <a:ext uri="{FF2B5EF4-FFF2-40B4-BE49-F238E27FC236}">
                <a16:creationId xmlns:a16="http://schemas.microsoft.com/office/drawing/2014/main" id="{9F8B45D9-9476-B445-BEF3-9EF12990ADAC}"/>
              </a:ext>
            </a:extLst>
          </p:cNvPr>
          <p:cNvSpPr txBox="1"/>
          <p:nvPr/>
        </p:nvSpPr>
        <p:spPr>
          <a:xfrm>
            <a:off x="363161" y="2057400"/>
            <a:ext cx="2629120" cy="17981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en-US" altLang="zh-CN" sz="1700" dirty="0"/>
              <a:t>A neuron has three main parts:</a:t>
            </a:r>
          </a:p>
          <a:p>
            <a:pPr indent="-228600">
              <a:lnSpc>
                <a:spcPct val="90000"/>
              </a:lnSpc>
              <a:spcAft>
                <a:spcPts val="600"/>
              </a:spcAft>
              <a:buFont typeface="Arial" panose="020B0604020202020204" pitchFamily="34" charset="0"/>
              <a:buChar char="•"/>
            </a:pPr>
            <a:r>
              <a:rPr kumimoji="1" lang="en-US" altLang="zh-CN" sz="1700" dirty="0"/>
              <a:t>The cell body/</a:t>
            </a:r>
            <a:r>
              <a:rPr kumimoji="1" lang="zh-CN" altLang="en-US" sz="1700" dirty="0"/>
              <a:t> </a:t>
            </a:r>
            <a:r>
              <a:rPr kumimoji="1" lang="en-US" altLang="zh-CN" sz="1700" dirty="0"/>
              <a:t>soma.</a:t>
            </a:r>
          </a:p>
          <a:p>
            <a:pPr indent="-228600">
              <a:lnSpc>
                <a:spcPct val="90000"/>
              </a:lnSpc>
              <a:spcAft>
                <a:spcPts val="600"/>
              </a:spcAft>
              <a:buFont typeface="Arial" panose="020B0604020202020204" pitchFamily="34" charset="0"/>
              <a:buChar char="•"/>
            </a:pPr>
            <a:r>
              <a:rPr kumimoji="1" lang="en-US" altLang="zh-CN" sz="1700" dirty="0"/>
              <a:t>Many dendrites.</a:t>
            </a:r>
          </a:p>
          <a:p>
            <a:pPr indent="-228600">
              <a:lnSpc>
                <a:spcPct val="90000"/>
              </a:lnSpc>
              <a:spcAft>
                <a:spcPts val="600"/>
              </a:spcAft>
              <a:buFont typeface="Arial" panose="020B0604020202020204" pitchFamily="34" charset="0"/>
              <a:buChar char="•"/>
            </a:pPr>
            <a:r>
              <a:rPr kumimoji="1" lang="en-US" altLang="zh-CN" sz="1700" dirty="0"/>
              <a:t>One axon.</a:t>
            </a:r>
          </a:p>
          <a:p>
            <a:pPr indent="-228600">
              <a:lnSpc>
                <a:spcPct val="90000"/>
              </a:lnSpc>
              <a:spcAft>
                <a:spcPts val="600"/>
              </a:spcAft>
              <a:buFont typeface="Arial" panose="020B0604020202020204" pitchFamily="34" charset="0"/>
              <a:buChar char="•"/>
            </a:pPr>
            <a:endParaRPr kumimoji="1" lang="en-US" altLang="zh-CN" sz="1700" dirty="0"/>
          </a:p>
        </p:txBody>
      </p:sp>
      <p:sp>
        <p:nvSpPr>
          <p:cNvPr id="2055"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axons of many neurons are covered in a myelin sheath to allow for faster signal transmission">
            <a:extLst>
              <a:ext uri="{FF2B5EF4-FFF2-40B4-BE49-F238E27FC236}">
                <a16:creationId xmlns:a16="http://schemas.microsoft.com/office/drawing/2014/main" id="{ABB5C9E2-D00F-5F41-89CA-47DA2A6F23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42766" y="1828800"/>
            <a:ext cx="4980997" cy="3486697"/>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24E5F5BE-40E7-4841-9CAC-6FF159EE3657}"/>
              </a:ext>
            </a:extLst>
          </p:cNvPr>
          <p:cNvSpPr/>
          <p:nvPr/>
        </p:nvSpPr>
        <p:spPr>
          <a:xfrm>
            <a:off x="53340" y="5864378"/>
            <a:ext cx="4572000" cy="923330"/>
          </a:xfrm>
          <a:prstGeom prst="rect">
            <a:avLst/>
          </a:prstGeom>
        </p:spPr>
        <p:txBody>
          <a:bodyPr>
            <a:spAutoFit/>
          </a:bodyPr>
          <a:lstStyle/>
          <a:p>
            <a:r>
              <a:rPr lang="zh-CN" altLang="en-US" dirty="0">
                <a:hlinkClick r:id="rId4"/>
              </a:rPr>
              <a:t>https://www.ck12.org/biology/nerve-impulse/lesson/Nerve-Cells-and-Nerve-Impulses-MS-LS/</a:t>
            </a:r>
            <a:r>
              <a:rPr lang="zh-CN" altLang="en-US" dirty="0"/>
              <a:t> </a:t>
            </a:r>
          </a:p>
        </p:txBody>
      </p:sp>
      <p:sp>
        <p:nvSpPr>
          <p:cNvPr id="5" name="矩形 4">
            <a:extLst>
              <a:ext uri="{FF2B5EF4-FFF2-40B4-BE49-F238E27FC236}">
                <a16:creationId xmlns:a16="http://schemas.microsoft.com/office/drawing/2014/main" id="{1E402FF9-498D-D74F-9DEA-F27894CD0395}"/>
              </a:ext>
            </a:extLst>
          </p:cNvPr>
          <p:cNvSpPr/>
          <p:nvPr/>
        </p:nvSpPr>
        <p:spPr>
          <a:xfrm>
            <a:off x="89503" y="4450311"/>
            <a:ext cx="3753263" cy="1200329"/>
          </a:xfrm>
          <a:prstGeom prst="rect">
            <a:avLst/>
          </a:prstGeom>
        </p:spPr>
        <p:txBody>
          <a:bodyPr wrap="square">
            <a:spAutoFit/>
          </a:bodyPr>
          <a:lstStyle/>
          <a:p>
            <a:r>
              <a:rPr lang="zh-CN" altLang="en-US" dirty="0">
                <a:hlinkClick r:id="rId5"/>
              </a:rPr>
              <a:t>https://www.khanacademy.org/science/biology/human-biology/neuron-nervous-system/v/anatomy-of-a-neuron</a:t>
            </a:r>
            <a:r>
              <a:rPr lang="zh-CN" altLang="en-US" dirty="0"/>
              <a:t> </a:t>
            </a:r>
          </a:p>
        </p:txBody>
      </p:sp>
    </p:spTree>
    <p:extLst>
      <p:ext uri="{BB962C8B-B14F-4D97-AF65-F5344CB8AC3E}">
        <p14:creationId xmlns:p14="http://schemas.microsoft.com/office/powerpoint/2010/main" val="170226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EA2A06-2252-5748-977F-7CD60C36003C}"/>
              </a:ext>
            </a:extLst>
          </p:cNvPr>
          <p:cNvPicPr>
            <a:picLocks noChangeAspect="1"/>
          </p:cNvPicPr>
          <p:nvPr/>
        </p:nvPicPr>
        <p:blipFill>
          <a:blip r:embed="rId2"/>
          <a:stretch>
            <a:fillRect/>
          </a:stretch>
        </p:blipFill>
        <p:spPr>
          <a:xfrm>
            <a:off x="0" y="36576"/>
            <a:ext cx="9144000" cy="6096000"/>
          </a:xfrm>
          <a:prstGeom prst="rect">
            <a:avLst/>
          </a:prstGeom>
        </p:spPr>
      </p:pic>
      <p:sp>
        <p:nvSpPr>
          <p:cNvPr id="4" name="矩形 3">
            <a:extLst>
              <a:ext uri="{FF2B5EF4-FFF2-40B4-BE49-F238E27FC236}">
                <a16:creationId xmlns:a16="http://schemas.microsoft.com/office/drawing/2014/main" id="{6866BB9B-C4EC-724A-97B1-823B7DA15EE1}"/>
              </a:ext>
            </a:extLst>
          </p:cNvPr>
          <p:cNvSpPr/>
          <p:nvPr/>
        </p:nvSpPr>
        <p:spPr>
          <a:xfrm>
            <a:off x="457200" y="6114288"/>
            <a:ext cx="6019800" cy="646331"/>
          </a:xfrm>
          <a:prstGeom prst="rect">
            <a:avLst/>
          </a:prstGeom>
        </p:spPr>
        <p:txBody>
          <a:bodyPr wrap="square">
            <a:spAutoFit/>
          </a:bodyPr>
          <a:lstStyle/>
          <a:p>
            <a:r>
              <a:rPr lang="zh-CN" altLang="en-US" dirty="0">
                <a:hlinkClick r:id="rId3"/>
              </a:rPr>
              <a:t>https://mammothmemory.net/biology/coordination-and-response/nerves/three-types-of-neurone.html</a:t>
            </a:r>
            <a:r>
              <a:rPr lang="zh-CN" altLang="en-US" dirty="0"/>
              <a:t> </a:t>
            </a:r>
          </a:p>
        </p:txBody>
      </p:sp>
    </p:spTree>
    <p:extLst>
      <p:ext uri="{BB962C8B-B14F-4D97-AF65-F5344CB8AC3E}">
        <p14:creationId xmlns:p14="http://schemas.microsoft.com/office/powerpoint/2010/main" val="1032720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Sensory neurones</a:t>
            </a:r>
          </a:p>
        </p:txBody>
      </p:sp>
      <p:pic>
        <p:nvPicPr>
          <p:cNvPr id="4" name="Content Placeholder 3" descr="bfy_human_08_34a_neurondiag.jpg"/>
          <p:cNvPicPr>
            <a:picLocks noGrp="1" noChangeAspect="1"/>
          </p:cNvPicPr>
          <p:nvPr>
            <p:ph idx="1"/>
          </p:nvPr>
        </p:nvPicPr>
        <p:blipFill>
          <a:blip r:embed="rId2" cstate="print"/>
          <a:stretch>
            <a:fillRect/>
          </a:stretch>
        </p:blipFill>
        <p:spPr>
          <a:xfrm>
            <a:off x="0" y="1600200"/>
            <a:ext cx="8893629" cy="3112770"/>
          </a:xfrm>
        </p:spPr>
      </p:pic>
      <p:sp>
        <p:nvSpPr>
          <p:cNvPr id="5" name="TextBox 4"/>
          <p:cNvSpPr txBox="1"/>
          <p:nvPr/>
        </p:nvSpPr>
        <p:spPr>
          <a:xfrm>
            <a:off x="1066800" y="4800600"/>
            <a:ext cx="7391400" cy="1569660"/>
          </a:xfrm>
          <a:prstGeom prst="rect">
            <a:avLst/>
          </a:prstGeom>
          <a:noFill/>
        </p:spPr>
        <p:txBody>
          <a:bodyPr wrap="square" rtlCol="0">
            <a:spAutoFit/>
          </a:bodyPr>
          <a:lstStyle/>
          <a:p>
            <a:r>
              <a:rPr lang="en-GB" sz="3200" dirty="0"/>
              <a:t>These transmit </a:t>
            </a:r>
            <a:r>
              <a:rPr lang="en-GB" sz="3200" b="1" dirty="0"/>
              <a:t>nerve impulses </a:t>
            </a:r>
            <a:r>
              <a:rPr lang="en-GB" sz="3200" dirty="0"/>
              <a:t>from </a:t>
            </a:r>
            <a:r>
              <a:rPr lang="en-US" altLang="zh-CN" sz="3200" b="1" dirty="0"/>
              <a:t>receptor</a:t>
            </a:r>
            <a:r>
              <a:rPr lang="zh-CN" altLang="en-US" sz="3200" dirty="0"/>
              <a:t> </a:t>
            </a:r>
            <a:r>
              <a:rPr lang="en-US" altLang="zh-CN" sz="3200" dirty="0"/>
              <a:t>cells</a:t>
            </a:r>
            <a:r>
              <a:rPr lang="zh-CN" altLang="en-US" sz="3200" dirty="0"/>
              <a:t> </a:t>
            </a:r>
            <a:r>
              <a:rPr lang="en-US" altLang="zh-CN" sz="3200" dirty="0"/>
              <a:t>(in</a:t>
            </a:r>
            <a:r>
              <a:rPr lang="zh-CN" altLang="en-US" sz="3200" dirty="0"/>
              <a:t> </a:t>
            </a:r>
            <a:r>
              <a:rPr lang="en-GB" sz="3200" b="1" dirty="0"/>
              <a:t>sense organs</a:t>
            </a:r>
            <a:r>
              <a:rPr lang="en-US" altLang="zh-CN" sz="3200" dirty="0"/>
              <a:t>)</a:t>
            </a:r>
            <a:r>
              <a:rPr lang="en-GB" sz="3200" dirty="0"/>
              <a:t> to the brain and spinal cord (CNS).</a:t>
            </a:r>
          </a:p>
        </p:txBody>
      </p:sp>
      <p:sp>
        <p:nvSpPr>
          <p:cNvPr id="3" name="矩形 2">
            <a:extLst>
              <a:ext uri="{FF2B5EF4-FFF2-40B4-BE49-F238E27FC236}">
                <a16:creationId xmlns:a16="http://schemas.microsoft.com/office/drawing/2014/main" id="{F217DF57-7FAE-F848-915F-FF659FCD8B2F}"/>
              </a:ext>
            </a:extLst>
          </p:cNvPr>
          <p:cNvSpPr/>
          <p:nvPr/>
        </p:nvSpPr>
        <p:spPr>
          <a:xfrm>
            <a:off x="37407" y="92076"/>
            <a:ext cx="4572000" cy="646331"/>
          </a:xfrm>
          <a:prstGeom prst="rect">
            <a:avLst/>
          </a:prstGeom>
        </p:spPr>
        <p:txBody>
          <a:bodyPr>
            <a:spAutoFit/>
          </a:bodyPr>
          <a:lstStyle/>
          <a:p>
            <a:r>
              <a:rPr lang="zh-CN" altLang="en-US" dirty="0"/>
              <a:t>https://qbi.uq.edu.au/brain/brain-anatomy/types-neurons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1CF7C31-478B-B544-BA2F-BFA197A79162}"/>
              </a:ext>
            </a:extLst>
          </p:cNvPr>
          <p:cNvSpPr>
            <a:spLocks noGrp="1"/>
          </p:cNvSpPr>
          <p:nvPr>
            <p:ph type="title"/>
          </p:nvPr>
        </p:nvSpPr>
        <p:spPr>
          <a:xfrm>
            <a:off x="606478" y="386930"/>
            <a:ext cx="6927525" cy="1188950"/>
          </a:xfrm>
        </p:spPr>
        <p:txBody>
          <a:bodyPr anchor="b">
            <a:normAutofit/>
          </a:bodyPr>
          <a:lstStyle/>
          <a:p>
            <a:r>
              <a:rPr kumimoji="1" lang="en-US" altLang="zh-CN" sz="4700"/>
              <a:t>Learning</a:t>
            </a:r>
            <a:r>
              <a:rPr kumimoji="1" lang="zh-CN" altLang="en-US" sz="4700"/>
              <a:t> </a:t>
            </a:r>
            <a:r>
              <a:rPr kumimoji="1" lang="en-US" altLang="zh-CN" sz="4700"/>
              <a:t>objectives</a:t>
            </a:r>
            <a:endParaRPr kumimoji="1" lang="zh-CN" altLang="en-US" sz="4700"/>
          </a:p>
        </p:txBody>
      </p:sp>
      <p:grpSp>
        <p:nvGrpSpPr>
          <p:cNvPr id="13"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内容占位符 2">
            <a:extLst>
              <a:ext uri="{FF2B5EF4-FFF2-40B4-BE49-F238E27FC236}">
                <a16:creationId xmlns:a16="http://schemas.microsoft.com/office/drawing/2014/main" id="{CDE8721C-CE8E-984F-AC29-A1D2084C005E}"/>
              </a:ext>
            </a:extLst>
          </p:cNvPr>
          <p:cNvSpPr>
            <a:spLocks noGrp="1"/>
          </p:cNvSpPr>
          <p:nvPr>
            <p:ph idx="1"/>
          </p:nvPr>
        </p:nvSpPr>
        <p:spPr>
          <a:xfrm>
            <a:off x="768123" y="2549339"/>
            <a:ext cx="7607751" cy="3455324"/>
          </a:xfrm>
        </p:spPr>
        <p:txBody>
          <a:bodyPr anchor="ctr">
            <a:normAutofit/>
          </a:bodyPr>
          <a:lstStyle/>
          <a:p>
            <a:pPr marL="0" indent="0">
              <a:lnSpc>
                <a:spcPct val="90000"/>
              </a:lnSpc>
              <a:buNone/>
            </a:pPr>
            <a:r>
              <a:rPr kumimoji="1" lang="en-US" altLang="zh-CN" sz="2100" dirty="0"/>
              <a:t>By</a:t>
            </a:r>
            <a:r>
              <a:rPr kumimoji="1" lang="zh-CN" altLang="en-US" sz="2100" dirty="0"/>
              <a:t> </a:t>
            </a:r>
            <a:r>
              <a:rPr kumimoji="1" lang="en-US" altLang="zh-CN" sz="2100" dirty="0"/>
              <a:t>the</a:t>
            </a:r>
            <a:r>
              <a:rPr kumimoji="1" lang="zh-CN" altLang="en-US" sz="2100" dirty="0"/>
              <a:t> </a:t>
            </a:r>
            <a:r>
              <a:rPr kumimoji="1" lang="en-US" altLang="zh-CN" sz="2100" dirty="0"/>
              <a:t>end</a:t>
            </a:r>
            <a:r>
              <a:rPr kumimoji="1" lang="zh-CN" altLang="en-US" sz="2100" dirty="0"/>
              <a:t> </a:t>
            </a:r>
            <a:r>
              <a:rPr kumimoji="1" lang="en-US" altLang="zh-CN" sz="2100" dirty="0"/>
              <a:t>of</a:t>
            </a:r>
            <a:r>
              <a:rPr kumimoji="1" lang="zh-CN" altLang="en-US" sz="2100" dirty="0"/>
              <a:t> </a:t>
            </a:r>
            <a:r>
              <a:rPr kumimoji="1" lang="en-US" altLang="zh-CN" sz="2100" dirty="0"/>
              <a:t>this</a:t>
            </a:r>
            <a:r>
              <a:rPr kumimoji="1" lang="zh-CN" altLang="en-US" sz="2100" dirty="0"/>
              <a:t> </a:t>
            </a:r>
            <a:r>
              <a:rPr kumimoji="1" lang="en-US" altLang="zh-CN" sz="2100" dirty="0"/>
              <a:t>topic,</a:t>
            </a:r>
            <a:r>
              <a:rPr kumimoji="1" lang="zh-CN" altLang="en-US" sz="2100" dirty="0"/>
              <a:t> </a:t>
            </a:r>
            <a:r>
              <a:rPr kumimoji="1" lang="en-US" altLang="zh-CN" sz="2100" dirty="0"/>
              <a:t>you</a:t>
            </a:r>
            <a:r>
              <a:rPr kumimoji="1" lang="zh-CN" altLang="en-US" sz="2100" dirty="0"/>
              <a:t> </a:t>
            </a:r>
            <a:r>
              <a:rPr kumimoji="1" lang="en-US" altLang="zh-CN" sz="2100" dirty="0"/>
              <a:t>should</a:t>
            </a:r>
            <a:r>
              <a:rPr kumimoji="1" lang="zh-CN" altLang="en-US" sz="2100" dirty="0"/>
              <a:t> </a:t>
            </a:r>
            <a:r>
              <a:rPr kumimoji="1" lang="en-US" altLang="zh-CN" sz="2100" dirty="0"/>
              <a:t>be</a:t>
            </a:r>
            <a:r>
              <a:rPr kumimoji="1" lang="zh-CN" altLang="en-US" sz="2100" dirty="0"/>
              <a:t> </a:t>
            </a:r>
            <a:r>
              <a:rPr kumimoji="1" lang="en-US" altLang="zh-CN" sz="2100" dirty="0"/>
              <a:t>able</a:t>
            </a:r>
            <a:r>
              <a:rPr kumimoji="1" lang="zh-CN" altLang="en-US" sz="2100" dirty="0"/>
              <a:t> </a:t>
            </a:r>
            <a:r>
              <a:rPr kumimoji="1" lang="en-US" altLang="zh-CN" sz="2100" dirty="0"/>
              <a:t>to:</a:t>
            </a:r>
          </a:p>
          <a:p>
            <a:pPr>
              <a:lnSpc>
                <a:spcPct val="90000"/>
              </a:lnSpc>
            </a:pPr>
            <a:r>
              <a:rPr kumimoji="1" lang="en-US" altLang="zh-CN" sz="2100" dirty="0"/>
              <a:t>Define</a:t>
            </a:r>
            <a:r>
              <a:rPr kumimoji="1" lang="zh-CN" altLang="en-US" sz="2100" dirty="0"/>
              <a:t> </a:t>
            </a:r>
            <a:r>
              <a:rPr kumimoji="1" lang="en-US" altLang="zh-CN" sz="2100" dirty="0"/>
              <a:t>sense</a:t>
            </a:r>
            <a:r>
              <a:rPr kumimoji="1" lang="zh-CN" altLang="en-US" sz="2100" dirty="0"/>
              <a:t> </a:t>
            </a:r>
            <a:r>
              <a:rPr kumimoji="1" lang="en-US" altLang="zh-CN" sz="2100" dirty="0"/>
              <a:t>organs,</a:t>
            </a:r>
            <a:r>
              <a:rPr kumimoji="1" lang="zh-CN" altLang="en-US" sz="2100" dirty="0"/>
              <a:t> </a:t>
            </a:r>
            <a:r>
              <a:rPr kumimoji="1" lang="en-US" altLang="zh-CN" sz="2100" dirty="0"/>
              <a:t>synapse</a:t>
            </a:r>
            <a:r>
              <a:rPr kumimoji="1" lang="zh-CN" altLang="en-US" sz="2100" dirty="0"/>
              <a:t> </a:t>
            </a:r>
            <a:r>
              <a:rPr kumimoji="1" lang="en-US" altLang="zh-CN" sz="2100" dirty="0"/>
              <a:t>and</a:t>
            </a:r>
            <a:r>
              <a:rPr kumimoji="1" lang="zh-CN" altLang="en-US" sz="2100" dirty="0"/>
              <a:t> </a:t>
            </a:r>
            <a:r>
              <a:rPr kumimoji="1" lang="en-US" altLang="zh-CN" sz="2100" dirty="0"/>
              <a:t>sensitivity</a:t>
            </a:r>
          </a:p>
          <a:p>
            <a:pPr>
              <a:lnSpc>
                <a:spcPct val="90000"/>
              </a:lnSpc>
            </a:pPr>
            <a:r>
              <a:rPr kumimoji="1" lang="en-US" altLang="zh-CN" sz="2100" dirty="0"/>
              <a:t>State</a:t>
            </a:r>
            <a:r>
              <a:rPr kumimoji="1" lang="zh-CN" altLang="en-US" sz="2100" dirty="0"/>
              <a:t> </a:t>
            </a:r>
            <a:r>
              <a:rPr kumimoji="1" lang="en-US" altLang="zh-CN" sz="2100" dirty="0"/>
              <a:t>the</a:t>
            </a:r>
            <a:r>
              <a:rPr kumimoji="1" lang="zh-CN" altLang="en-US" sz="2100" dirty="0"/>
              <a:t> </a:t>
            </a:r>
            <a:r>
              <a:rPr kumimoji="1" lang="en-US" altLang="zh-CN" sz="2100" dirty="0"/>
              <a:t>composition</a:t>
            </a:r>
            <a:r>
              <a:rPr kumimoji="1" lang="zh-CN" altLang="en-US" sz="2100" dirty="0"/>
              <a:t> </a:t>
            </a:r>
            <a:r>
              <a:rPr kumimoji="1" lang="en-US" altLang="zh-CN" sz="2100" dirty="0"/>
              <a:t>of</a:t>
            </a:r>
            <a:r>
              <a:rPr kumimoji="1" lang="zh-CN" altLang="en-US" sz="2100" dirty="0"/>
              <a:t> </a:t>
            </a:r>
            <a:r>
              <a:rPr kumimoji="1" lang="en-US" altLang="zh-CN" sz="2100" dirty="0"/>
              <a:t>human</a:t>
            </a:r>
            <a:r>
              <a:rPr kumimoji="1" lang="zh-CN" altLang="en-US" sz="2100" dirty="0"/>
              <a:t> </a:t>
            </a:r>
            <a:r>
              <a:rPr kumimoji="1" lang="en-US" altLang="zh-CN" sz="2100" dirty="0"/>
              <a:t>nervous</a:t>
            </a:r>
            <a:r>
              <a:rPr kumimoji="1" lang="zh-CN" altLang="en-US" sz="2100" dirty="0"/>
              <a:t> </a:t>
            </a:r>
            <a:r>
              <a:rPr kumimoji="1" lang="en-US" altLang="zh-CN" sz="2100" dirty="0"/>
              <a:t>system</a:t>
            </a:r>
          </a:p>
          <a:p>
            <a:pPr>
              <a:lnSpc>
                <a:spcPct val="90000"/>
              </a:lnSpc>
            </a:pPr>
            <a:r>
              <a:rPr kumimoji="1" lang="en-US" altLang="zh-CN" sz="2100" dirty="0"/>
              <a:t>know</a:t>
            </a:r>
            <a:r>
              <a:rPr kumimoji="1" lang="zh-CN" altLang="en-US" sz="2100" dirty="0"/>
              <a:t> </a:t>
            </a:r>
            <a:r>
              <a:rPr kumimoji="1" lang="en-US" altLang="zh-CN" sz="2100" dirty="0"/>
              <a:t>CNS</a:t>
            </a:r>
            <a:r>
              <a:rPr kumimoji="1" lang="zh-CN" altLang="en-US" sz="2100" dirty="0"/>
              <a:t> </a:t>
            </a:r>
            <a:r>
              <a:rPr kumimoji="1" lang="en-US" altLang="zh-CN" sz="2100" dirty="0"/>
              <a:t>and</a:t>
            </a:r>
            <a:r>
              <a:rPr kumimoji="1" lang="zh-CN" altLang="en-US" sz="2100" dirty="0"/>
              <a:t> </a:t>
            </a:r>
            <a:r>
              <a:rPr kumimoji="1" lang="en-US" altLang="zh-CN" sz="2100" dirty="0"/>
              <a:t>PNS</a:t>
            </a:r>
          </a:p>
          <a:p>
            <a:pPr>
              <a:lnSpc>
                <a:spcPct val="90000"/>
              </a:lnSpc>
            </a:pPr>
            <a:r>
              <a:rPr kumimoji="1" lang="en-US" altLang="zh-CN" sz="2100" dirty="0"/>
              <a:t>Describe</a:t>
            </a:r>
            <a:r>
              <a:rPr kumimoji="1" lang="zh-CN" altLang="en-US" sz="2100" dirty="0"/>
              <a:t> </a:t>
            </a:r>
            <a:r>
              <a:rPr kumimoji="1" lang="en-US" altLang="zh-CN" sz="2100" dirty="0"/>
              <a:t>how</a:t>
            </a:r>
            <a:r>
              <a:rPr kumimoji="1" lang="zh-CN" altLang="en-US" sz="2100" dirty="0"/>
              <a:t> </a:t>
            </a:r>
            <a:r>
              <a:rPr kumimoji="1" lang="en-US" altLang="zh-CN" sz="2100" dirty="0"/>
              <a:t>a</a:t>
            </a:r>
            <a:r>
              <a:rPr kumimoji="1" lang="zh-CN" altLang="en-US" sz="2100" dirty="0"/>
              <a:t> </a:t>
            </a:r>
            <a:r>
              <a:rPr kumimoji="1" lang="en-US" altLang="zh-CN" sz="2100" dirty="0"/>
              <a:t>neurone</a:t>
            </a:r>
            <a:r>
              <a:rPr kumimoji="1" lang="zh-CN" altLang="en-US" sz="2100" dirty="0"/>
              <a:t> </a:t>
            </a:r>
            <a:r>
              <a:rPr kumimoji="1" lang="en-US" altLang="zh-CN" sz="2100" dirty="0"/>
              <a:t>adapt</a:t>
            </a:r>
            <a:r>
              <a:rPr kumimoji="1" lang="zh-CN" altLang="en-US" sz="2100" dirty="0"/>
              <a:t> </a:t>
            </a:r>
            <a:r>
              <a:rPr kumimoji="1" lang="en-US" altLang="zh-CN" sz="2100" dirty="0"/>
              <a:t>to</a:t>
            </a:r>
            <a:r>
              <a:rPr kumimoji="1" lang="zh-CN" altLang="en-US" sz="2100" dirty="0"/>
              <a:t> </a:t>
            </a:r>
            <a:r>
              <a:rPr kumimoji="1" lang="en-US" altLang="zh-CN" sz="2100" dirty="0"/>
              <a:t>its</a:t>
            </a:r>
            <a:r>
              <a:rPr kumimoji="1" lang="zh-CN" altLang="en-US" sz="2100" dirty="0"/>
              <a:t> </a:t>
            </a:r>
            <a:r>
              <a:rPr kumimoji="1" lang="en-US" altLang="zh-CN" sz="2100" dirty="0"/>
              <a:t>function</a:t>
            </a:r>
          </a:p>
          <a:p>
            <a:pPr>
              <a:lnSpc>
                <a:spcPct val="90000"/>
              </a:lnSpc>
            </a:pPr>
            <a:r>
              <a:rPr kumimoji="1" lang="en-US" altLang="zh-CN" sz="2100" dirty="0"/>
              <a:t>know</a:t>
            </a:r>
            <a:r>
              <a:rPr kumimoji="1" lang="zh-CN" altLang="en-US" sz="2100" dirty="0"/>
              <a:t> </a:t>
            </a:r>
            <a:r>
              <a:rPr kumimoji="1" lang="en-US" altLang="zh-CN" sz="2100" dirty="0"/>
              <a:t>the</a:t>
            </a:r>
            <a:r>
              <a:rPr kumimoji="1" lang="zh-CN" altLang="en-US" sz="2100" dirty="0"/>
              <a:t> </a:t>
            </a:r>
            <a:r>
              <a:rPr kumimoji="1" lang="en-US" altLang="zh-CN" sz="2100" dirty="0"/>
              <a:t>position</a:t>
            </a:r>
            <a:r>
              <a:rPr kumimoji="1" lang="zh-CN" altLang="en-US" sz="2100" dirty="0"/>
              <a:t> </a:t>
            </a:r>
            <a:r>
              <a:rPr kumimoji="1" lang="en-US" altLang="zh-CN" sz="2100" dirty="0"/>
              <a:t>of</a:t>
            </a:r>
            <a:r>
              <a:rPr kumimoji="1" lang="zh-CN" altLang="en-US" sz="2100" dirty="0"/>
              <a:t> </a:t>
            </a:r>
            <a:r>
              <a:rPr kumimoji="1" lang="en-US" altLang="zh-CN" sz="2100" dirty="0"/>
              <a:t>cell</a:t>
            </a:r>
            <a:r>
              <a:rPr kumimoji="1" lang="zh-CN" altLang="en-US" sz="2100" dirty="0"/>
              <a:t> </a:t>
            </a:r>
            <a:r>
              <a:rPr kumimoji="1" lang="en-US" altLang="zh-CN" sz="2100" dirty="0"/>
              <a:t>bodies</a:t>
            </a:r>
            <a:r>
              <a:rPr kumimoji="1" lang="zh-CN" altLang="en-US" sz="2100" dirty="0"/>
              <a:t> </a:t>
            </a:r>
            <a:r>
              <a:rPr kumimoji="1" lang="en-US" altLang="zh-CN" sz="2100" dirty="0"/>
              <a:t>of</a:t>
            </a:r>
            <a:r>
              <a:rPr kumimoji="1" lang="zh-CN" altLang="en-US" sz="2100" dirty="0"/>
              <a:t> </a:t>
            </a:r>
            <a:r>
              <a:rPr kumimoji="1" lang="en-US" altLang="zh-CN" sz="2100" dirty="0"/>
              <a:t>neurones</a:t>
            </a:r>
            <a:r>
              <a:rPr kumimoji="1" lang="zh-CN" altLang="en-US" sz="2100" dirty="0"/>
              <a:t> </a:t>
            </a:r>
            <a:r>
              <a:rPr kumimoji="1" lang="en-US" altLang="zh-CN" sz="2100" dirty="0"/>
              <a:t>in</a:t>
            </a:r>
            <a:r>
              <a:rPr kumimoji="1" lang="zh-CN" altLang="en-US" sz="2100" dirty="0"/>
              <a:t> </a:t>
            </a:r>
            <a:r>
              <a:rPr kumimoji="1" lang="en-US" altLang="zh-CN" sz="2100" dirty="0"/>
              <a:t>a</a:t>
            </a:r>
            <a:r>
              <a:rPr kumimoji="1" lang="zh-CN" altLang="en-US" sz="2100" dirty="0"/>
              <a:t> </a:t>
            </a:r>
            <a:r>
              <a:rPr kumimoji="1" lang="en-US" altLang="zh-CN" sz="2100" dirty="0"/>
              <a:t>reflex</a:t>
            </a:r>
            <a:r>
              <a:rPr kumimoji="1" lang="zh-CN" altLang="en-US" sz="2100" dirty="0"/>
              <a:t> </a:t>
            </a:r>
            <a:r>
              <a:rPr kumimoji="1" lang="en-US" altLang="zh-CN" sz="2100" dirty="0"/>
              <a:t>arc</a:t>
            </a:r>
          </a:p>
          <a:p>
            <a:pPr>
              <a:lnSpc>
                <a:spcPct val="90000"/>
              </a:lnSpc>
            </a:pPr>
            <a:r>
              <a:rPr kumimoji="1" lang="en-US" altLang="zh-CN" sz="2100" dirty="0"/>
              <a:t>explain</a:t>
            </a:r>
            <a:r>
              <a:rPr kumimoji="1" lang="zh-CN" altLang="en-US" sz="2100" dirty="0"/>
              <a:t> </a:t>
            </a:r>
            <a:r>
              <a:rPr kumimoji="1" lang="en-US" altLang="zh-CN" sz="2100" dirty="0"/>
              <a:t>how</a:t>
            </a:r>
            <a:r>
              <a:rPr kumimoji="1" lang="zh-CN" altLang="en-US" sz="2100" dirty="0"/>
              <a:t> </a:t>
            </a:r>
            <a:r>
              <a:rPr kumimoji="1" lang="en-US" altLang="zh-CN" sz="2100" dirty="0"/>
              <a:t>reflex</a:t>
            </a:r>
            <a:r>
              <a:rPr kumimoji="1" lang="zh-CN" altLang="en-US" sz="2100" dirty="0"/>
              <a:t> </a:t>
            </a:r>
            <a:r>
              <a:rPr kumimoji="1" lang="en-US" altLang="zh-CN" sz="2100" dirty="0"/>
              <a:t>actions</a:t>
            </a:r>
            <a:r>
              <a:rPr kumimoji="1" lang="zh-CN" altLang="en-US" sz="2100" dirty="0"/>
              <a:t> </a:t>
            </a:r>
            <a:r>
              <a:rPr kumimoji="1" lang="en-US" altLang="zh-CN" sz="2100" dirty="0"/>
              <a:t>occur</a:t>
            </a:r>
            <a:r>
              <a:rPr kumimoji="1" lang="zh-CN" altLang="en-US" sz="2100" dirty="0"/>
              <a:t> </a:t>
            </a:r>
            <a:r>
              <a:rPr kumimoji="1" lang="en-US" altLang="zh-CN" sz="2100" dirty="0"/>
              <a:t>in</a:t>
            </a:r>
            <a:r>
              <a:rPr kumimoji="1" lang="zh-CN" altLang="en-US" sz="2100" dirty="0"/>
              <a:t> </a:t>
            </a:r>
            <a:r>
              <a:rPr kumimoji="1" lang="en-US" altLang="zh-CN" sz="2100" dirty="0"/>
              <a:t>terms</a:t>
            </a:r>
            <a:r>
              <a:rPr kumimoji="1" lang="zh-CN" altLang="en-US" sz="2100" dirty="0"/>
              <a:t> </a:t>
            </a:r>
            <a:r>
              <a:rPr kumimoji="1" lang="en-US" altLang="zh-CN" sz="2100" dirty="0"/>
              <a:t>of</a:t>
            </a:r>
            <a:r>
              <a:rPr kumimoji="1" lang="zh-CN" altLang="en-US" sz="2100" dirty="0"/>
              <a:t> </a:t>
            </a:r>
            <a:r>
              <a:rPr kumimoji="1" lang="en-US" altLang="zh-CN" sz="2100" dirty="0"/>
              <a:t>reflex</a:t>
            </a:r>
            <a:r>
              <a:rPr kumimoji="1" lang="zh-CN" altLang="en-US" sz="2100" dirty="0"/>
              <a:t> </a:t>
            </a:r>
            <a:r>
              <a:rPr kumimoji="1" lang="en-US" altLang="zh-CN" sz="2100" dirty="0"/>
              <a:t>arc</a:t>
            </a:r>
          </a:p>
          <a:p>
            <a:pPr>
              <a:lnSpc>
                <a:spcPct val="90000"/>
              </a:lnSpc>
            </a:pPr>
            <a:r>
              <a:rPr kumimoji="1" lang="en-US" altLang="zh-CN" sz="2100" dirty="0"/>
              <a:t>appreciate</a:t>
            </a:r>
            <a:r>
              <a:rPr kumimoji="1" lang="zh-CN" altLang="en-US" sz="2100" dirty="0"/>
              <a:t> </a:t>
            </a:r>
            <a:r>
              <a:rPr kumimoji="1" lang="en-US" altLang="zh-CN" sz="2100" dirty="0"/>
              <a:t>the</a:t>
            </a:r>
            <a:r>
              <a:rPr kumimoji="1" lang="zh-CN" altLang="en-US" sz="2100" dirty="0"/>
              <a:t> </a:t>
            </a:r>
            <a:r>
              <a:rPr kumimoji="1" lang="en-US" altLang="zh-CN" sz="2100" dirty="0"/>
              <a:t>value</a:t>
            </a:r>
            <a:r>
              <a:rPr kumimoji="1" lang="zh-CN" altLang="en-US" sz="2100" dirty="0"/>
              <a:t> </a:t>
            </a:r>
            <a:r>
              <a:rPr kumimoji="1" lang="en-US" altLang="zh-CN" sz="2100" dirty="0"/>
              <a:t>of</a:t>
            </a:r>
            <a:r>
              <a:rPr kumimoji="1" lang="zh-CN" altLang="en-US" sz="2100" dirty="0"/>
              <a:t> </a:t>
            </a:r>
            <a:r>
              <a:rPr kumimoji="1" lang="en-US" altLang="zh-CN" sz="2100" dirty="0"/>
              <a:t>reflexes</a:t>
            </a:r>
          </a:p>
          <a:p>
            <a:pPr>
              <a:lnSpc>
                <a:spcPct val="90000"/>
              </a:lnSpc>
            </a:pPr>
            <a:r>
              <a:rPr kumimoji="1" lang="en-US" altLang="zh-CN" sz="2100" dirty="0"/>
              <a:t>describe</a:t>
            </a:r>
            <a:r>
              <a:rPr kumimoji="1" lang="zh-CN" altLang="en-US" sz="2100" dirty="0"/>
              <a:t> </a:t>
            </a:r>
            <a:r>
              <a:rPr kumimoji="1" lang="en-US" altLang="zh-CN" sz="2100" dirty="0"/>
              <a:t>how</a:t>
            </a:r>
            <a:r>
              <a:rPr kumimoji="1" lang="zh-CN" altLang="en-US" sz="2100" dirty="0"/>
              <a:t> </a:t>
            </a:r>
            <a:r>
              <a:rPr kumimoji="1" lang="en-US" altLang="zh-CN" sz="2100" dirty="0"/>
              <a:t>a</a:t>
            </a:r>
            <a:r>
              <a:rPr kumimoji="1" lang="zh-CN" altLang="en-US" sz="2100" dirty="0"/>
              <a:t> </a:t>
            </a:r>
            <a:r>
              <a:rPr kumimoji="1" lang="en-US" altLang="zh-CN" sz="2100" dirty="0"/>
              <a:t>synapse</a:t>
            </a:r>
            <a:r>
              <a:rPr kumimoji="1" lang="zh-CN" altLang="en-US" sz="2100" dirty="0"/>
              <a:t> </a:t>
            </a:r>
            <a:r>
              <a:rPr kumimoji="1" lang="en-US" altLang="zh-CN" sz="2100" dirty="0"/>
              <a:t>work</a:t>
            </a:r>
          </a:p>
        </p:txBody>
      </p:sp>
    </p:spTree>
    <p:extLst>
      <p:ext uri="{BB962C8B-B14F-4D97-AF65-F5344CB8AC3E}">
        <p14:creationId xmlns:p14="http://schemas.microsoft.com/office/powerpoint/2010/main" val="344770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F1A368F-C018-E44B-9584-EC70DC1E5EF3}"/>
              </a:ext>
            </a:extLst>
          </p:cNvPr>
          <p:cNvSpPr>
            <a:spLocks noGrp="1"/>
          </p:cNvSpPr>
          <p:nvPr>
            <p:ph type="title"/>
          </p:nvPr>
        </p:nvSpPr>
        <p:spPr>
          <a:xfrm>
            <a:off x="515125" y="1153572"/>
            <a:ext cx="2400300" cy="4461163"/>
          </a:xfrm>
        </p:spPr>
        <p:txBody>
          <a:bodyPr>
            <a:normAutofit/>
          </a:bodyPr>
          <a:lstStyle/>
          <a:p>
            <a:r>
              <a:rPr kumimoji="1" lang="en-US" altLang="zh-CN">
                <a:solidFill>
                  <a:srgbClr val="FFFFFF"/>
                </a:solidFill>
              </a:rPr>
              <a:t>A</a:t>
            </a:r>
            <a:r>
              <a:rPr kumimoji="1" lang="zh-CN" altLang="en-US">
                <a:solidFill>
                  <a:srgbClr val="FFFFFF"/>
                </a:solidFill>
              </a:rPr>
              <a:t> </a:t>
            </a:r>
            <a:r>
              <a:rPr kumimoji="1" lang="en-US" altLang="zh-CN">
                <a:solidFill>
                  <a:srgbClr val="FFFFFF"/>
                </a:solidFill>
              </a:rPr>
              <a:t>nerve</a:t>
            </a:r>
            <a:r>
              <a:rPr kumimoji="1" lang="zh-CN" altLang="en-US">
                <a:solidFill>
                  <a:srgbClr val="FFFFFF"/>
                </a:solidFill>
              </a:rPr>
              <a:t> </a:t>
            </a:r>
            <a:r>
              <a:rPr kumimoji="1" lang="en-US" altLang="zh-CN">
                <a:solidFill>
                  <a:srgbClr val="FFFFFF"/>
                </a:solidFill>
              </a:rPr>
              <a:t>cell</a:t>
            </a:r>
            <a:endParaRPr kumimoji="1" lang="zh-CN" altLang="en-US">
              <a:solidFill>
                <a:srgbClr val="FFFFFF"/>
              </a:solidFill>
            </a:endParaRP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520A1022-AEAE-2D43-825C-B334D8EACD76}"/>
              </a:ext>
            </a:extLst>
          </p:cNvPr>
          <p:cNvSpPr>
            <a:spLocks noGrp="1"/>
          </p:cNvSpPr>
          <p:nvPr>
            <p:ph idx="1"/>
          </p:nvPr>
        </p:nvSpPr>
        <p:spPr>
          <a:xfrm>
            <a:off x="3335481" y="591344"/>
            <a:ext cx="5179868" cy="5585619"/>
          </a:xfrm>
        </p:spPr>
        <p:txBody>
          <a:bodyPr anchor="ctr">
            <a:normAutofit/>
          </a:bodyPr>
          <a:lstStyle/>
          <a:p>
            <a:pPr>
              <a:spcBef>
                <a:spcPts val="1500"/>
              </a:spcBef>
            </a:pPr>
            <a:r>
              <a:rPr lang="en-US" altLang="zh-CN" sz="1500" b="1" dirty="0"/>
              <a:t>Cell body</a:t>
            </a:r>
            <a:r>
              <a:rPr lang="en-US" altLang="zh-CN" sz="1500" dirty="0"/>
              <a:t>: cytoplasm with a nucleus, cell organelles, Nissl’s granules. The cell body integrates incoming signals</a:t>
            </a:r>
          </a:p>
          <a:p>
            <a:pPr>
              <a:spcBef>
                <a:spcPts val="1500"/>
              </a:spcBef>
            </a:pPr>
            <a:r>
              <a:rPr lang="en-US" altLang="zh-CN" sz="1500" b="1" dirty="0"/>
              <a:t>Dendrite: </a:t>
            </a:r>
            <a:r>
              <a:rPr lang="en-US" altLang="zh-CN" sz="1500" dirty="0"/>
              <a:t>short, highly branched </a:t>
            </a:r>
            <a:r>
              <a:rPr lang="en-US" altLang="zh-CN" sz="1500" dirty="0" err="1"/>
              <a:t>fibres</a:t>
            </a:r>
            <a:r>
              <a:rPr lang="en-US" altLang="zh-CN" sz="1500" dirty="0"/>
              <a:t> that project outwards from the cell body. They are </a:t>
            </a:r>
            <a:r>
              <a:rPr lang="en-US" altLang="zh-CN" sz="1500" dirty="0" err="1"/>
              <a:t>specialised</a:t>
            </a:r>
            <a:r>
              <a:rPr lang="en-US" altLang="zh-CN" sz="1500" dirty="0"/>
              <a:t> to receive stimuli and signals to the cell body</a:t>
            </a:r>
          </a:p>
          <a:p>
            <a:pPr>
              <a:spcBef>
                <a:spcPts val="1500"/>
              </a:spcBef>
            </a:pPr>
            <a:r>
              <a:rPr lang="en-US" altLang="zh-CN" sz="1500" b="1" dirty="0"/>
              <a:t>Axon</a:t>
            </a:r>
            <a:r>
              <a:rPr lang="en-US" altLang="zh-CN" sz="1500" dirty="0"/>
              <a:t>: single long </a:t>
            </a:r>
            <a:r>
              <a:rPr lang="en-US" altLang="zh-CN" sz="1500" dirty="0" err="1"/>
              <a:t>fibre</a:t>
            </a:r>
            <a:r>
              <a:rPr lang="en-US" altLang="zh-CN" sz="1500" dirty="0"/>
              <a:t>, branched at the terminals. Axon conducts nerve impulses away from the cell body to another neuron, muscle or gland.</a:t>
            </a:r>
          </a:p>
          <a:p>
            <a:pPr>
              <a:spcBef>
                <a:spcPts val="1500"/>
              </a:spcBef>
            </a:pPr>
            <a:r>
              <a:rPr lang="en-US" altLang="zh-CN" sz="1500" b="1" dirty="0"/>
              <a:t>Myelin sheath: </a:t>
            </a:r>
            <a:r>
              <a:rPr lang="en-US" altLang="zh-CN" sz="1500" dirty="0"/>
              <a:t>Axon of many neurons are surrounded by a series of cells called </a:t>
            </a:r>
            <a:r>
              <a:rPr lang="en-US" altLang="zh-CN" sz="1500" b="1" dirty="0"/>
              <a:t>Schwann cells. </a:t>
            </a:r>
            <a:r>
              <a:rPr lang="en-US" altLang="zh-CN" sz="1500" dirty="0"/>
              <a:t>The plasma membrane of these cells contains </a:t>
            </a:r>
            <a:r>
              <a:rPr lang="en-US" altLang="zh-CN" sz="1500" b="1" dirty="0"/>
              <a:t>myelin, </a:t>
            </a:r>
            <a:r>
              <a:rPr lang="en-US" altLang="zh-CN" sz="1500" dirty="0"/>
              <a:t>a white fatty material. Schwann cells wrap their plasma membrane around the axon, forming an insulated covering called the </a:t>
            </a:r>
            <a:r>
              <a:rPr lang="en-US" altLang="zh-CN" sz="1500" b="1" dirty="0"/>
              <a:t>myelin sheath. </a:t>
            </a:r>
            <a:r>
              <a:rPr lang="en-US" altLang="zh-CN" sz="1500" dirty="0"/>
              <a:t>Gaps in the myelin sheath are known as </a:t>
            </a:r>
            <a:r>
              <a:rPr lang="en-US" altLang="zh-CN" sz="1500" b="1" dirty="0"/>
              <a:t>nodes of Ranvier.</a:t>
            </a:r>
          </a:p>
          <a:p>
            <a:pPr>
              <a:spcBef>
                <a:spcPts val="1500"/>
              </a:spcBef>
            </a:pPr>
            <a:r>
              <a:rPr lang="en-US" altLang="zh-CN" sz="1500" dirty="0"/>
              <a:t>There are two types of axons:</a:t>
            </a:r>
          </a:p>
          <a:p>
            <a:pPr marL="496888" indent="352425">
              <a:spcBef>
                <a:spcPts val="1500"/>
              </a:spcBef>
            </a:pPr>
            <a:r>
              <a:rPr lang="en-US" altLang="zh-CN" sz="1500" dirty="0"/>
              <a:t>Myelinated: It is found in spinal or cranial nerves</a:t>
            </a:r>
          </a:p>
          <a:p>
            <a:pPr marL="496888" indent="352425">
              <a:spcBef>
                <a:spcPts val="1500"/>
              </a:spcBef>
            </a:pPr>
            <a:r>
              <a:rPr lang="en-US" altLang="zh-CN" sz="1500" dirty="0"/>
              <a:t>Non-myelinated: It is found in autonomous and somatic nervous systems</a:t>
            </a:r>
          </a:p>
        </p:txBody>
      </p:sp>
    </p:spTree>
    <p:extLst>
      <p:ext uri="{BB962C8B-B14F-4D97-AF65-F5344CB8AC3E}">
        <p14:creationId xmlns:p14="http://schemas.microsoft.com/office/powerpoint/2010/main" val="76262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Relay neurones</a:t>
            </a:r>
          </a:p>
        </p:txBody>
      </p:sp>
      <p:pic>
        <p:nvPicPr>
          <p:cNvPr id="4" name="Content Placeholder 3" descr="relay neurone_1.jpg"/>
          <p:cNvPicPr>
            <a:picLocks noGrp="1" noChangeAspect="1"/>
          </p:cNvPicPr>
          <p:nvPr>
            <p:ph idx="1"/>
          </p:nvPr>
        </p:nvPicPr>
        <p:blipFill>
          <a:blip r:embed="rId3" cstate="print"/>
          <a:stretch>
            <a:fillRect/>
          </a:stretch>
        </p:blipFill>
        <p:spPr>
          <a:xfrm>
            <a:off x="0" y="1676399"/>
            <a:ext cx="3429000" cy="4610839"/>
          </a:xfrm>
        </p:spPr>
      </p:pic>
      <p:pic>
        <p:nvPicPr>
          <p:cNvPr id="5" name="Picture 4" descr="relayneurone.jpg"/>
          <p:cNvPicPr>
            <a:picLocks noChangeAspect="1"/>
          </p:cNvPicPr>
          <p:nvPr/>
        </p:nvPicPr>
        <p:blipFill>
          <a:blip r:embed="rId4" cstate="print"/>
          <a:stretch>
            <a:fillRect/>
          </a:stretch>
        </p:blipFill>
        <p:spPr>
          <a:xfrm>
            <a:off x="5029200" y="4285587"/>
            <a:ext cx="3810000" cy="2572413"/>
          </a:xfrm>
          <a:prstGeom prst="rect">
            <a:avLst/>
          </a:prstGeom>
        </p:spPr>
      </p:pic>
      <p:sp>
        <p:nvSpPr>
          <p:cNvPr id="6" name="TextBox 5"/>
          <p:cNvSpPr txBox="1"/>
          <p:nvPr/>
        </p:nvSpPr>
        <p:spPr>
          <a:xfrm>
            <a:off x="3276600" y="1600200"/>
            <a:ext cx="5867400" cy="2554545"/>
          </a:xfrm>
          <a:prstGeom prst="rect">
            <a:avLst/>
          </a:prstGeom>
          <a:noFill/>
        </p:spPr>
        <p:txBody>
          <a:bodyPr wrap="square" rtlCol="0">
            <a:spAutoFit/>
          </a:bodyPr>
          <a:lstStyle/>
          <a:p>
            <a:r>
              <a:rPr lang="en-GB" sz="3200" dirty="0"/>
              <a:t>Relay neurones are </a:t>
            </a:r>
            <a:r>
              <a:rPr lang="en-GB" sz="3200" b="1" dirty="0"/>
              <a:t>short cells </a:t>
            </a:r>
            <a:r>
              <a:rPr lang="en-GB" sz="3200" dirty="0"/>
              <a:t>that pass on impulses from sensory neurones to motor neurones inside the </a:t>
            </a:r>
            <a:r>
              <a:rPr lang="en-GB" sz="3200" b="1" dirty="0"/>
              <a:t>brain</a:t>
            </a:r>
            <a:r>
              <a:rPr lang="en-GB" sz="3200" dirty="0"/>
              <a:t> and </a:t>
            </a:r>
            <a:r>
              <a:rPr lang="en-GB" sz="3200" b="1" dirty="0"/>
              <a:t>spinal cord</a:t>
            </a:r>
            <a:r>
              <a:rPr lang="en-GB" sz="32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Motor neurones</a:t>
            </a:r>
          </a:p>
        </p:txBody>
      </p:sp>
      <p:pic>
        <p:nvPicPr>
          <p:cNvPr id="4" name="Content Placeholder 3" descr="bfy_human_08_34b_neurondiag.jpg"/>
          <p:cNvPicPr>
            <a:picLocks noGrp="1" noChangeAspect="1"/>
          </p:cNvPicPr>
          <p:nvPr>
            <p:ph idx="1"/>
          </p:nvPr>
        </p:nvPicPr>
        <p:blipFill>
          <a:blip r:embed="rId2" cstate="print"/>
          <a:stretch>
            <a:fillRect/>
          </a:stretch>
        </p:blipFill>
        <p:spPr>
          <a:xfrm>
            <a:off x="304800" y="1676400"/>
            <a:ext cx="8689694" cy="2860358"/>
          </a:xfrm>
        </p:spPr>
      </p:pic>
      <p:sp>
        <p:nvSpPr>
          <p:cNvPr id="5" name="TextBox 4"/>
          <p:cNvSpPr txBox="1"/>
          <p:nvPr/>
        </p:nvSpPr>
        <p:spPr>
          <a:xfrm>
            <a:off x="609600" y="5029200"/>
            <a:ext cx="7924800" cy="1569660"/>
          </a:xfrm>
          <a:prstGeom prst="rect">
            <a:avLst/>
          </a:prstGeom>
          <a:noFill/>
        </p:spPr>
        <p:txBody>
          <a:bodyPr wrap="square" rtlCol="0">
            <a:spAutoFit/>
          </a:bodyPr>
          <a:lstStyle/>
          <a:p>
            <a:r>
              <a:rPr lang="en-GB" sz="3200" dirty="0"/>
              <a:t>These transmit impulses away from the brain and spinal cord to </a:t>
            </a:r>
            <a:r>
              <a:rPr lang="en-GB" sz="3200" b="1" dirty="0"/>
              <a:t>effectors</a:t>
            </a:r>
            <a:r>
              <a:rPr lang="en-GB" sz="3200" dirty="0"/>
              <a:t>, which can be </a:t>
            </a:r>
            <a:r>
              <a:rPr lang="en-GB" sz="3200" b="1" dirty="0"/>
              <a:t>muscles</a:t>
            </a:r>
            <a:r>
              <a:rPr lang="en-GB" sz="3200" dirty="0"/>
              <a:t> or </a:t>
            </a:r>
            <a:r>
              <a:rPr lang="en-GB" sz="3200" b="1" dirty="0"/>
              <a:t>glands</a:t>
            </a:r>
            <a:r>
              <a:rPr lang="en-GB" sz="32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F89124B-3A72-6E46-8DAD-2D3B9A9849E8}"/>
              </a:ext>
            </a:extLst>
          </p:cNvPr>
          <p:cNvPicPr>
            <a:picLocks noChangeAspect="1"/>
          </p:cNvPicPr>
          <p:nvPr/>
        </p:nvPicPr>
        <p:blipFill>
          <a:blip r:embed="rId3"/>
          <a:stretch>
            <a:fillRect/>
          </a:stretch>
        </p:blipFill>
        <p:spPr>
          <a:xfrm>
            <a:off x="3048000" y="2438400"/>
            <a:ext cx="5899150" cy="4122826"/>
          </a:xfrm>
          <a:prstGeom prst="rect">
            <a:avLst/>
          </a:prstGeom>
        </p:spPr>
      </p:pic>
      <p:sp>
        <p:nvSpPr>
          <p:cNvPr id="3" name="文本框 2">
            <a:extLst>
              <a:ext uri="{FF2B5EF4-FFF2-40B4-BE49-F238E27FC236}">
                <a16:creationId xmlns:a16="http://schemas.microsoft.com/office/drawing/2014/main" id="{95A8E489-63D3-FB47-A42C-458DDF6A4D79}"/>
              </a:ext>
            </a:extLst>
          </p:cNvPr>
          <p:cNvSpPr txBox="1"/>
          <p:nvPr/>
        </p:nvSpPr>
        <p:spPr>
          <a:xfrm>
            <a:off x="304800" y="2590800"/>
            <a:ext cx="2599706" cy="3054682"/>
          </a:xfrm>
          <a:prstGeom prst="rect">
            <a:avLst/>
          </a:prstGeom>
          <a:noFill/>
        </p:spPr>
        <p:txBody>
          <a:bodyPr wrap="square" rtlCol="0">
            <a:spAutoFit/>
          </a:bodyPr>
          <a:lstStyle/>
          <a:p>
            <a:pPr>
              <a:spcBef>
                <a:spcPts val="1500"/>
              </a:spcBef>
            </a:pPr>
            <a:r>
              <a:rPr lang="en-US" altLang="zh-CN" dirty="0"/>
              <a:t>These impulses travel from one neuron to another by crossing a </a:t>
            </a:r>
            <a:r>
              <a:rPr lang="en-US" altLang="zh-CN" b="1" dirty="0"/>
              <a:t>synapse</a:t>
            </a:r>
            <a:r>
              <a:rPr lang="en-US" altLang="zh-CN" dirty="0"/>
              <a:t>. The messages are converted from </a:t>
            </a:r>
            <a:r>
              <a:rPr lang="en-US" altLang="zh-CN" b="1" dirty="0"/>
              <a:t>electrica</a:t>
            </a:r>
            <a:r>
              <a:rPr lang="en-US" altLang="zh-CN" dirty="0"/>
              <a:t>l to </a:t>
            </a:r>
            <a:r>
              <a:rPr lang="en-US" altLang="zh-CN" b="1" dirty="0"/>
              <a:t>chemical</a:t>
            </a:r>
            <a:r>
              <a:rPr lang="en-US" altLang="zh-CN" dirty="0"/>
              <a:t> and then back to </a:t>
            </a:r>
            <a:r>
              <a:rPr lang="en-US" altLang="zh-CN" b="1" dirty="0"/>
              <a:t>electrical</a:t>
            </a:r>
            <a:r>
              <a:rPr lang="en-US" altLang="zh-CN" dirty="0"/>
              <a:t>.</a:t>
            </a:r>
          </a:p>
          <a:p>
            <a:pPr>
              <a:spcBef>
                <a:spcPts val="1500"/>
              </a:spcBef>
            </a:pPr>
            <a:r>
              <a:rPr kumimoji="1" lang="en-US" altLang="zh-CN" dirty="0"/>
              <a:t>Each neurotransmitter has its own specific family of receptors. </a:t>
            </a:r>
            <a:endParaRPr kumimoji="1" lang="zh-CN" altLang="en-US" dirty="0"/>
          </a:p>
        </p:txBody>
      </p:sp>
      <p:sp>
        <p:nvSpPr>
          <p:cNvPr id="4" name="标题 3">
            <a:extLst>
              <a:ext uri="{FF2B5EF4-FFF2-40B4-BE49-F238E27FC236}">
                <a16:creationId xmlns:a16="http://schemas.microsoft.com/office/drawing/2014/main" id="{684E0416-D3E4-4343-97C1-873E504C0E74}"/>
              </a:ext>
            </a:extLst>
          </p:cNvPr>
          <p:cNvSpPr>
            <a:spLocks noGrp="1"/>
          </p:cNvSpPr>
          <p:nvPr>
            <p:ph type="title"/>
          </p:nvPr>
        </p:nvSpPr>
        <p:spPr/>
        <p:txBody>
          <a:bodyPr>
            <a:normAutofit fontScale="90000"/>
          </a:bodyPr>
          <a:lstStyle/>
          <a:p>
            <a:r>
              <a:rPr kumimoji="1" lang="en-US" altLang="zh-CN" dirty="0"/>
              <a:t>How</a:t>
            </a:r>
            <a:r>
              <a:rPr kumimoji="1" lang="zh-CN" altLang="en-US" dirty="0"/>
              <a:t> </a:t>
            </a:r>
            <a:r>
              <a:rPr kumimoji="1" lang="en-US" altLang="zh-CN" dirty="0"/>
              <a:t>do</a:t>
            </a:r>
            <a:r>
              <a:rPr kumimoji="1" lang="zh-CN" altLang="en-US" dirty="0"/>
              <a:t> </a:t>
            </a:r>
            <a:r>
              <a:rPr kumimoji="1" lang="en-US" altLang="zh-CN" dirty="0"/>
              <a:t>impulses</a:t>
            </a:r>
            <a:r>
              <a:rPr kumimoji="1" lang="zh-CN" altLang="en-US" dirty="0"/>
              <a:t> </a:t>
            </a:r>
            <a:r>
              <a:rPr kumimoji="1" lang="en-US" altLang="zh-CN" dirty="0"/>
              <a:t>pass</a:t>
            </a:r>
            <a:r>
              <a:rPr kumimoji="1" lang="zh-CN" altLang="en-US" dirty="0"/>
              <a:t> </a:t>
            </a:r>
            <a:r>
              <a:rPr kumimoji="1" lang="en-US" altLang="zh-CN" dirty="0"/>
              <a:t>across</a:t>
            </a:r>
            <a:r>
              <a:rPr kumimoji="1" lang="zh-CN" altLang="en-US" dirty="0"/>
              <a:t> </a:t>
            </a:r>
            <a:r>
              <a:rPr kumimoji="1" lang="en-US" altLang="zh-CN" dirty="0"/>
              <a:t>neurones?</a:t>
            </a:r>
            <a:endParaRPr kumimoji="1" lang="zh-CN" altLang="en-US" dirty="0"/>
          </a:p>
        </p:txBody>
      </p:sp>
      <p:sp>
        <p:nvSpPr>
          <p:cNvPr id="5" name="文本框 4">
            <a:extLst>
              <a:ext uri="{FF2B5EF4-FFF2-40B4-BE49-F238E27FC236}">
                <a16:creationId xmlns:a16="http://schemas.microsoft.com/office/drawing/2014/main" id="{B4F55CC1-FA55-B949-9BA8-6F9983C8197D}"/>
              </a:ext>
            </a:extLst>
          </p:cNvPr>
          <p:cNvSpPr txBox="1"/>
          <p:nvPr/>
        </p:nvSpPr>
        <p:spPr>
          <a:xfrm>
            <a:off x="3460750" y="1604853"/>
            <a:ext cx="5486400" cy="646331"/>
          </a:xfrm>
          <a:prstGeom prst="rect">
            <a:avLst/>
          </a:prstGeom>
          <a:noFill/>
        </p:spPr>
        <p:txBody>
          <a:bodyPr wrap="square" rtlCol="0">
            <a:spAutoFit/>
          </a:bodyPr>
          <a:lstStyle/>
          <a:p>
            <a:r>
              <a:rPr lang="en-US" altLang="zh-CN" dirty="0"/>
              <a:t>The diagram below summarizes neural transmission within the nervous system.</a:t>
            </a:r>
          </a:p>
        </p:txBody>
      </p:sp>
    </p:spTree>
    <p:extLst>
      <p:ext uri="{BB962C8B-B14F-4D97-AF65-F5344CB8AC3E}">
        <p14:creationId xmlns:p14="http://schemas.microsoft.com/office/powerpoint/2010/main" val="1856710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3050"/>
            <a:ext cx="3008313" cy="1162050"/>
          </a:xfrm>
        </p:spPr>
        <p:txBody>
          <a:bodyPr/>
          <a:lstStyle/>
          <a:p>
            <a:r>
              <a:rPr lang="en-GB" dirty="0"/>
              <a:t>Synapses</a:t>
            </a:r>
          </a:p>
        </p:txBody>
      </p:sp>
      <p:sp>
        <p:nvSpPr>
          <p:cNvPr id="6" name="文本占位符 5">
            <a:extLst>
              <a:ext uri="{FF2B5EF4-FFF2-40B4-BE49-F238E27FC236}">
                <a16:creationId xmlns:a16="http://schemas.microsoft.com/office/drawing/2014/main" id="{DD4D4BD6-046C-9E40-B575-146BEC505DDD}"/>
              </a:ext>
            </a:extLst>
          </p:cNvPr>
          <p:cNvSpPr>
            <a:spLocks noGrp="1"/>
          </p:cNvSpPr>
          <p:nvPr>
            <p:ph type="body" sz="half" idx="4294967295"/>
          </p:nvPr>
        </p:nvSpPr>
        <p:spPr>
          <a:xfrm>
            <a:off x="4495800" y="838200"/>
            <a:ext cx="4419600" cy="5867400"/>
          </a:xfrm>
        </p:spPr>
        <p:txBody>
          <a:bodyPr>
            <a:noAutofit/>
          </a:bodyPr>
          <a:lstStyle/>
          <a:p>
            <a:pPr>
              <a:spcBef>
                <a:spcPts val="1500"/>
              </a:spcBef>
            </a:pPr>
            <a:r>
              <a:rPr kumimoji="1" lang="en-US" altLang="zh-CN" sz="2400" dirty="0"/>
              <a:t>A</a:t>
            </a:r>
            <a:r>
              <a:rPr kumimoji="1" lang="zh-CN" altLang="en-US" sz="2400" dirty="0"/>
              <a:t> </a:t>
            </a:r>
            <a:r>
              <a:rPr kumimoji="1" lang="en-US" altLang="zh-CN" sz="2400" u="sng" dirty="0"/>
              <a:t>junction</a:t>
            </a:r>
            <a:r>
              <a:rPr kumimoji="1" lang="zh-CN" altLang="en-US" sz="2400" dirty="0"/>
              <a:t> </a:t>
            </a:r>
            <a:r>
              <a:rPr kumimoji="1" lang="en-US" altLang="zh-CN" sz="2400" dirty="0"/>
              <a:t>(</a:t>
            </a:r>
            <a:r>
              <a:rPr kumimoji="1" lang="en-US" altLang="zh-CN" sz="2400" b="1" dirty="0"/>
              <a:t>not</a:t>
            </a:r>
            <a:r>
              <a:rPr kumimoji="1" lang="zh-CN" altLang="en-US" sz="2400" dirty="0"/>
              <a:t> </a:t>
            </a:r>
            <a:r>
              <a:rPr kumimoji="1" lang="en-US" altLang="zh-CN" sz="2400" dirty="0"/>
              <a:t>gap)</a:t>
            </a:r>
            <a:r>
              <a:rPr kumimoji="1" lang="zh-CN" altLang="en-US" sz="2400" dirty="0"/>
              <a:t> </a:t>
            </a:r>
            <a:r>
              <a:rPr kumimoji="1" lang="en-US" altLang="zh-CN" sz="2400" dirty="0"/>
              <a:t>between</a:t>
            </a:r>
            <a:r>
              <a:rPr kumimoji="1" lang="zh-CN" altLang="en-US" sz="2400" dirty="0"/>
              <a:t> </a:t>
            </a:r>
            <a:r>
              <a:rPr kumimoji="1" lang="en-US" altLang="zh-CN" sz="2400" dirty="0"/>
              <a:t>two</a:t>
            </a:r>
            <a:r>
              <a:rPr kumimoji="1" lang="zh-CN" altLang="en-US" sz="2400" dirty="0"/>
              <a:t> </a:t>
            </a:r>
            <a:r>
              <a:rPr kumimoji="1" lang="en-US" altLang="zh-CN" sz="2400" dirty="0"/>
              <a:t>nerve</a:t>
            </a:r>
            <a:r>
              <a:rPr kumimoji="1" lang="zh-CN" altLang="en-US" sz="2400" dirty="0"/>
              <a:t> </a:t>
            </a:r>
            <a:r>
              <a:rPr kumimoji="1" lang="en-US" altLang="zh-CN" sz="2400" dirty="0"/>
              <a:t>cells,</a:t>
            </a:r>
            <a:r>
              <a:rPr kumimoji="1" lang="zh-CN" altLang="en-US" sz="2400" dirty="0"/>
              <a:t> </a:t>
            </a:r>
            <a:r>
              <a:rPr kumimoji="1" lang="en-US" altLang="zh-CN" sz="2400" dirty="0"/>
              <a:t>between the terminal branches of </a:t>
            </a:r>
            <a:r>
              <a:rPr kumimoji="1" lang="en-US" altLang="zh-CN" sz="2400" b="1" dirty="0"/>
              <a:t>axon</a:t>
            </a:r>
            <a:r>
              <a:rPr kumimoji="1" lang="en-US" altLang="zh-CN" sz="2400" dirty="0"/>
              <a:t> of one neuron with the </a:t>
            </a:r>
            <a:r>
              <a:rPr kumimoji="1" lang="en-US" altLang="zh-CN" sz="2400" b="1" dirty="0"/>
              <a:t>dendrite</a:t>
            </a:r>
            <a:r>
              <a:rPr kumimoji="1" lang="en-US" altLang="zh-CN" sz="2400" dirty="0"/>
              <a:t> of another neuron.</a:t>
            </a:r>
          </a:p>
          <a:p>
            <a:pPr marL="811213" indent="-447675">
              <a:spcBef>
                <a:spcPts val="1500"/>
              </a:spcBef>
              <a:tabLst>
                <a:tab pos="398463" algn="l"/>
              </a:tabLst>
            </a:pPr>
            <a:r>
              <a:rPr kumimoji="1" lang="en-US" altLang="zh-CN" sz="2400" dirty="0"/>
              <a:t>which</a:t>
            </a:r>
            <a:r>
              <a:rPr kumimoji="1" lang="zh-CN" altLang="en-US" sz="2400" dirty="0"/>
              <a:t> </a:t>
            </a:r>
            <a:r>
              <a:rPr kumimoji="1" lang="en-US" altLang="zh-CN" sz="2400" dirty="0"/>
              <a:t>include:</a:t>
            </a:r>
          </a:p>
          <a:p>
            <a:pPr marL="811213" indent="-447675">
              <a:spcBef>
                <a:spcPts val="1500"/>
              </a:spcBef>
              <a:tabLst>
                <a:tab pos="398463" algn="l"/>
              </a:tabLst>
            </a:pPr>
            <a:r>
              <a:rPr kumimoji="1" lang="en-US" altLang="zh-CN" sz="2400" dirty="0"/>
              <a:t>Presynaptic</a:t>
            </a:r>
            <a:r>
              <a:rPr kumimoji="1" lang="zh-CN" altLang="en-US" sz="2400" dirty="0"/>
              <a:t> </a:t>
            </a:r>
            <a:r>
              <a:rPr kumimoji="1" lang="en-US" altLang="zh-CN" sz="2400" dirty="0"/>
              <a:t>membrane</a:t>
            </a:r>
          </a:p>
          <a:p>
            <a:pPr marL="811213" indent="-447675">
              <a:spcBef>
                <a:spcPts val="1500"/>
              </a:spcBef>
              <a:tabLst>
                <a:tab pos="398463" algn="l"/>
              </a:tabLst>
            </a:pPr>
            <a:r>
              <a:rPr kumimoji="1" lang="en-US" altLang="zh-CN" sz="2400" dirty="0"/>
              <a:t>The</a:t>
            </a:r>
            <a:r>
              <a:rPr kumimoji="1" lang="zh-CN" altLang="en-US" sz="2400" dirty="0"/>
              <a:t> </a:t>
            </a:r>
            <a:r>
              <a:rPr kumimoji="1" lang="en-US" altLang="zh-CN" sz="2400" dirty="0"/>
              <a:t>gap</a:t>
            </a:r>
            <a:r>
              <a:rPr kumimoji="1" lang="zh-CN" altLang="en-US" sz="2400" dirty="0"/>
              <a:t> </a:t>
            </a:r>
            <a:r>
              <a:rPr kumimoji="1" lang="en-US" altLang="zh-CN" sz="2400" dirty="0"/>
              <a:t>between</a:t>
            </a:r>
            <a:r>
              <a:rPr kumimoji="1" lang="zh-CN" altLang="en-US" sz="2400" dirty="0"/>
              <a:t> </a:t>
            </a:r>
            <a:r>
              <a:rPr kumimoji="1" lang="en-US" altLang="zh-CN" sz="2400" dirty="0"/>
              <a:t>neurones</a:t>
            </a:r>
          </a:p>
          <a:p>
            <a:pPr marL="811213" indent="-447675">
              <a:spcBef>
                <a:spcPts val="1500"/>
              </a:spcBef>
              <a:tabLst>
                <a:tab pos="398463" algn="l"/>
              </a:tabLst>
            </a:pPr>
            <a:r>
              <a:rPr kumimoji="1" lang="en-US" altLang="zh-CN" sz="2400" dirty="0"/>
              <a:t>Postsynaptic</a:t>
            </a:r>
            <a:r>
              <a:rPr kumimoji="1" lang="zh-CN" altLang="en-US" sz="2400" dirty="0"/>
              <a:t> </a:t>
            </a:r>
            <a:r>
              <a:rPr kumimoji="1" lang="en-US" altLang="zh-CN" sz="2400" dirty="0"/>
              <a:t>membrane</a:t>
            </a:r>
          </a:p>
          <a:p>
            <a:pPr>
              <a:spcBef>
                <a:spcPts val="1500"/>
              </a:spcBef>
            </a:pPr>
            <a:r>
              <a:rPr lang="en-US" altLang="zh-CN" sz="2400" dirty="0"/>
              <a:t>Synapse can be between two neurons or between a neuron and effector such as neuron and a muscle cell.</a:t>
            </a:r>
            <a:endParaRPr kumimoji="1" lang="en-US" altLang="zh-CN" sz="2400" dirty="0"/>
          </a:p>
        </p:txBody>
      </p:sp>
      <p:pic>
        <p:nvPicPr>
          <p:cNvPr id="9" name="Content Placeholder 7" descr="untitled.bmp">
            <a:extLst>
              <a:ext uri="{FF2B5EF4-FFF2-40B4-BE49-F238E27FC236}">
                <a16:creationId xmlns:a16="http://schemas.microsoft.com/office/drawing/2014/main" id="{DE072B57-17D7-D04E-B512-6E72ED9B7CA7}"/>
              </a:ext>
            </a:extLst>
          </p:cNvPr>
          <p:cNvPicPr>
            <a:picLocks noChangeAspect="1"/>
          </p:cNvPicPr>
          <p:nvPr/>
        </p:nvPicPr>
        <p:blipFill>
          <a:blip r:embed="rId2" cstate="print"/>
          <a:stretch>
            <a:fillRect/>
          </a:stretch>
        </p:blipFill>
        <p:spPr>
          <a:xfrm>
            <a:off x="152400" y="1752600"/>
            <a:ext cx="3948968" cy="426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vert="horz" lIns="91440" tIns="45720" rIns="91440" bIns="45720" rtlCol="0" anchor="b">
            <a:normAutofit/>
          </a:bodyPr>
          <a:lstStyle/>
          <a:p>
            <a:pPr algn="l">
              <a:lnSpc>
                <a:spcPct val="90000"/>
              </a:lnSpc>
            </a:pPr>
            <a:r>
              <a:rPr lang="en-US" sz="4200" kern="1200">
                <a:solidFill>
                  <a:schemeClr val="tx1"/>
                </a:solidFill>
                <a:latin typeface="+mj-lt"/>
                <a:ea typeface="+mj-ea"/>
                <a:cs typeface="+mj-cs"/>
              </a:rPr>
              <a:t>Synapses</a:t>
            </a:r>
          </a:p>
        </p:txBody>
      </p:sp>
      <p:sp>
        <p:nvSpPr>
          <p:cNvPr id="20"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163D327-BAD5-F245-BE41-0D3FD605E5C6}"/>
              </a:ext>
            </a:extLst>
          </p:cNvPr>
          <p:cNvSpPr txBox="1"/>
          <p:nvPr/>
        </p:nvSpPr>
        <p:spPr>
          <a:xfrm>
            <a:off x="595245" y="2599509"/>
            <a:ext cx="3398174" cy="3639450"/>
          </a:xfrm>
          <a:prstGeom prst="rect">
            <a:avLst/>
          </a:prstGeom>
        </p:spPr>
        <p:txBody>
          <a:bodyPr vert="horz" lIns="91440" tIns="45720" rIns="91440" bIns="45720" rtlCol="0" anchor="ctr">
            <a:normAutofit/>
          </a:bodyPr>
          <a:lstStyle/>
          <a:p>
            <a:pPr indent="-228600">
              <a:lnSpc>
                <a:spcPct val="90000"/>
              </a:lnSpc>
              <a:spcBef>
                <a:spcPts val="2000"/>
              </a:spcBef>
              <a:buFont typeface="Arial" panose="020B0604020202020204" pitchFamily="34" charset="0"/>
              <a:buChar char="•"/>
            </a:pPr>
            <a:r>
              <a:rPr lang="en-US" altLang="zh-CN" sz="1600"/>
              <a:t>Chemicals (</a:t>
            </a:r>
            <a:r>
              <a:rPr lang="en-US" altLang="zh-CN" sz="1600" b="1"/>
              <a:t>neurotransmitters</a:t>
            </a:r>
            <a:r>
              <a:rPr lang="en-US" altLang="zh-CN" sz="1600"/>
              <a:t>) are released at the end of axon and this is caused by the electrical impulse. </a:t>
            </a:r>
          </a:p>
          <a:p>
            <a:pPr indent="-228600">
              <a:lnSpc>
                <a:spcPct val="90000"/>
              </a:lnSpc>
              <a:spcBef>
                <a:spcPts val="2000"/>
              </a:spcBef>
              <a:buFont typeface="Arial" panose="020B0604020202020204" pitchFamily="34" charset="0"/>
              <a:buChar char="•"/>
            </a:pPr>
            <a:r>
              <a:rPr lang="en-US" altLang="zh-CN" sz="1600"/>
              <a:t>These chemicals </a:t>
            </a:r>
            <a:r>
              <a:rPr lang="en-US" altLang="zh-CN" sz="1600" b="1"/>
              <a:t>diffuse</a:t>
            </a:r>
            <a:r>
              <a:rPr lang="en-US" altLang="zh-CN" sz="1600"/>
              <a:t> cross the gap.</a:t>
            </a:r>
          </a:p>
          <a:p>
            <a:pPr indent="-228600">
              <a:lnSpc>
                <a:spcPct val="90000"/>
              </a:lnSpc>
              <a:spcBef>
                <a:spcPts val="2000"/>
              </a:spcBef>
              <a:buFont typeface="Arial" panose="020B0604020202020204" pitchFamily="34" charset="0"/>
              <a:buChar char="•"/>
            </a:pPr>
            <a:r>
              <a:rPr lang="en-US" altLang="zh-CN" sz="1600"/>
              <a:t>The </a:t>
            </a:r>
            <a:r>
              <a:rPr lang="en-US" altLang="zh-CN" sz="1600" b="1"/>
              <a:t>chemo-receptors</a:t>
            </a:r>
            <a:r>
              <a:rPr lang="en-US" altLang="zh-CN" sz="1600"/>
              <a:t> (this is receptor molecules on the cell membrane of dendrites) present in the dendron gets stimulated and similar electrical impulses are created in the dendrite of the next neuron. Thus the generation of signal continues.</a:t>
            </a:r>
            <a:endParaRPr kumimoji="1" lang="en-US" altLang="zh-CN" sz="1600"/>
          </a:p>
        </p:txBody>
      </p:sp>
      <p:pic>
        <p:nvPicPr>
          <p:cNvPr id="4" name="Content Placeholder 3" descr="synapse.gif"/>
          <p:cNvPicPr>
            <a:picLocks noGrp="1" noChangeAspect="1"/>
          </p:cNvPicPr>
          <p:nvPr>
            <p:ph idx="1"/>
          </p:nvPr>
        </p:nvPicPr>
        <p:blipFill>
          <a:blip r:embed="rId3" cstate="print"/>
          <a:stretch>
            <a:fillRect/>
          </a:stretch>
        </p:blipFill>
        <p:spPr>
          <a:xfrm>
            <a:off x="4433649" y="3300648"/>
            <a:ext cx="3862707" cy="2081458"/>
          </a:xfrm>
          <a:prstGeom prst="rect">
            <a:avLst/>
          </a:prstGeom>
        </p:spPr>
      </p:pic>
      <p:sp>
        <p:nvSpPr>
          <p:cNvPr id="22"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2600" y="321734"/>
            <a:ext cx="8178799" cy="1135737"/>
          </a:xfrm>
        </p:spPr>
        <p:txBody>
          <a:bodyPr>
            <a:normAutofit/>
          </a:bodyPr>
          <a:lstStyle/>
          <a:p>
            <a:r>
              <a:rPr lang="en-GB" sz="3100"/>
              <a:t>Main definitions</a:t>
            </a:r>
          </a:p>
        </p:txBody>
      </p:sp>
      <p:sp>
        <p:nvSpPr>
          <p:cNvPr id="19"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3244689"/>
              </p:ext>
            </p:extLst>
          </p:nvPr>
        </p:nvGraphicFramePr>
        <p:xfrm>
          <a:off x="1014470" y="1825625"/>
          <a:ext cx="7115060" cy="4351342"/>
        </p:xfrm>
        <a:graphic>
          <a:graphicData uri="http://schemas.openxmlformats.org/drawingml/2006/table">
            <a:tbl>
              <a:tblPr firstRow="1" bandRow="1">
                <a:tableStyleId>{5940675A-B579-460E-94D1-54222C63F5DA}</a:tableStyleId>
              </a:tblPr>
              <a:tblGrid>
                <a:gridCol w="2018516">
                  <a:extLst>
                    <a:ext uri="{9D8B030D-6E8A-4147-A177-3AD203B41FA5}">
                      <a16:colId xmlns:a16="http://schemas.microsoft.com/office/drawing/2014/main" val="20000"/>
                    </a:ext>
                  </a:extLst>
                </a:gridCol>
                <a:gridCol w="5096544">
                  <a:extLst>
                    <a:ext uri="{9D8B030D-6E8A-4147-A177-3AD203B41FA5}">
                      <a16:colId xmlns:a16="http://schemas.microsoft.com/office/drawing/2014/main" val="20001"/>
                    </a:ext>
                  </a:extLst>
                </a:gridCol>
              </a:tblGrid>
              <a:tr h="707028">
                <a:tc>
                  <a:txBody>
                    <a:bodyPr/>
                    <a:lstStyle/>
                    <a:p>
                      <a:r>
                        <a:rPr lang="en-GB" sz="2000" b="1"/>
                        <a:t>Stimulus</a:t>
                      </a:r>
                    </a:p>
                  </a:txBody>
                  <a:tcPr marL="77981" marR="77981" marT="38990" marB="38990">
                    <a:solidFill>
                      <a:schemeClr val="accent1">
                        <a:lumMod val="40000"/>
                        <a:lumOff val="60000"/>
                      </a:schemeClr>
                    </a:solidFill>
                  </a:tcPr>
                </a:tc>
                <a:tc>
                  <a:txBody>
                    <a:bodyPr/>
                    <a:lstStyle/>
                    <a:p>
                      <a:r>
                        <a:rPr lang="en-GB" sz="2000"/>
                        <a:t>A change that can be detected.  E.g. sound, light or temperature.</a:t>
                      </a:r>
                    </a:p>
                  </a:txBody>
                  <a:tcPr marL="77981" marR="77981" marT="38990" marB="38990"/>
                </a:tc>
                <a:extLst>
                  <a:ext uri="{0D108BD9-81ED-4DB2-BD59-A6C34878D82A}">
                    <a16:rowId xmlns:a16="http://schemas.microsoft.com/office/drawing/2014/main" val="10000"/>
                  </a:ext>
                </a:extLst>
              </a:tr>
              <a:tr h="707028">
                <a:tc>
                  <a:txBody>
                    <a:bodyPr/>
                    <a:lstStyle/>
                    <a:p>
                      <a:r>
                        <a:rPr lang="en-GB" sz="2000" b="1"/>
                        <a:t>Receptor</a:t>
                      </a:r>
                    </a:p>
                  </a:txBody>
                  <a:tcPr marL="77981" marR="77981" marT="38990" marB="38990">
                    <a:solidFill>
                      <a:schemeClr val="accent1">
                        <a:lumMod val="40000"/>
                        <a:lumOff val="60000"/>
                      </a:schemeClr>
                    </a:solidFill>
                  </a:tcPr>
                </a:tc>
                <a:tc>
                  <a:txBody>
                    <a:bodyPr/>
                    <a:lstStyle/>
                    <a:p>
                      <a:r>
                        <a:rPr lang="en-GB" sz="2000"/>
                        <a:t>A cell or organ that receives a stimulus and converts it into an electrical</a:t>
                      </a:r>
                      <a:r>
                        <a:rPr lang="en-GB" sz="2000" baseline="0"/>
                        <a:t> impulse. </a:t>
                      </a:r>
                      <a:endParaRPr lang="en-GB" sz="2000"/>
                    </a:p>
                  </a:txBody>
                  <a:tcPr marL="77981" marR="77981" marT="38990" marB="38990"/>
                </a:tc>
                <a:extLst>
                  <a:ext uri="{0D108BD9-81ED-4DB2-BD59-A6C34878D82A}">
                    <a16:rowId xmlns:a16="http://schemas.microsoft.com/office/drawing/2014/main" val="10001"/>
                  </a:ext>
                </a:extLst>
              </a:tr>
              <a:tr h="707028">
                <a:tc>
                  <a:txBody>
                    <a:bodyPr/>
                    <a:lstStyle/>
                    <a:p>
                      <a:r>
                        <a:rPr lang="en-GB" sz="2000" b="1"/>
                        <a:t>Sensory neurone</a:t>
                      </a:r>
                    </a:p>
                  </a:txBody>
                  <a:tcPr marL="77981" marR="77981" marT="38990" marB="38990">
                    <a:solidFill>
                      <a:schemeClr val="accent1">
                        <a:lumMod val="40000"/>
                        <a:lumOff val="60000"/>
                      </a:schemeClr>
                    </a:solidFill>
                  </a:tcPr>
                </a:tc>
                <a:tc>
                  <a:txBody>
                    <a:bodyPr/>
                    <a:lstStyle/>
                    <a:p>
                      <a:r>
                        <a:rPr lang="en-GB" sz="2000"/>
                        <a:t>Carries the nerve impulses from the receptor to the central nervous system.</a:t>
                      </a:r>
                    </a:p>
                  </a:txBody>
                  <a:tcPr marL="77981" marR="77981" marT="38990" marB="38990"/>
                </a:tc>
                <a:extLst>
                  <a:ext uri="{0D108BD9-81ED-4DB2-BD59-A6C34878D82A}">
                    <a16:rowId xmlns:a16="http://schemas.microsoft.com/office/drawing/2014/main" val="10002"/>
                  </a:ext>
                </a:extLst>
              </a:tr>
              <a:tr h="408101">
                <a:tc>
                  <a:txBody>
                    <a:bodyPr/>
                    <a:lstStyle/>
                    <a:p>
                      <a:r>
                        <a:rPr lang="en-GB" sz="2000" b="1"/>
                        <a:t>Relay neurone</a:t>
                      </a:r>
                    </a:p>
                  </a:txBody>
                  <a:tcPr marL="77981" marR="77981" marT="38990" marB="38990">
                    <a:solidFill>
                      <a:schemeClr val="accent1">
                        <a:lumMod val="40000"/>
                        <a:lumOff val="60000"/>
                      </a:schemeClr>
                    </a:solidFill>
                  </a:tcPr>
                </a:tc>
                <a:tc>
                  <a:txBody>
                    <a:bodyPr/>
                    <a:lstStyle/>
                    <a:p>
                      <a:r>
                        <a:rPr lang="en-GB" sz="2000"/>
                        <a:t>Carries the impulse across the spinal cord.</a:t>
                      </a:r>
                    </a:p>
                  </a:txBody>
                  <a:tcPr marL="77981" marR="77981" marT="38990" marB="38990"/>
                </a:tc>
                <a:extLst>
                  <a:ext uri="{0D108BD9-81ED-4DB2-BD59-A6C34878D82A}">
                    <a16:rowId xmlns:a16="http://schemas.microsoft.com/office/drawing/2014/main" val="10003"/>
                  </a:ext>
                </a:extLst>
              </a:tr>
              <a:tr h="707028">
                <a:tc>
                  <a:txBody>
                    <a:bodyPr/>
                    <a:lstStyle/>
                    <a:p>
                      <a:r>
                        <a:rPr lang="en-GB" sz="2000" b="1"/>
                        <a:t>Motor neurone</a:t>
                      </a:r>
                    </a:p>
                  </a:txBody>
                  <a:tcPr marL="77981" marR="77981" marT="38990" marB="38990">
                    <a:solidFill>
                      <a:schemeClr val="accent1">
                        <a:lumMod val="40000"/>
                        <a:lumOff val="60000"/>
                      </a:schemeClr>
                    </a:solidFill>
                  </a:tcPr>
                </a:tc>
                <a:tc>
                  <a:txBody>
                    <a:bodyPr/>
                    <a:lstStyle/>
                    <a:p>
                      <a:r>
                        <a:rPr lang="en-GB" sz="2000"/>
                        <a:t>Carries the</a:t>
                      </a:r>
                      <a:r>
                        <a:rPr lang="en-GB" sz="2000" baseline="0"/>
                        <a:t> impulse from the CNS to the effector.</a:t>
                      </a:r>
                      <a:endParaRPr lang="en-GB" sz="2000"/>
                    </a:p>
                  </a:txBody>
                  <a:tcPr marL="77981" marR="77981" marT="38990" marB="38990"/>
                </a:tc>
                <a:extLst>
                  <a:ext uri="{0D108BD9-81ED-4DB2-BD59-A6C34878D82A}">
                    <a16:rowId xmlns:a16="http://schemas.microsoft.com/office/drawing/2014/main" val="10004"/>
                  </a:ext>
                </a:extLst>
              </a:tr>
              <a:tr h="408101">
                <a:tc>
                  <a:txBody>
                    <a:bodyPr/>
                    <a:lstStyle/>
                    <a:p>
                      <a:r>
                        <a:rPr lang="en-GB" sz="2000" b="1"/>
                        <a:t>Synapse</a:t>
                      </a:r>
                    </a:p>
                  </a:txBody>
                  <a:tcPr marL="77981" marR="77981" marT="38990" marB="38990">
                    <a:solidFill>
                      <a:schemeClr val="accent1">
                        <a:lumMod val="40000"/>
                        <a:lumOff val="60000"/>
                      </a:schemeClr>
                    </a:solidFill>
                  </a:tcPr>
                </a:tc>
                <a:tc>
                  <a:txBody>
                    <a:bodyPr/>
                    <a:lstStyle/>
                    <a:p>
                      <a:r>
                        <a:rPr lang="en-GB" sz="2000"/>
                        <a:t>A junction between two neurones.</a:t>
                      </a:r>
                    </a:p>
                  </a:txBody>
                  <a:tcPr marL="77981" marR="77981" marT="38990" marB="38990"/>
                </a:tc>
                <a:extLst>
                  <a:ext uri="{0D108BD9-81ED-4DB2-BD59-A6C34878D82A}">
                    <a16:rowId xmlns:a16="http://schemas.microsoft.com/office/drawing/2014/main" val="10005"/>
                  </a:ext>
                </a:extLst>
              </a:tr>
              <a:tr h="707028">
                <a:tc>
                  <a:txBody>
                    <a:bodyPr/>
                    <a:lstStyle/>
                    <a:p>
                      <a:r>
                        <a:rPr lang="en-GB" sz="2000" b="1"/>
                        <a:t>Effector</a:t>
                      </a:r>
                    </a:p>
                  </a:txBody>
                  <a:tcPr marL="77981" marR="77981" marT="38990" marB="38990">
                    <a:solidFill>
                      <a:schemeClr val="accent1">
                        <a:lumMod val="40000"/>
                        <a:lumOff val="60000"/>
                      </a:schemeClr>
                    </a:solidFill>
                  </a:tcPr>
                </a:tc>
                <a:tc>
                  <a:txBody>
                    <a:bodyPr/>
                    <a:lstStyle/>
                    <a:p>
                      <a:r>
                        <a:rPr lang="en-GB" sz="2000"/>
                        <a:t>A </a:t>
                      </a:r>
                      <a:r>
                        <a:rPr lang="en-GB" sz="2000" b="1"/>
                        <a:t>muscle</a:t>
                      </a:r>
                      <a:r>
                        <a:rPr lang="en-GB" sz="2000"/>
                        <a:t> or </a:t>
                      </a:r>
                      <a:r>
                        <a:rPr lang="en-GB" sz="2000" b="1"/>
                        <a:t>gland</a:t>
                      </a:r>
                      <a:r>
                        <a:rPr lang="en-GB" sz="2000"/>
                        <a:t> that carries out an action (</a:t>
                      </a:r>
                      <a:r>
                        <a:rPr lang="en-GB" sz="2000" b="1"/>
                        <a:t>response</a:t>
                      </a:r>
                      <a:r>
                        <a:rPr lang="en-GB" sz="2000"/>
                        <a:t>) to deal</a:t>
                      </a:r>
                      <a:r>
                        <a:rPr lang="en-GB" sz="2000" baseline="0"/>
                        <a:t> with the original stimulus.</a:t>
                      </a:r>
                      <a:endParaRPr lang="en-GB" sz="2000"/>
                    </a:p>
                  </a:txBody>
                  <a:tcPr marL="77981" marR="77981" marT="38990" marB="38990"/>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5387F943-9888-3342-8E0D-5B1C4D522E61}"/>
              </a:ext>
            </a:extLst>
          </p:cNvPr>
          <p:cNvSpPr>
            <a:spLocks noGrp="1"/>
          </p:cNvSpPr>
          <p:nvPr>
            <p:ph type="title"/>
          </p:nvPr>
        </p:nvSpPr>
        <p:spPr>
          <a:xfrm>
            <a:off x="836676" y="548640"/>
            <a:ext cx="7626096" cy="1179576"/>
          </a:xfrm>
        </p:spPr>
        <p:txBody>
          <a:bodyPr>
            <a:normAutofit/>
          </a:bodyPr>
          <a:lstStyle/>
          <a:p>
            <a:r>
              <a:rPr kumimoji="1" lang="en-US" altLang="zh-CN" sz="3500"/>
              <a:t>Quiz</a:t>
            </a:r>
            <a:endParaRPr kumimoji="1" lang="zh-CN" altLang="en-US" sz="35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内容占位符 2">
            <a:extLst>
              <a:ext uri="{FF2B5EF4-FFF2-40B4-BE49-F238E27FC236}">
                <a16:creationId xmlns:a16="http://schemas.microsoft.com/office/drawing/2014/main" id="{9E17579B-B279-9840-B749-09CE43969F39}"/>
              </a:ext>
            </a:extLst>
          </p:cNvPr>
          <p:cNvSpPr>
            <a:spLocks noGrp="1"/>
          </p:cNvSpPr>
          <p:nvPr>
            <p:ph idx="1"/>
          </p:nvPr>
        </p:nvSpPr>
        <p:spPr>
          <a:xfrm>
            <a:off x="836676" y="2481943"/>
            <a:ext cx="7626096" cy="3695020"/>
          </a:xfrm>
        </p:spPr>
        <p:txBody>
          <a:bodyPr>
            <a:normAutofit/>
          </a:bodyPr>
          <a:lstStyle/>
          <a:p>
            <a:r>
              <a:rPr kumimoji="1" lang="en-US" altLang="zh-CN" sz="1900"/>
              <a:t>1</a:t>
            </a:r>
            <a:r>
              <a:rPr kumimoji="1" lang="zh-CN" altLang="en-US" sz="1900"/>
              <a:t> </a:t>
            </a:r>
            <a:r>
              <a:rPr kumimoji="1" lang="zh-CN" altLang="en-US" sz="1900" u="sng"/>
              <a:t>                </a:t>
            </a:r>
            <a:r>
              <a:rPr kumimoji="1" lang="zh-CN" altLang="en-US" sz="1900"/>
              <a:t> </a:t>
            </a:r>
            <a:r>
              <a:rPr kumimoji="1" lang="en-US" altLang="zh-CN" sz="1900"/>
              <a:t>ensure</a:t>
            </a:r>
            <a:r>
              <a:rPr kumimoji="1" lang="zh-CN" altLang="en-US" sz="1900"/>
              <a:t> </a:t>
            </a:r>
            <a:r>
              <a:rPr kumimoji="1" lang="en-US" altLang="zh-CN" sz="1900"/>
              <a:t>that</a:t>
            </a:r>
            <a:r>
              <a:rPr kumimoji="1" lang="zh-CN" altLang="en-US" sz="1900"/>
              <a:t> </a:t>
            </a:r>
            <a:r>
              <a:rPr kumimoji="1" lang="en-US" altLang="zh-CN" sz="1900"/>
              <a:t>nerve</a:t>
            </a:r>
            <a:r>
              <a:rPr kumimoji="1" lang="zh-CN" altLang="en-US" sz="1900"/>
              <a:t> </a:t>
            </a:r>
            <a:r>
              <a:rPr kumimoji="1" lang="en-US" altLang="zh-CN" sz="1900"/>
              <a:t>impulses</a:t>
            </a:r>
            <a:r>
              <a:rPr kumimoji="1" lang="zh-CN" altLang="en-US" sz="1900"/>
              <a:t> </a:t>
            </a:r>
            <a:r>
              <a:rPr kumimoji="1" lang="en-US" altLang="zh-CN" sz="1900"/>
              <a:t>travel</a:t>
            </a:r>
            <a:r>
              <a:rPr kumimoji="1" lang="zh-CN" altLang="en-US" sz="1900"/>
              <a:t> </a:t>
            </a:r>
            <a:r>
              <a:rPr kumimoji="1" lang="en-US" altLang="zh-CN" sz="1900"/>
              <a:t>in</a:t>
            </a:r>
            <a:r>
              <a:rPr kumimoji="1" lang="zh-CN" altLang="en-US" sz="1900"/>
              <a:t> </a:t>
            </a:r>
            <a:r>
              <a:rPr kumimoji="1" lang="en-US" altLang="zh-CN" sz="1900"/>
              <a:t>one</a:t>
            </a:r>
            <a:r>
              <a:rPr kumimoji="1" lang="zh-CN" altLang="en-US" sz="1900"/>
              <a:t> </a:t>
            </a:r>
            <a:r>
              <a:rPr kumimoji="1" lang="en-US" altLang="zh-CN" sz="1900"/>
              <a:t>direction.</a:t>
            </a:r>
          </a:p>
          <a:p>
            <a:r>
              <a:rPr kumimoji="1" lang="en-US" altLang="zh-CN" sz="1900"/>
              <a:t>2</a:t>
            </a:r>
            <a:r>
              <a:rPr kumimoji="1" lang="zh-CN" altLang="en-US" sz="1900"/>
              <a:t> </a:t>
            </a:r>
            <a:r>
              <a:rPr kumimoji="1" lang="en-US" altLang="zh-CN" sz="1900"/>
              <a:t>The</a:t>
            </a:r>
            <a:r>
              <a:rPr kumimoji="1" lang="zh-CN" altLang="en-US" sz="1900"/>
              <a:t> </a:t>
            </a:r>
            <a:r>
              <a:rPr kumimoji="1" lang="en-US" altLang="zh-CN" sz="1900"/>
              <a:t>binding</a:t>
            </a:r>
            <a:r>
              <a:rPr kumimoji="1" lang="zh-CN" altLang="en-US" sz="1900"/>
              <a:t> </a:t>
            </a:r>
            <a:r>
              <a:rPr kumimoji="1" lang="en-US" altLang="zh-CN" sz="1900"/>
              <a:t>of</a:t>
            </a:r>
            <a:r>
              <a:rPr kumimoji="1" lang="zh-CN" altLang="en-US" sz="1900"/>
              <a:t> </a:t>
            </a:r>
            <a:r>
              <a:rPr kumimoji="1" lang="zh-CN" altLang="en-US" sz="1900" u="sng"/>
              <a:t>              </a:t>
            </a:r>
            <a:r>
              <a:rPr kumimoji="1" lang="zh-CN" altLang="en-US" sz="1900"/>
              <a:t> </a:t>
            </a:r>
            <a:r>
              <a:rPr kumimoji="1" lang="en-US" altLang="zh-CN" sz="1900"/>
              <a:t>and</a:t>
            </a:r>
            <a:r>
              <a:rPr kumimoji="1" lang="zh-CN" altLang="en-US" sz="1900"/>
              <a:t> </a:t>
            </a:r>
            <a:r>
              <a:rPr kumimoji="1" lang="zh-CN" altLang="en-US" sz="1900" u="sng"/>
              <a:t>                </a:t>
            </a:r>
            <a:r>
              <a:rPr kumimoji="1" lang="zh-CN" altLang="en-US" sz="1900"/>
              <a:t> </a:t>
            </a:r>
            <a:r>
              <a:rPr kumimoji="1" lang="en-US" altLang="zh-CN" sz="1900"/>
              <a:t>triggers</a:t>
            </a:r>
            <a:r>
              <a:rPr kumimoji="1" lang="zh-CN" altLang="en-US" sz="1900"/>
              <a:t> </a:t>
            </a:r>
            <a:r>
              <a:rPr kumimoji="1" lang="en-US" altLang="zh-CN" sz="1900"/>
              <a:t>a</a:t>
            </a:r>
            <a:r>
              <a:rPr kumimoji="1" lang="zh-CN" altLang="en-US" sz="1900"/>
              <a:t> </a:t>
            </a:r>
            <a:r>
              <a:rPr kumimoji="1" lang="en-US" altLang="zh-CN" sz="1900"/>
              <a:t>nerve</a:t>
            </a:r>
            <a:r>
              <a:rPr kumimoji="1" lang="zh-CN" altLang="en-US" sz="1900"/>
              <a:t> </a:t>
            </a:r>
            <a:r>
              <a:rPr kumimoji="1" lang="en-US" altLang="zh-CN" sz="1900"/>
              <a:t>impulse</a:t>
            </a:r>
            <a:r>
              <a:rPr kumimoji="1" lang="zh-CN" altLang="en-US" sz="1900"/>
              <a:t> </a:t>
            </a:r>
            <a:r>
              <a:rPr kumimoji="1" lang="en-US" altLang="zh-CN" sz="1900"/>
              <a:t>in</a:t>
            </a:r>
            <a:r>
              <a:rPr kumimoji="1" lang="zh-CN" altLang="en-US" sz="1900"/>
              <a:t> </a:t>
            </a:r>
            <a:r>
              <a:rPr kumimoji="1" lang="en-US" altLang="zh-CN" sz="1900"/>
              <a:t>next</a:t>
            </a:r>
            <a:r>
              <a:rPr kumimoji="1" lang="zh-CN" altLang="en-US" sz="1900"/>
              <a:t> </a:t>
            </a:r>
            <a:r>
              <a:rPr kumimoji="1" lang="en-US" altLang="zh-CN" sz="1900"/>
              <a:t>neurone.</a:t>
            </a:r>
          </a:p>
          <a:p>
            <a:endParaRPr kumimoji="1" lang="zh-CN" altLang="en-US" sz="1900"/>
          </a:p>
        </p:txBody>
      </p:sp>
    </p:spTree>
    <p:extLst>
      <p:ext uri="{BB962C8B-B14F-4D97-AF65-F5344CB8AC3E}">
        <p14:creationId xmlns:p14="http://schemas.microsoft.com/office/powerpoint/2010/main" val="52775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45" name="Rectangle 4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7629439-4D0E-9349-ADC6-80BF7489D9EF}"/>
              </a:ext>
            </a:extLst>
          </p:cNvPr>
          <p:cNvSpPr>
            <a:spLocks noGrp="1"/>
          </p:cNvSpPr>
          <p:nvPr>
            <p:ph type="title"/>
          </p:nvPr>
        </p:nvSpPr>
        <p:spPr>
          <a:xfrm>
            <a:off x="782723" y="809898"/>
            <a:ext cx="7457037" cy="1554480"/>
          </a:xfrm>
        </p:spPr>
        <p:txBody>
          <a:bodyPr anchor="ctr">
            <a:normAutofit/>
          </a:bodyPr>
          <a:lstStyle/>
          <a:p>
            <a:r>
              <a:rPr kumimoji="1" lang="en-US" altLang="zh-CN" sz="4200"/>
              <a:t>Question</a:t>
            </a:r>
            <a:r>
              <a:rPr kumimoji="1" lang="zh-CN" altLang="en-US" sz="4200"/>
              <a:t> </a:t>
            </a:r>
            <a:r>
              <a:rPr kumimoji="1" lang="en-US" altLang="zh-CN" sz="4200"/>
              <a:t>list</a:t>
            </a:r>
            <a:r>
              <a:rPr kumimoji="1" lang="zh-CN" altLang="en-US" sz="4200"/>
              <a:t> </a:t>
            </a:r>
            <a:r>
              <a:rPr kumimoji="1" lang="en-US" altLang="zh-CN" sz="4200"/>
              <a:t>I</a:t>
            </a:r>
            <a:r>
              <a:rPr kumimoji="1" lang="zh-CN" altLang="en-US" sz="4200"/>
              <a:t> </a:t>
            </a:r>
            <a:r>
              <a:rPr kumimoji="1" lang="en-US" altLang="zh-CN" sz="4200"/>
              <a:t>–</a:t>
            </a:r>
            <a:r>
              <a:rPr kumimoji="1" lang="zh-CN" altLang="en-US" sz="4200"/>
              <a:t> </a:t>
            </a:r>
            <a:r>
              <a:rPr kumimoji="1" lang="en-US" altLang="zh-CN" sz="4200"/>
              <a:t>human</a:t>
            </a:r>
            <a:r>
              <a:rPr kumimoji="1" lang="zh-CN" altLang="en-US" sz="4200"/>
              <a:t> </a:t>
            </a:r>
            <a:r>
              <a:rPr kumimoji="1" lang="en-US" altLang="zh-CN" sz="4200"/>
              <a:t>nervous</a:t>
            </a:r>
            <a:r>
              <a:rPr kumimoji="1" lang="zh-CN" altLang="en-US" sz="4200"/>
              <a:t> </a:t>
            </a:r>
            <a:r>
              <a:rPr kumimoji="1" lang="en-US" altLang="zh-CN" sz="4200"/>
              <a:t>system</a:t>
            </a:r>
            <a:endParaRPr kumimoji="1" lang="zh-CN" altLang="en-US" sz="4200"/>
          </a:p>
        </p:txBody>
      </p:sp>
      <p:sp>
        <p:nvSpPr>
          <p:cNvPr id="20" name="内容占位符 2">
            <a:extLst>
              <a:ext uri="{FF2B5EF4-FFF2-40B4-BE49-F238E27FC236}">
                <a16:creationId xmlns:a16="http://schemas.microsoft.com/office/drawing/2014/main" id="{B7C809EB-6F6B-C942-88E2-FE0E160039FB}"/>
              </a:ext>
            </a:extLst>
          </p:cNvPr>
          <p:cNvSpPr>
            <a:spLocks noGrp="1"/>
          </p:cNvSpPr>
          <p:nvPr>
            <p:ph idx="1"/>
          </p:nvPr>
        </p:nvSpPr>
        <p:spPr>
          <a:xfrm>
            <a:off x="783771" y="2704013"/>
            <a:ext cx="7455989" cy="3637599"/>
          </a:xfrm>
        </p:spPr>
        <p:txBody>
          <a:bodyPr anchor="ctr">
            <a:normAutofit/>
          </a:bodyPr>
          <a:lstStyle/>
          <a:p>
            <a:pPr marL="363538" indent="-363538">
              <a:lnSpc>
                <a:spcPct val="90000"/>
              </a:lnSpc>
              <a:spcBef>
                <a:spcPts val="600"/>
              </a:spcBef>
              <a:buFont typeface="+mj-lt"/>
              <a:buAutoNum type="arabicPeriod"/>
            </a:pPr>
            <a:r>
              <a:rPr kumimoji="1" lang="en-US" altLang="zh-CN" sz="1500" dirty="0"/>
              <a:t>By</a:t>
            </a:r>
            <a:r>
              <a:rPr kumimoji="1" lang="zh-CN" altLang="en-US" sz="1500" dirty="0"/>
              <a:t> </a:t>
            </a:r>
            <a:r>
              <a:rPr kumimoji="1" lang="en-US" altLang="zh-CN" sz="1500" dirty="0"/>
              <a:t>what</a:t>
            </a:r>
            <a:r>
              <a:rPr kumimoji="1" lang="zh-CN" altLang="en-US" sz="1500" dirty="0"/>
              <a:t> </a:t>
            </a:r>
            <a:r>
              <a:rPr kumimoji="1" lang="en-US" altLang="zh-CN" sz="1500" dirty="0"/>
              <a:t>two</a:t>
            </a:r>
            <a:r>
              <a:rPr kumimoji="1" lang="zh-CN" altLang="en-US" sz="1500" dirty="0"/>
              <a:t> </a:t>
            </a:r>
            <a:r>
              <a:rPr kumimoji="1" lang="en-US" altLang="zh-CN" sz="1500" dirty="0"/>
              <a:t>means</a:t>
            </a:r>
            <a:r>
              <a:rPr kumimoji="1" lang="zh-CN" altLang="en-US" sz="1500" dirty="0"/>
              <a:t> </a:t>
            </a:r>
            <a:r>
              <a:rPr kumimoji="1" lang="en-US" altLang="zh-CN" sz="1500" dirty="0"/>
              <a:t>do</a:t>
            </a:r>
            <a:r>
              <a:rPr kumimoji="1" lang="zh-CN" altLang="en-US" sz="1500" dirty="0"/>
              <a:t> </a:t>
            </a:r>
            <a:r>
              <a:rPr kumimoji="1" lang="en-US" altLang="zh-CN" sz="1500" dirty="0"/>
              <a:t>animals</a:t>
            </a:r>
            <a:r>
              <a:rPr kumimoji="1" lang="zh-CN" altLang="en-US" sz="1500" dirty="0"/>
              <a:t> </a:t>
            </a:r>
            <a:r>
              <a:rPr kumimoji="1" lang="en-US" altLang="zh-CN" sz="1500" dirty="0"/>
              <a:t>coordinate</a:t>
            </a:r>
            <a:r>
              <a:rPr kumimoji="1" lang="zh-CN" altLang="en-US" sz="1500" dirty="0"/>
              <a:t> </a:t>
            </a:r>
            <a:r>
              <a:rPr kumimoji="1" lang="en-US" altLang="zh-CN" sz="1500" dirty="0"/>
              <a:t>and</a:t>
            </a:r>
            <a:r>
              <a:rPr kumimoji="1" lang="zh-CN" altLang="en-US" sz="1500" dirty="0"/>
              <a:t> </a:t>
            </a:r>
            <a:r>
              <a:rPr kumimoji="1" lang="en-US" altLang="zh-CN" sz="1500" dirty="0"/>
              <a:t>respond</a:t>
            </a:r>
            <a:r>
              <a:rPr kumimoji="1" lang="zh-CN" altLang="en-US" sz="1500" dirty="0"/>
              <a:t> </a:t>
            </a:r>
            <a:r>
              <a:rPr kumimoji="1" lang="en-US" altLang="zh-CN" sz="1500" dirty="0"/>
              <a:t>to</a:t>
            </a:r>
            <a:r>
              <a:rPr kumimoji="1" lang="zh-CN" altLang="en-US" sz="1500" dirty="0"/>
              <a:t> </a:t>
            </a:r>
            <a:r>
              <a:rPr kumimoji="1" lang="en-US" altLang="zh-CN" sz="1500" dirty="0"/>
              <a:t>stimuli?</a:t>
            </a:r>
          </a:p>
          <a:p>
            <a:pPr marL="363538" indent="-363538">
              <a:lnSpc>
                <a:spcPct val="90000"/>
              </a:lnSpc>
              <a:spcBef>
                <a:spcPts val="600"/>
              </a:spcBef>
              <a:buFont typeface="+mj-lt"/>
              <a:buAutoNum type="arabicPeriod"/>
            </a:pPr>
            <a:r>
              <a:rPr kumimoji="1" lang="en-US" altLang="zh-CN" sz="1500" dirty="0"/>
              <a:t>What</a:t>
            </a:r>
            <a:r>
              <a:rPr kumimoji="1" lang="zh-CN" altLang="en-US" sz="1500" dirty="0"/>
              <a:t> </a:t>
            </a:r>
            <a:r>
              <a:rPr kumimoji="1" lang="en-US" altLang="zh-CN" sz="1500" dirty="0"/>
              <a:t>is</a:t>
            </a:r>
            <a:r>
              <a:rPr kumimoji="1" lang="zh-CN" altLang="en-US" sz="1500" dirty="0"/>
              <a:t> </a:t>
            </a:r>
            <a:r>
              <a:rPr kumimoji="1" lang="en-US" altLang="zh-CN" sz="1500" dirty="0"/>
              <a:t>a</a:t>
            </a:r>
            <a:r>
              <a:rPr kumimoji="1" lang="zh-CN" altLang="en-US" sz="1500" dirty="0"/>
              <a:t> </a:t>
            </a:r>
            <a:r>
              <a:rPr kumimoji="1" lang="en-US" altLang="zh-CN" sz="1500" dirty="0"/>
              <a:t>CNS</a:t>
            </a:r>
            <a:r>
              <a:rPr kumimoji="1" lang="zh-CN" altLang="en-US" sz="1500" dirty="0"/>
              <a:t> </a:t>
            </a:r>
            <a:r>
              <a:rPr kumimoji="1" lang="en-US" altLang="zh-CN" sz="1500" dirty="0"/>
              <a:t>(central</a:t>
            </a:r>
            <a:r>
              <a:rPr kumimoji="1" lang="zh-CN" altLang="en-US" sz="1500" dirty="0"/>
              <a:t> </a:t>
            </a:r>
            <a:r>
              <a:rPr kumimoji="1" lang="en-US" altLang="zh-CN" sz="1500" dirty="0"/>
              <a:t>nervous</a:t>
            </a:r>
            <a:r>
              <a:rPr kumimoji="1" lang="zh-CN" altLang="en-US" sz="1500" dirty="0"/>
              <a:t> </a:t>
            </a:r>
            <a:r>
              <a:rPr kumimoji="1" lang="en-US" altLang="zh-CN" sz="1500" dirty="0"/>
              <a:t>system)</a:t>
            </a:r>
            <a:r>
              <a:rPr kumimoji="1" lang="zh-CN" altLang="en-US" sz="1500" dirty="0"/>
              <a:t> </a:t>
            </a:r>
            <a:r>
              <a:rPr kumimoji="1" lang="en-US" altLang="zh-CN" sz="1500" dirty="0"/>
              <a:t>and</a:t>
            </a:r>
            <a:r>
              <a:rPr kumimoji="1" lang="zh-CN" altLang="en-US" sz="1500" dirty="0"/>
              <a:t> </a:t>
            </a:r>
            <a:r>
              <a:rPr kumimoji="1" lang="en-US" altLang="zh-CN" sz="1500" dirty="0"/>
              <a:t>a</a:t>
            </a:r>
            <a:r>
              <a:rPr kumimoji="1" lang="zh-CN" altLang="en-US" sz="1500" dirty="0"/>
              <a:t> </a:t>
            </a:r>
            <a:r>
              <a:rPr kumimoji="1" lang="en-US" altLang="zh-CN" sz="1500" dirty="0"/>
              <a:t>PNS</a:t>
            </a:r>
            <a:r>
              <a:rPr kumimoji="1" lang="zh-CN" altLang="en-US" sz="1500" dirty="0"/>
              <a:t> </a:t>
            </a:r>
            <a:r>
              <a:rPr kumimoji="1" lang="en-US" altLang="zh-CN" sz="1500" dirty="0"/>
              <a:t>made</a:t>
            </a:r>
            <a:r>
              <a:rPr kumimoji="1" lang="zh-CN" altLang="en-US" sz="1500" dirty="0"/>
              <a:t> </a:t>
            </a:r>
            <a:r>
              <a:rPr kumimoji="1" lang="en-US" altLang="zh-CN" sz="1500" dirty="0"/>
              <a:t>of</a:t>
            </a:r>
            <a:r>
              <a:rPr kumimoji="1" lang="zh-CN" altLang="en-US" sz="1500" dirty="0"/>
              <a:t> </a:t>
            </a:r>
            <a:r>
              <a:rPr kumimoji="1" lang="en-US" altLang="zh-CN" sz="1500" dirty="0"/>
              <a:t>(in</a:t>
            </a:r>
            <a:r>
              <a:rPr kumimoji="1" lang="zh-CN" altLang="en-US" sz="1500" dirty="0"/>
              <a:t> </a:t>
            </a:r>
            <a:r>
              <a:rPr kumimoji="1" lang="en-US" altLang="zh-CN" sz="1500" dirty="0"/>
              <a:t>mammals)?</a:t>
            </a:r>
          </a:p>
          <a:p>
            <a:pPr marL="363538" indent="-363538">
              <a:lnSpc>
                <a:spcPct val="90000"/>
              </a:lnSpc>
              <a:spcBef>
                <a:spcPts val="600"/>
              </a:spcBef>
              <a:buFont typeface="+mj-lt"/>
              <a:buAutoNum type="arabicPeriod"/>
            </a:pPr>
            <a:r>
              <a:rPr kumimoji="1" lang="en-US" altLang="zh-CN" sz="1500" dirty="0"/>
              <a:t>a)</a:t>
            </a:r>
            <a:r>
              <a:rPr kumimoji="1" lang="zh-CN" altLang="en-US" sz="1500" dirty="0"/>
              <a:t> </a:t>
            </a:r>
            <a:r>
              <a:rPr kumimoji="1" lang="en-US" altLang="zh-CN" sz="1500" dirty="0"/>
              <a:t>What</a:t>
            </a:r>
            <a:r>
              <a:rPr kumimoji="1" lang="zh-CN" altLang="en-US" sz="1500" dirty="0"/>
              <a:t> </a:t>
            </a:r>
            <a:r>
              <a:rPr kumimoji="1" lang="en-US" altLang="zh-CN" sz="1500" dirty="0"/>
              <a:t>kind</a:t>
            </a:r>
            <a:r>
              <a:rPr kumimoji="1" lang="zh-CN" altLang="en-US" sz="1500" dirty="0"/>
              <a:t> </a:t>
            </a:r>
            <a:r>
              <a:rPr kumimoji="1" lang="en-US" altLang="zh-CN" sz="1500" dirty="0"/>
              <a:t>of</a:t>
            </a:r>
            <a:r>
              <a:rPr kumimoji="1" lang="zh-CN" altLang="en-US" sz="1500" dirty="0"/>
              <a:t> </a:t>
            </a:r>
            <a:r>
              <a:rPr kumimoji="1" lang="en-US" altLang="zh-CN" sz="1500" dirty="0"/>
              <a:t>stimuli</a:t>
            </a:r>
            <a:r>
              <a:rPr kumimoji="1" lang="zh-CN" altLang="en-US" sz="1500" dirty="0"/>
              <a:t> </a:t>
            </a:r>
            <a:r>
              <a:rPr kumimoji="1" lang="en-US" altLang="zh-CN" sz="1500" dirty="0"/>
              <a:t>can</a:t>
            </a:r>
            <a:r>
              <a:rPr kumimoji="1" lang="zh-CN" altLang="en-US" sz="1500" dirty="0"/>
              <a:t> </a:t>
            </a:r>
            <a:r>
              <a:rPr kumimoji="1" lang="en-US" altLang="zh-CN" sz="1500" dirty="0"/>
              <a:t>we</a:t>
            </a:r>
            <a:r>
              <a:rPr kumimoji="1" lang="zh-CN" altLang="en-US" sz="1500" dirty="0"/>
              <a:t> </a:t>
            </a:r>
            <a:r>
              <a:rPr kumimoji="1" lang="en-US" altLang="zh-CN" sz="1500" dirty="0"/>
              <a:t>detect?</a:t>
            </a:r>
          </a:p>
          <a:p>
            <a:pPr marL="622300" indent="-304800">
              <a:lnSpc>
                <a:spcPct val="90000"/>
              </a:lnSpc>
              <a:spcBef>
                <a:spcPts val="600"/>
              </a:spcBef>
              <a:buNone/>
            </a:pPr>
            <a:r>
              <a:rPr kumimoji="1" lang="zh-CN" altLang="en-US" sz="1500" dirty="0"/>
              <a:t> </a:t>
            </a:r>
            <a:r>
              <a:rPr kumimoji="1" lang="en-US" altLang="zh-CN" sz="1500" dirty="0"/>
              <a:t>b)</a:t>
            </a:r>
            <a:r>
              <a:rPr kumimoji="1" lang="zh-CN" altLang="en-US" sz="1500" dirty="0"/>
              <a:t> </a:t>
            </a:r>
            <a:r>
              <a:rPr kumimoji="1" lang="en-US" altLang="zh-CN" sz="1500" dirty="0"/>
              <a:t>What</a:t>
            </a:r>
            <a:r>
              <a:rPr kumimoji="1" lang="zh-CN" altLang="en-US" sz="1500" dirty="0"/>
              <a:t> </a:t>
            </a:r>
            <a:r>
              <a:rPr kumimoji="1" lang="en-US" altLang="zh-CN" sz="1500" dirty="0" err="1"/>
              <a:t>specialised</a:t>
            </a:r>
            <a:r>
              <a:rPr kumimoji="1" lang="zh-CN" altLang="en-US" sz="1500" dirty="0"/>
              <a:t> </a:t>
            </a:r>
            <a:r>
              <a:rPr kumimoji="1" lang="en-US" altLang="zh-CN" sz="1500" dirty="0"/>
              <a:t>cells</a:t>
            </a:r>
            <a:r>
              <a:rPr kumimoji="1" lang="zh-CN" altLang="en-US" sz="1500" dirty="0"/>
              <a:t> </a:t>
            </a:r>
            <a:r>
              <a:rPr kumimoji="1" lang="en-US" altLang="zh-CN" sz="1500" dirty="0"/>
              <a:t>in</a:t>
            </a:r>
            <a:r>
              <a:rPr kumimoji="1" lang="zh-CN" altLang="en-US" sz="1500" dirty="0"/>
              <a:t> </a:t>
            </a:r>
            <a:r>
              <a:rPr kumimoji="1" lang="en-US" altLang="zh-CN" sz="1500" dirty="0"/>
              <a:t>sense</a:t>
            </a:r>
            <a:r>
              <a:rPr kumimoji="1" lang="zh-CN" altLang="en-US" sz="1500" dirty="0"/>
              <a:t> </a:t>
            </a:r>
            <a:r>
              <a:rPr kumimoji="1" lang="en-US" altLang="zh-CN" sz="1500" dirty="0"/>
              <a:t>organs</a:t>
            </a:r>
            <a:r>
              <a:rPr kumimoji="1" lang="zh-CN" altLang="en-US" sz="1500" dirty="0"/>
              <a:t> </a:t>
            </a:r>
            <a:r>
              <a:rPr kumimoji="1" lang="en-US" altLang="zh-CN" sz="1500" dirty="0"/>
              <a:t>enables</a:t>
            </a:r>
            <a:r>
              <a:rPr kumimoji="1" lang="zh-CN" altLang="en-US" sz="1500" dirty="0"/>
              <a:t> </a:t>
            </a:r>
            <a:r>
              <a:rPr kumimoji="1" lang="en-US" altLang="zh-CN" sz="1500" dirty="0"/>
              <a:t>us</a:t>
            </a:r>
            <a:r>
              <a:rPr kumimoji="1" lang="zh-CN" altLang="en-US" sz="1500" dirty="0"/>
              <a:t> </a:t>
            </a:r>
            <a:r>
              <a:rPr kumimoji="1" lang="en-US" altLang="zh-CN" sz="1500" dirty="0"/>
              <a:t>to</a:t>
            </a:r>
            <a:r>
              <a:rPr kumimoji="1" lang="zh-CN" altLang="en-US" sz="1500" dirty="0"/>
              <a:t> </a:t>
            </a:r>
            <a:r>
              <a:rPr kumimoji="1" lang="en-US" altLang="zh-CN" sz="1500" dirty="0"/>
              <a:t>detect</a:t>
            </a:r>
            <a:r>
              <a:rPr kumimoji="1" lang="zh-CN" altLang="en-US" sz="1500" dirty="0"/>
              <a:t> </a:t>
            </a:r>
            <a:r>
              <a:rPr kumimoji="1" lang="en-US" altLang="zh-CN" sz="1500" dirty="0"/>
              <a:t>different</a:t>
            </a:r>
            <a:r>
              <a:rPr kumimoji="1" lang="zh-CN" altLang="en-US" sz="1500" dirty="0"/>
              <a:t> </a:t>
            </a:r>
            <a:r>
              <a:rPr kumimoji="1" lang="en-US" altLang="zh-CN" sz="1500" dirty="0"/>
              <a:t>stimuli?</a:t>
            </a:r>
          </a:p>
          <a:p>
            <a:pPr marL="411163" indent="-400050">
              <a:lnSpc>
                <a:spcPct val="90000"/>
              </a:lnSpc>
              <a:spcBef>
                <a:spcPts val="600"/>
              </a:spcBef>
              <a:buFont typeface="+mj-lt"/>
              <a:buAutoNum type="arabicPeriod" startAt="4"/>
            </a:pPr>
            <a:r>
              <a:rPr kumimoji="1" lang="en-US" altLang="zh-CN" sz="1500" dirty="0"/>
              <a:t>a)</a:t>
            </a:r>
            <a:r>
              <a:rPr kumimoji="1" lang="zh-CN" altLang="en-US" sz="1500" dirty="0"/>
              <a:t> </a:t>
            </a:r>
            <a:r>
              <a:rPr kumimoji="1" lang="en-US" altLang="zh-CN" sz="1500" dirty="0"/>
              <a:t>What</a:t>
            </a:r>
            <a:r>
              <a:rPr kumimoji="1" lang="zh-CN" altLang="en-US" sz="1500" dirty="0"/>
              <a:t> </a:t>
            </a:r>
            <a:r>
              <a:rPr kumimoji="1" lang="en-US" altLang="zh-CN" sz="1500" dirty="0"/>
              <a:t>is</a:t>
            </a:r>
            <a:r>
              <a:rPr kumimoji="1" lang="zh-CN" altLang="en-US" sz="1500" dirty="0"/>
              <a:t> </a:t>
            </a:r>
            <a:r>
              <a:rPr kumimoji="1" lang="en-US" altLang="zh-CN" sz="1500" dirty="0"/>
              <a:t>a</a:t>
            </a:r>
            <a:r>
              <a:rPr kumimoji="1" lang="zh-CN" altLang="en-US" sz="1500" dirty="0"/>
              <a:t> </a:t>
            </a:r>
            <a:r>
              <a:rPr kumimoji="1" lang="en-US" altLang="zh-CN" sz="1500" dirty="0"/>
              <a:t>typical</a:t>
            </a:r>
            <a:r>
              <a:rPr kumimoji="1" lang="zh-CN" altLang="en-US" sz="1500" dirty="0"/>
              <a:t> </a:t>
            </a:r>
            <a:r>
              <a:rPr kumimoji="1" lang="en-US" altLang="zh-CN" sz="1500" dirty="0"/>
              <a:t>neurone</a:t>
            </a:r>
            <a:r>
              <a:rPr kumimoji="1" lang="zh-CN" altLang="en-US" sz="1500" dirty="0"/>
              <a:t> </a:t>
            </a:r>
            <a:r>
              <a:rPr kumimoji="1" lang="en-US" altLang="zh-CN" sz="1500" dirty="0"/>
              <a:t>like?</a:t>
            </a:r>
            <a:r>
              <a:rPr kumimoji="1" lang="zh-CN" altLang="en-US" sz="1500" dirty="0"/>
              <a:t> </a:t>
            </a:r>
            <a:r>
              <a:rPr kumimoji="1" lang="en-US" altLang="zh-CN" sz="1500" dirty="0"/>
              <a:t>List</a:t>
            </a:r>
            <a:r>
              <a:rPr kumimoji="1" lang="zh-CN" altLang="en-US" sz="1500" dirty="0"/>
              <a:t> </a:t>
            </a:r>
            <a:r>
              <a:rPr kumimoji="1" lang="en-US" altLang="zh-CN" sz="1500" dirty="0"/>
              <a:t>the</a:t>
            </a:r>
            <a:r>
              <a:rPr kumimoji="1" lang="zh-CN" altLang="en-US" sz="1500" dirty="0"/>
              <a:t> </a:t>
            </a:r>
            <a:r>
              <a:rPr kumimoji="1" lang="en-US" altLang="zh-CN" sz="1500" dirty="0"/>
              <a:t>structures</a:t>
            </a:r>
            <a:r>
              <a:rPr kumimoji="1" lang="zh-CN" altLang="en-US" sz="1500" dirty="0"/>
              <a:t> </a:t>
            </a:r>
            <a:r>
              <a:rPr kumimoji="1" lang="en-US" altLang="zh-CN" sz="1500" dirty="0"/>
              <a:t>you</a:t>
            </a:r>
            <a:r>
              <a:rPr kumimoji="1" lang="zh-CN" altLang="en-US" sz="1500" dirty="0"/>
              <a:t> </a:t>
            </a:r>
            <a:r>
              <a:rPr kumimoji="1" lang="en-US" altLang="zh-CN" sz="1500" dirty="0"/>
              <a:t>can</a:t>
            </a:r>
            <a:r>
              <a:rPr kumimoji="1" lang="zh-CN" altLang="en-US" sz="1500" dirty="0"/>
              <a:t> </a:t>
            </a:r>
            <a:r>
              <a:rPr kumimoji="1" lang="en-US" altLang="zh-CN" sz="1500" dirty="0"/>
              <a:t>find</a:t>
            </a:r>
            <a:r>
              <a:rPr kumimoji="1" lang="zh-CN" altLang="en-US" sz="1500" dirty="0"/>
              <a:t> </a:t>
            </a:r>
            <a:r>
              <a:rPr kumimoji="1" lang="en-US" altLang="zh-CN" sz="1500" dirty="0"/>
              <a:t>on</a:t>
            </a:r>
            <a:r>
              <a:rPr kumimoji="1" lang="zh-CN" altLang="en-US" sz="1500" dirty="0"/>
              <a:t> </a:t>
            </a:r>
            <a:r>
              <a:rPr kumimoji="1" lang="en-US" altLang="zh-CN" sz="1500" dirty="0"/>
              <a:t>a</a:t>
            </a:r>
            <a:r>
              <a:rPr kumimoji="1" lang="zh-CN" altLang="en-US" sz="1500" dirty="0"/>
              <a:t> </a:t>
            </a:r>
            <a:r>
              <a:rPr kumimoji="1" lang="en-US" altLang="zh-CN" sz="1500" dirty="0"/>
              <a:t>neurone.</a:t>
            </a:r>
          </a:p>
          <a:p>
            <a:pPr marL="0" indent="411163">
              <a:lnSpc>
                <a:spcPct val="90000"/>
              </a:lnSpc>
              <a:spcBef>
                <a:spcPts val="600"/>
              </a:spcBef>
              <a:buNone/>
            </a:pPr>
            <a:r>
              <a:rPr kumimoji="1" lang="en-US" altLang="zh-CN" sz="1500" dirty="0"/>
              <a:t>b)</a:t>
            </a:r>
            <a:r>
              <a:rPr kumimoji="1" lang="zh-CN" altLang="en-US" sz="1500" dirty="0"/>
              <a:t> </a:t>
            </a:r>
            <a:r>
              <a:rPr kumimoji="1" lang="en-US" altLang="zh-CN" sz="1500" dirty="0"/>
              <a:t>How</a:t>
            </a:r>
            <a:r>
              <a:rPr kumimoji="1" lang="zh-CN" altLang="en-US" sz="1500" dirty="0"/>
              <a:t> </a:t>
            </a:r>
            <a:r>
              <a:rPr kumimoji="1" lang="en-US" altLang="zh-CN" sz="1500" dirty="0"/>
              <a:t>is</a:t>
            </a:r>
            <a:r>
              <a:rPr kumimoji="1" lang="zh-CN" altLang="en-US" sz="1500" dirty="0"/>
              <a:t> </a:t>
            </a:r>
            <a:r>
              <a:rPr kumimoji="1" lang="en-US" altLang="zh-CN" sz="1500" dirty="0"/>
              <a:t>a</a:t>
            </a:r>
            <a:r>
              <a:rPr kumimoji="1" lang="zh-CN" altLang="en-US" sz="1500" dirty="0"/>
              <a:t> </a:t>
            </a:r>
            <a:r>
              <a:rPr kumimoji="1" lang="en-US" altLang="zh-CN" sz="1500" dirty="0"/>
              <a:t>typical</a:t>
            </a:r>
            <a:r>
              <a:rPr kumimoji="1" lang="zh-CN" altLang="en-US" sz="1500" dirty="0"/>
              <a:t> </a:t>
            </a:r>
            <a:r>
              <a:rPr kumimoji="1" lang="en-US" altLang="zh-CN" sz="1500" dirty="0"/>
              <a:t>neurone</a:t>
            </a:r>
            <a:r>
              <a:rPr kumimoji="1" lang="zh-CN" altLang="en-US" sz="1500" dirty="0"/>
              <a:t> </a:t>
            </a:r>
            <a:r>
              <a:rPr kumimoji="1" lang="en-US" altLang="zh-CN" sz="1500" dirty="0" err="1"/>
              <a:t>specialised</a:t>
            </a:r>
            <a:r>
              <a:rPr kumimoji="1" lang="en-US" altLang="zh-CN" sz="1500" dirty="0"/>
              <a:t>/</a:t>
            </a:r>
            <a:r>
              <a:rPr kumimoji="1" lang="zh-CN" altLang="en-US" sz="1500" dirty="0"/>
              <a:t> </a:t>
            </a:r>
            <a:r>
              <a:rPr kumimoji="1" lang="en-US" altLang="zh-CN" sz="1500" dirty="0"/>
              <a:t>adapted</a:t>
            </a:r>
            <a:r>
              <a:rPr kumimoji="1" lang="zh-CN" altLang="en-US" sz="1500" dirty="0"/>
              <a:t> </a:t>
            </a:r>
            <a:r>
              <a:rPr kumimoji="1" lang="en-US" altLang="zh-CN" sz="1500" dirty="0"/>
              <a:t>to</a:t>
            </a:r>
            <a:r>
              <a:rPr kumimoji="1" lang="zh-CN" altLang="en-US" sz="1500" dirty="0"/>
              <a:t> </a:t>
            </a:r>
            <a:r>
              <a:rPr kumimoji="1" lang="en-US" altLang="zh-CN" sz="1500" dirty="0"/>
              <a:t>perform</a:t>
            </a:r>
            <a:r>
              <a:rPr kumimoji="1" lang="zh-CN" altLang="en-US" sz="1500" dirty="0"/>
              <a:t> </a:t>
            </a:r>
            <a:r>
              <a:rPr kumimoji="1" lang="en-US" altLang="zh-CN" sz="1500" dirty="0"/>
              <a:t>its</a:t>
            </a:r>
            <a:r>
              <a:rPr kumimoji="1" lang="zh-CN" altLang="en-US" sz="1500" dirty="0"/>
              <a:t> </a:t>
            </a:r>
            <a:r>
              <a:rPr kumimoji="1" lang="en-US" altLang="zh-CN" sz="1500" dirty="0"/>
              <a:t>function?</a:t>
            </a:r>
          </a:p>
          <a:p>
            <a:pPr marL="0" indent="0">
              <a:lnSpc>
                <a:spcPct val="90000"/>
              </a:lnSpc>
              <a:spcBef>
                <a:spcPts val="600"/>
              </a:spcBef>
              <a:buNone/>
            </a:pPr>
            <a:r>
              <a:rPr kumimoji="1" lang="en-US" altLang="zh-CN" sz="1500" dirty="0"/>
              <a:t>5.</a:t>
            </a:r>
            <a:r>
              <a:rPr kumimoji="1" lang="zh-CN" altLang="en-US" sz="1500" dirty="0"/>
              <a:t> </a:t>
            </a:r>
            <a:r>
              <a:rPr kumimoji="1" lang="en-US" altLang="zh-CN" sz="1500" dirty="0"/>
              <a:t>a)</a:t>
            </a:r>
            <a:r>
              <a:rPr kumimoji="1" lang="zh-CN" altLang="en-US" sz="1500" dirty="0"/>
              <a:t> </a:t>
            </a:r>
            <a:r>
              <a:rPr kumimoji="1" lang="en-US" altLang="zh-CN" sz="1500" dirty="0"/>
              <a:t>Give</a:t>
            </a:r>
            <a:r>
              <a:rPr kumimoji="1" lang="zh-CN" altLang="en-US" sz="1500" dirty="0"/>
              <a:t> </a:t>
            </a:r>
            <a:r>
              <a:rPr kumimoji="1" lang="en-US" altLang="zh-CN" sz="1500" dirty="0"/>
              <a:t>two</a:t>
            </a:r>
            <a:r>
              <a:rPr kumimoji="1" lang="zh-CN" altLang="en-US" sz="1500" dirty="0"/>
              <a:t> </a:t>
            </a:r>
            <a:r>
              <a:rPr kumimoji="1" lang="en-US" altLang="zh-CN" sz="1500" dirty="0"/>
              <a:t>examples</a:t>
            </a:r>
            <a:r>
              <a:rPr kumimoji="1" lang="zh-CN" altLang="en-US" sz="1500" dirty="0"/>
              <a:t> </a:t>
            </a:r>
            <a:r>
              <a:rPr kumimoji="1" lang="en-US" altLang="zh-CN" sz="1500" dirty="0"/>
              <a:t>of</a:t>
            </a:r>
            <a:r>
              <a:rPr kumimoji="1" lang="zh-CN" altLang="en-US" sz="1500" dirty="0"/>
              <a:t> </a:t>
            </a:r>
            <a:r>
              <a:rPr kumimoji="1" lang="en-US" altLang="zh-CN" sz="1500" dirty="0"/>
              <a:t>reflex</a:t>
            </a:r>
            <a:r>
              <a:rPr kumimoji="1" lang="zh-CN" altLang="en-US" sz="1500" dirty="0"/>
              <a:t> </a:t>
            </a:r>
            <a:r>
              <a:rPr kumimoji="1" lang="en-US" altLang="zh-CN" sz="1500" dirty="0"/>
              <a:t>actions.</a:t>
            </a:r>
          </a:p>
          <a:p>
            <a:pPr marL="446088" indent="-223838">
              <a:lnSpc>
                <a:spcPct val="90000"/>
              </a:lnSpc>
              <a:spcBef>
                <a:spcPts val="600"/>
              </a:spcBef>
              <a:buNone/>
            </a:pPr>
            <a:r>
              <a:rPr kumimoji="1" lang="en-US" altLang="zh-CN" sz="1500" dirty="0"/>
              <a:t>b)</a:t>
            </a:r>
            <a:r>
              <a:rPr kumimoji="1" lang="zh-CN" altLang="en-US" sz="1500" dirty="0"/>
              <a:t> </a:t>
            </a:r>
            <a:r>
              <a:rPr kumimoji="1" lang="en-US" altLang="zh-CN" sz="1500" dirty="0"/>
              <a:t>What</a:t>
            </a:r>
            <a:r>
              <a:rPr kumimoji="1" lang="zh-CN" altLang="en-US" sz="1500" dirty="0"/>
              <a:t> </a:t>
            </a:r>
            <a:r>
              <a:rPr kumimoji="1" lang="en-US" altLang="zh-CN" sz="1500" dirty="0"/>
              <a:t>the</a:t>
            </a:r>
            <a:r>
              <a:rPr kumimoji="1" lang="zh-CN" altLang="en-US" sz="1500" dirty="0"/>
              <a:t> </a:t>
            </a:r>
            <a:r>
              <a:rPr kumimoji="1" lang="en-US" altLang="zh-CN" sz="1500" dirty="0"/>
              <a:t>point</a:t>
            </a:r>
            <a:r>
              <a:rPr kumimoji="1" lang="zh-CN" altLang="en-US" sz="1500" dirty="0"/>
              <a:t> </a:t>
            </a:r>
            <a:r>
              <a:rPr kumimoji="1" lang="en-US" altLang="zh-CN" sz="1500" dirty="0"/>
              <a:t>of</a:t>
            </a:r>
            <a:r>
              <a:rPr kumimoji="1" lang="zh-CN" altLang="en-US" sz="1500" dirty="0"/>
              <a:t> </a:t>
            </a:r>
            <a:r>
              <a:rPr kumimoji="1" lang="en-US" altLang="zh-CN" sz="1500" dirty="0"/>
              <a:t>having</a:t>
            </a:r>
            <a:r>
              <a:rPr kumimoji="1" lang="zh-CN" altLang="en-US" sz="1500" dirty="0"/>
              <a:t> </a:t>
            </a:r>
            <a:r>
              <a:rPr kumimoji="1" lang="en-US" altLang="zh-CN" sz="1500" dirty="0"/>
              <a:t>reflex</a:t>
            </a:r>
            <a:r>
              <a:rPr kumimoji="1" lang="zh-CN" altLang="en-US" sz="1500" dirty="0"/>
              <a:t> </a:t>
            </a:r>
            <a:r>
              <a:rPr kumimoji="1" lang="en-US" altLang="zh-CN" sz="1500" dirty="0"/>
              <a:t>actions</a:t>
            </a:r>
            <a:r>
              <a:rPr kumimoji="1" lang="zh-CN" altLang="en-US" sz="1500" dirty="0"/>
              <a:t> </a:t>
            </a:r>
            <a:r>
              <a:rPr kumimoji="1" lang="en-US" altLang="zh-CN" sz="1500" dirty="0"/>
              <a:t>of</a:t>
            </a:r>
            <a:r>
              <a:rPr kumimoji="1" lang="zh-CN" altLang="en-US" sz="1500" dirty="0"/>
              <a:t> </a:t>
            </a:r>
            <a:r>
              <a:rPr kumimoji="1" lang="en-US" altLang="zh-CN" sz="1500" dirty="0"/>
              <a:t>our</a:t>
            </a:r>
            <a:r>
              <a:rPr kumimoji="1" lang="zh-CN" altLang="en-US" sz="1500" dirty="0"/>
              <a:t> </a:t>
            </a:r>
            <a:r>
              <a:rPr kumimoji="1" lang="en-US" altLang="zh-CN" sz="1500" dirty="0"/>
              <a:t>body?</a:t>
            </a:r>
          </a:p>
          <a:p>
            <a:pPr marL="446088" indent="-223838">
              <a:lnSpc>
                <a:spcPct val="90000"/>
              </a:lnSpc>
              <a:spcBef>
                <a:spcPts val="600"/>
              </a:spcBef>
              <a:buNone/>
            </a:pPr>
            <a:r>
              <a:rPr kumimoji="1" lang="en-US" altLang="zh-CN" sz="1500" dirty="0"/>
              <a:t>c)</a:t>
            </a:r>
            <a:r>
              <a:rPr kumimoji="1" lang="zh-CN" altLang="en-US" sz="1500" dirty="0"/>
              <a:t> </a:t>
            </a:r>
            <a:r>
              <a:rPr kumimoji="1" lang="en-US" altLang="zh-CN" sz="1500" dirty="0"/>
              <a:t>Give</a:t>
            </a:r>
            <a:r>
              <a:rPr kumimoji="1" lang="zh-CN" altLang="en-US" sz="1500" dirty="0"/>
              <a:t> </a:t>
            </a:r>
            <a:r>
              <a:rPr kumimoji="1" lang="en-US" altLang="zh-CN" sz="1500" dirty="0"/>
              <a:t>two</a:t>
            </a:r>
            <a:r>
              <a:rPr kumimoji="1" lang="zh-CN" altLang="en-US" sz="1500" dirty="0"/>
              <a:t> </a:t>
            </a:r>
            <a:r>
              <a:rPr kumimoji="1" lang="en-US" altLang="zh-CN" sz="1500" dirty="0"/>
              <a:t>examples</a:t>
            </a:r>
            <a:r>
              <a:rPr kumimoji="1" lang="zh-CN" altLang="en-US" sz="1500" dirty="0"/>
              <a:t> </a:t>
            </a:r>
            <a:r>
              <a:rPr kumimoji="1" lang="en-US" altLang="zh-CN" sz="1500" dirty="0"/>
              <a:t>of</a:t>
            </a:r>
            <a:r>
              <a:rPr kumimoji="1" lang="zh-CN" altLang="en-US" sz="1500" dirty="0"/>
              <a:t> </a:t>
            </a:r>
            <a:r>
              <a:rPr kumimoji="1" lang="en-US" altLang="zh-CN" sz="1500" dirty="0"/>
              <a:t>voluntary</a:t>
            </a:r>
            <a:r>
              <a:rPr kumimoji="1" lang="zh-CN" altLang="en-US" sz="1500" dirty="0"/>
              <a:t> </a:t>
            </a:r>
            <a:r>
              <a:rPr kumimoji="1" lang="en-US" altLang="zh-CN" sz="1500" dirty="0"/>
              <a:t>actions.</a:t>
            </a:r>
          </a:p>
          <a:p>
            <a:pPr marL="446088" indent="-223838">
              <a:lnSpc>
                <a:spcPct val="90000"/>
              </a:lnSpc>
              <a:spcBef>
                <a:spcPts val="600"/>
              </a:spcBef>
              <a:buNone/>
            </a:pPr>
            <a:r>
              <a:rPr kumimoji="1" lang="en-US" altLang="zh-CN" sz="1500" dirty="0"/>
              <a:t>d)</a:t>
            </a:r>
            <a:r>
              <a:rPr kumimoji="1" lang="zh-CN" altLang="en-US" sz="1500" dirty="0"/>
              <a:t> </a:t>
            </a:r>
            <a:r>
              <a:rPr kumimoji="1" lang="en-US" altLang="zh-CN" sz="1500" dirty="0"/>
              <a:t>Compare</a:t>
            </a:r>
            <a:r>
              <a:rPr kumimoji="1" lang="zh-CN" altLang="en-US" sz="1500" dirty="0"/>
              <a:t> </a:t>
            </a:r>
            <a:r>
              <a:rPr kumimoji="1" lang="en-US" altLang="zh-CN" sz="1500" dirty="0"/>
              <a:t>differences</a:t>
            </a:r>
            <a:r>
              <a:rPr kumimoji="1" lang="zh-CN" altLang="en-US" sz="1500" dirty="0"/>
              <a:t> </a:t>
            </a:r>
            <a:r>
              <a:rPr kumimoji="1" lang="en-US" altLang="zh-CN" sz="1500" dirty="0"/>
              <a:t>of</a:t>
            </a:r>
            <a:r>
              <a:rPr kumimoji="1" lang="zh-CN" altLang="en-US" sz="1500" dirty="0"/>
              <a:t> </a:t>
            </a:r>
            <a:r>
              <a:rPr kumimoji="1" lang="en-US" altLang="zh-CN" sz="1500" dirty="0"/>
              <a:t>a</a:t>
            </a:r>
            <a:r>
              <a:rPr kumimoji="1" lang="zh-CN" altLang="en-US" sz="1500" dirty="0"/>
              <a:t> </a:t>
            </a:r>
            <a:r>
              <a:rPr kumimoji="1" lang="en-US" altLang="zh-CN" sz="1500" dirty="0"/>
              <a:t>voluntary</a:t>
            </a:r>
            <a:r>
              <a:rPr kumimoji="1" lang="zh-CN" altLang="en-US" sz="1500" dirty="0"/>
              <a:t> </a:t>
            </a:r>
            <a:r>
              <a:rPr kumimoji="1" lang="en-US" altLang="zh-CN" sz="1500" dirty="0"/>
              <a:t>action</a:t>
            </a:r>
            <a:r>
              <a:rPr kumimoji="1" lang="zh-CN" altLang="en-US" sz="1500" dirty="0"/>
              <a:t> </a:t>
            </a:r>
            <a:r>
              <a:rPr kumimoji="1" lang="en-US" altLang="zh-CN" sz="1500" dirty="0"/>
              <a:t>and</a:t>
            </a:r>
            <a:r>
              <a:rPr kumimoji="1" lang="zh-CN" altLang="en-US" sz="1500" dirty="0"/>
              <a:t> </a:t>
            </a:r>
            <a:r>
              <a:rPr kumimoji="1" lang="en-US" altLang="zh-CN" sz="1500" dirty="0"/>
              <a:t>involuntary</a:t>
            </a:r>
            <a:r>
              <a:rPr kumimoji="1" lang="zh-CN" altLang="en-US" sz="1500" dirty="0"/>
              <a:t> </a:t>
            </a:r>
            <a:r>
              <a:rPr kumimoji="1" lang="en-US" altLang="zh-CN" sz="1500" dirty="0"/>
              <a:t>action.</a:t>
            </a:r>
          </a:p>
          <a:p>
            <a:pPr marL="446088" indent="-223838">
              <a:lnSpc>
                <a:spcPct val="90000"/>
              </a:lnSpc>
              <a:spcBef>
                <a:spcPts val="600"/>
              </a:spcBef>
              <a:buNone/>
            </a:pPr>
            <a:r>
              <a:rPr kumimoji="1" lang="en-US" altLang="zh-CN" sz="1500" dirty="0"/>
              <a:t>e)</a:t>
            </a:r>
            <a:r>
              <a:rPr kumimoji="1" lang="zh-CN" altLang="en-US" sz="1500" dirty="0"/>
              <a:t> </a:t>
            </a:r>
            <a:r>
              <a:rPr kumimoji="1" lang="en-US" altLang="zh-CN" sz="1500" dirty="0"/>
              <a:t>How</a:t>
            </a:r>
            <a:r>
              <a:rPr kumimoji="1" lang="zh-CN" altLang="en-US" sz="1500" dirty="0"/>
              <a:t> </a:t>
            </a:r>
            <a:r>
              <a:rPr kumimoji="1" lang="en-US" altLang="zh-CN" sz="1500" dirty="0"/>
              <a:t>does</a:t>
            </a:r>
            <a:r>
              <a:rPr kumimoji="1" lang="zh-CN" altLang="en-US" sz="1500" dirty="0"/>
              <a:t> </a:t>
            </a:r>
            <a:r>
              <a:rPr kumimoji="1" lang="en-US" altLang="zh-CN" sz="1500" dirty="0"/>
              <a:t>a</a:t>
            </a:r>
            <a:r>
              <a:rPr kumimoji="1" lang="zh-CN" altLang="en-US" sz="1500" dirty="0"/>
              <a:t> </a:t>
            </a:r>
            <a:r>
              <a:rPr kumimoji="1" lang="en-US" altLang="zh-CN" sz="1500" dirty="0"/>
              <a:t>reflex</a:t>
            </a:r>
            <a:r>
              <a:rPr kumimoji="1" lang="zh-CN" altLang="en-US" sz="1500" dirty="0"/>
              <a:t> </a:t>
            </a:r>
            <a:r>
              <a:rPr kumimoji="1" lang="en-US" altLang="zh-CN" sz="1500" dirty="0"/>
              <a:t>action</a:t>
            </a:r>
            <a:r>
              <a:rPr kumimoji="1" lang="zh-CN" altLang="en-US" sz="1500" dirty="0"/>
              <a:t> </a:t>
            </a:r>
            <a:r>
              <a:rPr kumimoji="1" lang="en-US" altLang="zh-CN" sz="1500" dirty="0"/>
              <a:t>occur?</a:t>
            </a:r>
            <a:r>
              <a:rPr kumimoji="1" lang="zh-CN" altLang="en-US" sz="1500" dirty="0"/>
              <a:t> </a:t>
            </a:r>
            <a:r>
              <a:rPr kumimoji="1" lang="en-US" altLang="zh-CN" sz="1500" dirty="0"/>
              <a:t>What</a:t>
            </a:r>
            <a:r>
              <a:rPr kumimoji="1" lang="zh-CN" altLang="en-US" sz="1500" dirty="0"/>
              <a:t> </a:t>
            </a:r>
            <a:r>
              <a:rPr kumimoji="1" lang="en-US" altLang="zh-CN" sz="1500" dirty="0"/>
              <a:t>is</a:t>
            </a:r>
            <a:r>
              <a:rPr kumimoji="1" lang="zh-CN" altLang="en-US" sz="1500" dirty="0"/>
              <a:t> </a:t>
            </a:r>
            <a:r>
              <a:rPr kumimoji="1" lang="en-US" altLang="zh-CN" sz="1500" dirty="0"/>
              <a:t>the</a:t>
            </a:r>
            <a:r>
              <a:rPr kumimoji="1" lang="zh-CN" altLang="en-US" sz="1500" dirty="0"/>
              <a:t> </a:t>
            </a:r>
            <a:r>
              <a:rPr kumimoji="1" lang="en-US" altLang="zh-CN" sz="1500" dirty="0"/>
              <a:t>structure</a:t>
            </a:r>
            <a:r>
              <a:rPr kumimoji="1" lang="zh-CN" altLang="en-US" sz="1500" dirty="0"/>
              <a:t> </a:t>
            </a:r>
            <a:r>
              <a:rPr kumimoji="1" lang="en-US" altLang="zh-CN" sz="1500" dirty="0"/>
              <a:t>underlying</a:t>
            </a:r>
            <a:r>
              <a:rPr kumimoji="1" lang="zh-CN" altLang="en-US" sz="1500" dirty="0"/>
              <a:t> </a:t>
            </a:r>
            <a:r>
              <a:rPr kumimoji="1" lang="en-US" altLang="zh-CN" sz="1500" dirty="0"/>
              <a:t>a</a:t>
            </a:r>
            <a:r>
              <a:rPr kumimoji="1" lang="zh-CN" altLang="en-US" sz="1500" dirty="0"/>
              <a:t> </a:t>
            </a:r>
            <a:r>
              <a:rPr kumimoji="1" lang="en-US" altLang="zh-CN" sz="1500" dirty="0"/>
              <a:t>reflex</a:t>
            </a:r>
            <a:r>
              <a:rPr kumimoji="1" lang="zh-CN" altLang="en-US" sz="1500" dirty="0"/>
              <a:t> </a:t>
            </a:r>
            <a:r>
              <a:rPr kumimoji="1" lang="en-US" altLang="zh-CN" sz="1500" dirty="0"/>
              <a:t>action?</a:t>
            </a:r>
          </a:p>
        </p:txBody>
      </p:sp>
      <p:cxnSp>
        <p:nvCxnSpPr>
          <p:cNvPr id="51" name="Straight Connector 5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5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47867B2-D572-1941-9A98-5C4600C55C2A}"/>
              </a:ext>
            </a:extLst>
          </p:cNvPr>
          <p:cNvSpPr>
            <a:spLocks noGrp="1"/>
          </p:cNvSpPr>
          <p:nvPr>
            <p:ph type="title"/>
          </p:nvPr>
        </p:nvSpPr>
        <p:spPr>
          <a:xfrm>
            <a:off x="782723" y="809898"/>
            <a:ext cx="7457037" cy="1554480"/>
          </a:xfrm>
        </p:spPr>
        <p:txBody>
          <a:bodyPr anchor="ctr">
            <a:normAutofit/>
          </a:bodyPr>
          <a:lstStyle/>
          <a:p>
            <a:r>
              <a:rPr kumimoji="1" lang="en-US" altLang="zh-CN" sz="4200"/>
              <a:t>Question</a:t>
            </a:r>
            <a:r>
              <a:rPr kumimoji="1" lang="zh-CN" altLang="en-US" sz="4200"/>
              <a:t> </a:t>
            </a:r>
            <a:r>
              <a:rPr kumimoji="1" lang="en-US" altLang="zh-CN" sz="4200"/>
              <a:t>list</a:t>
            </a:r>
            <a:r>
              <a:rPr kumimoji="1" lang="zh-CN" altLang="en-US" sz="4200"/>
              <a:t> </a:t>
            </a:r>
            <a:r>
              <a:rPr kumimoji="1" lang="en-US" altLang="zh-CN" sz="4200"/>
              <a:t>I</a:t>
            </a:r>
            <a:r>
              <a:rPr kumimoji="1" lang="zh-CN" altLang="en-US" sz="4200"/>
              <a:t> </a:t>
            </a:r>
            <a:r>
              <a:rPr kumimoji="1" lang="en-US" altLang="zh-CN" sz="4200"/>
              <a:t>–</a:t>
            </a:r>
            <a:r>
              <a:rPr kumimoji="1" lang="zh-CN" altLang="en-US" sz="4200"/>
              <a:t> </a:t>
            </a:r>
            <a:r>
              <a:rPr kumimoji="1" lang="en-US" altLang="zh-CN" sz="4200"/>
              <a:t>human</a:t>
            </a:r>
            <a:r>
              <a:rPr kumimoji="1" lang="zh-CN" altLang="en-US" sz="4200"/>
              <a:t> </a:t>
            </a:r>
            <a:r>
              <a:rPr kumimoji="1" lang="en-US" altLang="zh-CN" sz="4200"/>
              <a:t>nervous</a:t>
            </a:r>
            <a:r>
              <a:rPr kumimoji="1" lang="zh-CN" altLang="en-US" sz="4200"/>
              <a:t> </a:t>
            </a:r>
            <a:r>
              <a:rPr kumimoji="1" lang="en-US" altLang="zh-CN" sz="4200"/>
              <a:t>system</a:t>
            </a:r>
            <a:endParaRPr kumimoji="1" lang="zh-CN" altLang="en-US" sz="4200"/>
          </a:p>
        </p:txBody>
      </p:sp>
      <p:sp>
        <p:nvSpPr>
          <p:cNvPr id="3" name="内容占位符 2">
            <a:extLst>
              <a:ext uri="{FF2B5EF4-FFF2-40B4-BE49-F238E27FC236}">
                <a16:creationId xmlns:a16="http://schemas.microsoft.com/office/drawing/2014/main" id="{DBBF6C00-8D16-B242-AE5E-E5729EEA8EC3}"/>
              </a:ext>
            </a:extLst>
          </p:cNvPr>
          <p:cNvSpPr>
            <a:spLocks noGrp="1"/>
          </p:cNvSpPr>
          <p:nvPr>
            <p:ph idx="1"/>
          </p:nvPr>
        </p:nvSpPr>
        <p:spPr>
          <a:xfrm>
            <a:off x="783771" y="3017522"/>
            <a:ext cx="7455989" cy="3124658"/>
          </a:xfrm>
        </p:spPr>
        <p:txBody>
          <a:bodyPr anchor="ctr">
            <a:normAutofit/>
          </a:bodyPr>
          <a:lstStyle/>
          <a:p>
            <a:pPr marL="587375" indent="-587375">
              <a:spcBef>
                <a:spcPts val="1000"/>
              </a:spcBef>
              <a:buNone/>
            </a:pPr>
            <a:r>
              <a:rPr kumimoji="1" lang="en-US" altLang="zh-CN" sz="1900" dirty="0"/>
              <a:t>6.</a:t>
            </a:r>
            <a:r>
              <a:rPr kumimoji="1" lang="zh-CN" altLang="en-US" sz="1900" dirty="0"/>
              <a:t> </a:t>
            </a:r>
            <a:r>
              <a:rPr kumimoji="1" lang="en-US" altLang="zh-CN" sz="1900" dirty="0"/>
              <a:t>a)</a:t>
            </a:r>
            <a:r>
              <a:rPr kumimoji="1" lang="zh-CN" altLang="en-US" sz="1900" dirty="0"/>
              <a:t> </a:t>
            </a:r>
            <a:r>
              <a:rPr kumimoji="1" lang="en-US" altLang="zh-CN" sz="1900" dirty="0"/>
              <a:t>What</a:t>
            </a:r>
            <a:r>
              <a:rPr kumimoji="1" lang="zh-CN" altLang="en-US" sz="1900" dirty="0"/>
              <a:t> </a:t>
            </a:r>
            <a:r>
              <a:rPr kumimoji="1" lang="en-US" altLang="zh-CN" sz="1900" dirty="0"/>
              <a:t>term</a:t>
            </a:r>
            <a:r>
              <a:rPr kumimoji="1" lang="zh-CN" altLang="en-US" sz="1900" dirty="0"/>
              <a:t> </a:t>
            </a:r>
            <a:r>
              <a:rPr kumimoji="1" lang="en-US" altLang="zh-CN" sz="1900" dirty="0"/>
              <a:t>do</a:t>
            </a:r>
            <a:r>
              <a:rPr kumimoji="1" lang="zh-CN" altLang="en-US" sz="1900" dirty="0"/>
              <a:t> </a:t>
            </a:r>
            <a:r>
              <a:rPr kumimoji="1" lang="en-US" altLang="zh-CN" sz="1900" dirty="0"/>
              <a:t>we</a:t>
            </a:r>
            <a:r>
              <a:rPr kumimoji="1" lang="zh-CN" altLang="en-US" sz="1900" dirty="0"/>
              <a:t> </a:t>
            </a:r>
            <a:r>
              <a:rPr kumimoji="1" lang="en-US" altLang="zh-CN" sz="1900" dirty="0"/>
              <a:t>use</a:t>
            </a:r>
            <a:r>
              <a:rPr kumimoji="1" lang="zh-CN" altLang="en-US" sz="1900" dirty="0"/>
              <a:t> </a:t>
            </a:r>
            <a:r>
              <a:rPr kumimoji="1" lang="en-US" altLang="zh-CN" sz="1900" dirty="0"/>
              <a:t>to</a:t>
            </a:r>
            <a:r>
              <a:rPr kumimoji="1" lang="zh-CN" altLang="en-US" sz="1900" dirty="0"/>
              <a:t> </a:t>
            </a:r>
            <a:r>
              <a:rPr kumimoji="1" lang="en-US" altLang="zh-CN" sz="1900" dirty="0"/>
              <a:t>call</a:t>
            </a:r>
            <a:r>
              <a:rPr kumimoji="1" lang="zh-CN" altLang="en-US" sz="1900" dirty="0"/>
              <a:t> </a:t>
            </a:r>
            <a:r>
              <a:rPr kumimoji="1" lang="en-US" altLang="zh-CN" sz="1900" dirty="0"/>
              <a:t>the</a:t>
            </a:r>
            <a:r>
              <a:rPr kumimoji="1" lang="zh-CN" altLang="en-US" sz="1900" dirty="0"/>
              <a:t> </a:t>
            </a:r>
            <a:r>
              <a:rPr kumimoji="1" lang="en-US" altLang="zh-CN" sz="1900" dirty="0"/>
              <a:t>information</a:t>
            </a:r>
            <a:r>
              <a:rPr kumimoji="1" lang="zh-CN" altLang="en-US" sz="1900" dirty="0"/>
              <a:t> </a:t>
            </a:r>
            <a:r>
              <a:rPr kumimoji="1" lang="en-US" altLang="zh-CN" sz="1900" dirty="0"/>
              <a:t>that</a:t>
            </a:r>
            <a:r>
              <a:rPr kumimoji="1" lang="zh-CN" altLang="en-US" sz="1900" dirty="0"/>
              <a:t> </a:t>
            </a:r>
            <a:r>
              <a:rPr kumimoji="1" lang="en-US" altLang="zh-CN" sz="1900" dirty="0"/>
              <a:t>is</a:t>
            </a:r>
            <a:r>
              <a:rPr kumimoji="1" lang="zh-CN" altLang="en-US" sz="1900" dirty="0"/>
              <a:t> </a:t>
            </a:r>
            <a:r>
              <a:rPr kumimoji="1" lang="en-US" altLang="zh-CN" sz="1900" dirty="0"/>
              <a:t>passed</a:t>
            </a:r>
            <a:r>
              <a:rPr kumimoji="1" lang="zh-CN" altLang="en-US" sz="1900" dirty="0"/>
              <a:t> </a:t>
            </a:r>
            <a:r>
              <a:rPr kumimoji="1" lang="en-US" altLang="zh-CN" sz="1900" dirty="0"/>
              <a:t>on</a:t>
            </a:r>
            <a:r>
              <a:rPr kumimoji="1" lang="zh-CN" altLang="en-US" sz="1900" dirty="0"/>
              <a:t> </a:t>
            </a:r>
            <a:r>
              <a:rPr kumimoji="1" lang="en-US" altLang="zh-CN" sz="1900" dirty="0"/>
              <a:t>by</a:t>
            </a:r>
            <a:r>
              <a:rPr kumimoji="1" lang="zh-CN" altLang="en-US" sz="1900" dirty="0"/>
              <a:t> </a:t>
            </a:r>
            <a:r>
              <a:rPr kumimoji="1" lang="en-US" altLang="zh-CN" sz="1900" dirty="0"/>
              <a:t>neurones?</a:t>
            </a:r>
          </a:p>
          <a:p>
            <a:pPr marL="587375" indent="-269875">
              <a:spcBef>
                <a:spcPts val="1000"/>
              </a:spcBef>
              <a:buNone/>
            </a:pPr>
            <a:r>
              <a:rPr kumimoji="1" lang="en-US" altLang="zh-CN" sz="1900" dirty="0"/>
              <a:t>b)</a:t>
            </a:r>
            <a:r>
              <a:rPr kumimoji="1" lang="zh-CN" altLang="en-US" sz="1900" dirty="0"/>
              <a:t> </a:t>
            </a:r>
            <a:r>
              <a:rPr kumimoji="1" lang="en-US" altLang="zh-CN" sz="1900" dirty="0"/>
              <a:t>What</a:t>
            </a:r>
            <a:r>
              <a:rPr kumimoji="1" lang="zh-CN" altLang="en-US" sz="1900" dirty="0"/>
              <a:t> </a:t>
            </a:r>
            <a:r>
              <a:rPr kumimoji="1" lang="en-US" altLang="zh-CN" sz="1900" dirty="0"/>
              <a:t>structure</a:t>
            </a:r>
            <a:r>
              <a:rPr kumimoji="1" lang="zh-CN" altLang="en-US" sz="1900" dirty="0"/>
              <a:t> </a:t>
            </a:r>
            <a:r>
              <a:rPr kumimoji="1" lang="en-US" altLang="zh-CN" sz="1900" dirty="0"/>
              <a:t>ensures</a:t>
            </a:r>
            <a:r>
              <a:rPr kumimoji="1" lang="zh-CN" altLang="en-US" sz="1900" dirty="0"/>
              <a:t> </a:t>
            </a:r>
            <a:r>
              <a:rPr kumimoji="1" lang="en-US" altLang="zh-CN" sz="1900" dirty="0"/>
              <a:t>nerve</a:t>
            </a:r>
            <a:r>
              <a:rPr kumimoji="1" lang="zh-CN" altLang="en-US" sz="1900" dirty="0"/>
              <a:t> </a:t>
            </a:r>
            <a:r>
              <a:rPr kumimoji="1" lang="en-US" altLang="zh-CN" sz="1900" dirty="0"/>
              <a:t>impulses</a:t>
            </a:r>
            <a:r>
              <a:rPr kumimoji="1" lang="zh-CN" altLang="en-US" sz="1900" dirty="0"/>
              <a:t> </a:t>
            </a:r>
            <a:r>
              <a:rPr kumimoji="1" lang="en-US" altLang="zh-CN" sz="1900" dirty="0"/>
              <a:t>move</a:t>
            </a:r>
            <a:r>
              <a:rPr kumimoji="1" lang="zh-CN" altLang="en-US" sz="1900" dirty="0"/>
              <a:t> </a:t>
            </a:r>
            <a:r>
              <a:rPr kumimoji="1" lang="en-US" altLang="zh-CN" sz="1900" dirty="0"/>
              <a:t>on</a:t>
            </a:r>
            <a:r>
              <a:rPr kumimoji="1" lang="zh-CN" altLang="en-US" sz="1900" dirty="0"/>
              <a:t> </a:t>
            </a:r>
            <a:r>
              <a:rPr kumimoji="1" lang="en-US" altLang="zh-CN" sz="1900" dirty="0"/>
              <a:t>one-way</a:t>
            </a:r>
            <a:r>
              <a:rPr kumimoji="1" lang="zh-CN" altLang="en-US" sz="1900" dirty="0"/>
              <a:t> </a:t>
            </a:r>
            <a:r>
              <a:rPr kumimoji="1" lang="en-US" altLang="zh-CN" sz="1900" dirty="0"/>
              <a:t>direction?</a:t>
            </a:r>
            <a:r>
              <a:rPr kumimoji="1" lang="zh-CN" altLang="en-US" sz="1900" dirty="0"/>
              <a:t> </a:t>
            </a:r>
            <a:endParaRPr kumimoji="1" lang="en-US" altLang="zh-CN" sz="1900" dirty="0"/>
          </a:p>
          <a:p>
            <a:pPr marL="0" indent="317500">
              <a:spcBef>
                <a:spcPts val="1000"/>
              </a:spcBef>
              <a:buNone/>
            </a:pPr>
            <a:r>
              <a:rPr kumimoji="1" lang="en-US" altLang="zh-CN" sz="1900" dirty="0"/>
              <a:t>c)</a:t>
            </a:r>
            <a:r>
              <a:rPr kumimoji="1" lang="zh-CN" altLang="en-US" sz="1900" dirty="0"/>
              <a:t> </a:t>
            </a:r>
            <a:r>
              <a:rPr kumimoji="1" lang="en-US" altLang="zh-CN" sz="1900" dirty="0"/>
              <a:t>How</a:t>
            </a:r>
            <a:r>
              <a:rPr kumimoji="1" lang="zh-CN" altLang="en-US" sz="1900" dirty="0"/>
              <a:t> </a:t>
            </a:r>
            <a:r>
              <a:rPr kumimoji="1" lang="en-US" altLang="zh-CN" sz="1900" dirty="0"/>
              <a:t>does</a:t>
            </a:r>
            <a:r>
              <a:rPr kumimoji="1" lang="zh-CN" altLang="en-US" sz="1900" dirty="0"/>
              <a:t> </a:t>
            </a:r>
            <a:r>
              <a:rPr kumimoji="1" lang="en-US" altLang="zh-CN" sz="1900" dirty="0"/>
              <a:t>it</a:t>
            </a:r>
            <a:r>
              <a:rPr kumimoji="1" lang="zh-CN" altLang="en-US" sz="1900" dirty="0"/>
              <a:t> </a:t>
            </a:r>
            <a:r>
              <a:rPr kumimoji="1" lang="en-US" altLang="zh-CN" sz="1900" dirty="0"/>
              <a:t>work?</a:t>
            </a:r>
          </a:p>
          <a:p>
            <a:pPr marL="622300" indent="-304800">
              <a:spcBef>
                <a:spcPts val="1000"/>
              </a:spcBef>
              <a:buNone/>
            </a:pPr>
            <a:r>
              <a:rPr kumimoji="1" lang="en-US" altLang="zh-CN" sz="1900" dirty="0"/>
              <a:t>d)</a:t>
            </a:r>
            <a:r>
              <a:rPr kumimoji="1" lang="zh-CN" altLang="en-US" sz="1900" dirty="0"/>
              <a:t> </a:t>
            </a:r>
            <a:r>
              <a:rPr kumimoji="1" lang="en-US" altLang="zh-CN" sz="1900" dirty="0"/>
              <a:t>What</a:t>
            </a:r>
            <a:r>
              <a:rPr kumimoji="1" lang="zh-CN" altLang="en-US" sz="1900" dirty="0"/>
              <a:t> </a:t>
            </a:r>
            <a:r>
              <a:rPr kumimoji="1" lang="en-US" altLang="zh-CN" sz="1900" dirty="0"/>
              <a:t>organelle</a:t>
            </a:r>
            <a:r>
              <a:rPr kumimoji="1" lang="zh-CN" altLang="en-US" sz="1900" dirty="0"/>
              <a:t> </a:t>
            </a:r>
            <a:r>
              <a:rPr kumimoji="1" lang="en-US" altLang="zh-CN" sz="1900" dirty="0"/>
              <a:t>exists</a:t>
            </a:r>
            <a:r>
              <a:rPr kumimoji="1" lang="zh-CN" altLang="en-US" sz="1900" dirty="0"/>
              <a:t> </a:t>
            </a:r>
            <a:r>
              <a:rPr kumimoji="1" lang="en-US" altLang="zh-CN" sz="1900" dirty="0"/>
              <a:t>in</a:t>
            </a:r>
            <a:r>
              <a:rPr kumimoji="1" lang="zh-CN" altLang="en-US" sz="1900" dirty="0"/>
              <a:t> </a:t>
            </a:r>
            <a:r>
              <a:rPr kumimoji="1" lang="en-US" altLang="zh-CN" sz="1900" dirty="0"/>
              <a:t>great</a:t>
            </a:r>
            <a:r>
              <a:rPr kumimoji="1" lang="zh-CN" altLang="en-US" sz="1900" dirty="0"/>
              <a:t> </a:t>
            </a:r>
            <a:r>
              <a:rPr kumimoji="1" lang="en-US" altLang="zh-CN" sz="1900" dirty="0"/>
              <a:t>numbers</a:t>
            </a:r>
            <a:r>
              <a:rPr kumimoji="1" lang="zh-CN" altLang="en-US" sz="1900" dirty="0"/>
              <a:t> </a:t>
            </a:r>
            <a:r>
              <a:rPr kumimoji="1" lang="en-US" altLang="zh-CN" sz="1900" dirty="0"/>
              <a:t>in</a:t>
            </a:r>
            <a:r>
              <a:rPr kumimoji="1" lang="zh-CN" altLang="en-US" sz="1900" dirty="0"/>
              <a:t> </a:t>
            </a:r>
            <a:r>
              <a:rPr kumimoji="1" lang="en-US" altLang="zh-CN" sz="1900" dirty="0"/>
              <a:t>neurones?</a:t>
            </a:r>
            <a:r>
              <a:rPr kumimoji="1" lang="zh-CN" altLang="en-US" sz="1900" dirty="0"/>
              <a:t> </a:t>
            </a:r>
            <a:r>
              <a:rPr kumimoji="1" lang="en-US" altLang="zh-CN" sz="1900" dirty="0"/>
              <a:t>Explain.</a:t>
            </a:r>
          </a:p>
          <a:p>
            <a:pPr marL="269875" indent="-269875">
              <a:spcBef>
                <a:spcPts val="1000"/>
              </a:spcBef>
              <a:buNone/>
            </a:pPr>
            <a:r>
              <a:rPr kumimoji="1" lang="en-US" altLang="zh-CN" sz="1900" dirty="0"/>
              <a:t>7.</a:t>
            </a:r>
            <a:r>
              <a:rPr kumimoji="1" lang="zh-CN" altLang="en-US" sz="1900" dirty="0"/>
              <a:t> </a:t>
            </a:r>
            <a:r>
              <a:rPr kumimoji="1" lang="en-US" altLang="zh-CN" sz="1900" dirty="0"/>
              <a:t>Use</a:t>
            </a:r>
            <a:r>
              <a:rPr kumimoji="1" lang="zh-CN" altLang="en-US" sz="1900" dirty="0"/>
              <a:t> </a:t>
            </a:r>
            <a:r>
              <a:rPr kumimoji="1" lang="en-US" altLang="zh-CN" sz="1900" dirty="0"/>
              <a:t>Fig.</a:t>
            </a:r>
            <a:r>
              <a:rPr kumimoji="1" lang="zh-CN" altLang="en-US" sz="1900" dirty="0"/>
              <a:t> </a:t>
            </a:r>
            <a:r>
              <a:rPr kumimoji="1" lang="en-US" altLang="zh-CN" sz="1900" dirty="0"/>
              <a:t>13.4</a:t>
            </a:r>
            <a:r>
              <a:rPr kumimoji="1" lang="zh-CN" altLang="en-US" sz="1900" dirty="0"/>
              <a:t> </a:t>
            </a:r>
            <a:r>
              <a:rPr kumimoji="1" lang="en-US" altLang="zh-CN" sz="1900" dirty="0"/>
              <a:t>on</a:t>
            </a:r>
            <a:r>
              <a:rPr kumimoji="1" lang="zh-CN" altLang="en-US" sz="1900" dirty="0"/>
              <a:t> </a:t>
            </a:r>
            <a:r>
              <a:rPr kumimoji="1" lang="en-US" altLang="zh-CN" sz="1900" dirty="0"/>
              <a:t>page</a:t>
            </a:r>
            <a:r>
              <a:rPr kumimoji="1" lang="zh-CN" altLang="en-US" sz="1900" dirty="0"/>
              <a:t> </a:t>
            </a:r>
            <a:r>
              <a:rPr kumimoji="1" lang="en-US" altLang="zh-CN" sz="1900" dirty="0"/>
              <a:t>163,</a:t>
            </a:r>
            <a:r>
              <a:rPr kumimoji="1" lang="zh-CN" altLang="en-US" sz="1900" dirty="0"/>
              <a:t> </a:t>
            </a:r>
            <a:r>
              <a:rPr kumimoji="1" lang="en-US" altLang="zh-CN" sz="1900" dirty="0"/>
              <a:t>state</a:t>
            </a:r>
            <a:r>
              <a:rPr kumimoji="1" lang="zh-CN" altLang="en-US" sz="1900" dirty="0"/>
              <a:t> </a:t>
            </a:r>
            <a:r>
              <a:rPr kumimoji="1" lang="en-US" altLang="zh-CN" sz="1900" dirty="0"/>
              <a:t>where</a:t>
            </a:r>
            <a:r>
              <a:rPr kumimoji="1" lang="zh-CN" altLang="en-US" sz="1900" dirty="0"/>
              <a:t> </a:t>
            </a:r>
            <a:r>
              <a:rPr kumimoji="1" lang="en-US" altLang="zh-CN" sz="1900" dirty="0"/>
              <a:t>are</a:t>
            </a:r>
            <a:r>
              <a:rPr kumimoji="1" lang="zh-CN" altLang="en-US" sz="1900" dirty="0"/>
              <a:t> </a:t>
            </a:r>
            <a:r>
              <a:rPr kumimoji="1" lang="en-US" altLang="zh-CN" sz="1900" dirty="0"/>
              <a:t>the</a:t>
            </a:r>
            <a:r>
              <a:rPr kumimoji="1" lang="zh-CN" altLang="en-US" sz="1900" dirty="0"/>
              <a:t> </a:t>
            </a:r>
            <a:r>
              <a:rPr kumimoji="1" lang="en-US" altLang="zh-CN" sz="1900" dirty="0"/>
              <a:t>cell</a:t>
            </a:r>
            <a:r>
              <a:rPr kumimoji="1" lang="zh-CN" altLang="en-US" sz="1900" dirty="0"/>
              <a:t> </a:t>
            </a:r>
            <a:r>
              <a:rPr kumimoji="1" lang="en-US" altLang="zh-CN" sz="1900" dirty="0"/>
              <a:t>bodies</a:t>
            </a:r>
            <a:r>
              <a:rPr kumimoji="1" lang="zh-CN" altLang="en-US" sz="1900" dirty="0"/>
              <a:t> </a:t>
            </a:r>
            <a:r>
              <a:rPr kumimoji="1" lang="en-US" altLang="zh-CN" sz="1900" dirty="0"/>
              <a:t>of</a:t>
            </a:r>
            <a:r>
              <a:rPr kumimoji="1" lang="zh-CN" altLang="en-US" sz="1900" dirty="0"/>
              <a:t> </a:t>
            </a:r>
            <a:r>
              <a:rPr kumimoji="1" lang="en-US" altLang="zh-CN" sz="1900" dirty="0"/>
              <a:t>a</a:t>
            </a:r>
            <a:r>
              <a:rPr kumimoji="1" lang="zh-CN" altLang="en-US" sz="1900" dirty="0"/>
              <a:t> </a:t>
            </a:r>
            <a:r>
              <a:rPr kumimoji="1" lang="en-US" altLang="zh-CN" sz="1900" dirty="0"/>
              <a:t>sensory</a:t>
            </a:r>
            <a:r>
              <a:rPr kumimoji="1" lang="zh-CN" altLang="en-US" sz="1900" dirty="0"/>
              <a:t> </a:t>
            </a:r>
            <a:r>
              <a:rPr kumimoji="1" lang="en-US" altLang="zh-CN" sz="1900" dirty="0"/>
              <a:t>neurone,</a:t>
            </a:r>
            <a:r>
              <a:rPr kumimoji="1" lang="zh-CN" altLang="en-US" sz="1900" dirty="0"/>
              <a:t> </a:t>
            </a:r>
            <a:r>
              <a:rPr kumimoji="1" lang="en-US" altLang="zh-CN" sz="1900" dirty="0"/>
              <a:t>a</a:t>
            </a:r>
            <a:r>
              <a:rPr kumimoji="1" lang="zh-CN" altLang="en-US" sz="1900" dirty="0"/>
              <a:t> </a:t>
            </a:r>
            <a:r>
              <a:rPr kumimoji="1" lang="en-US" altLang="zh-CN" sz="1900" dirty="0"/>
              <a:t>relay</a:t>
            </a:r>
            <a:r>
              <a:rPr kumimoji="1" lang="zh-CN" altLang="en-US" sz="1900" dirty="0"/>
              <a:t> </a:t>
            </a:r>
            <a:r>
              <a:rPr kumimoji="1" lang="en-US" altLang="zh-CN" sz="1900" dirty="0"/>
              <a:t>neurone</a:t>
            </a:r>
            <a:r>
              <a:rPr kumimoji="1" lang="zh-CN" altLang="en-US" sz="1900" dirty="0"/>
              <a:t> </a:t>
            </a:r>
            <a:r>
              <a:rPr kumimoji="1" lang="en-US" altLang="zh-CN" sz="1900" dirty="0"/>
              <a:t>and</a:t>
            </a:r>
            <a:r>
              <a:rPr kumimoji="1" lang="zh-CN" altLang="en-US" sz="1900" dirty="0"/>
              <a:t> </a:t>
            </a:r>
            <a:r>
              <a:rPr kumimoji="1" lang="en-US" altLang="zh-CN" sz="1900" dirty="0"/>
              <a:t>a</a:t>
            </a:r>
            <a:r>
              <a:rPr kumimoji="1" lang="zh-CN" altLang="en-US" sz="1900" dirty="0"/>
              <a:t> </a:t>
            </a:r>
            <a:r>
              <a:rPr kumimoji="1" lang="en-US" altLang="zh-CN" sz="1900" dirty="0"/>
              <a:t>motor</a:t>
            </a:r>
            <a:r>
              <a:rPr kumimoji="1" lang="zh-CN" altLang="en-US" sz="1900" dirty="0"/>
              <a:t> </a:t>
            </a:r>
            <a:r>
              <a:rPr kumimoji="1" lang="en-US" altLang="zh-CN" sz="1900" dirty="0"/>
              <a:t>neurone</a:t>
            </a:r>
            <a:r>
              <a:rPr kumimoji="1" lang="zh-CN" altLang="en-US" sz="1900" dirty="0"/>
              <a:t> </a:t>
            </a:r>
            <a:r>
              <a:rPr kumimoji="1" lang="en-US" altLang="zh-CN" sz="1900" dirty="0"/>
              <a:t>in</a:t>
            </a:r>
            <a:r>
              <a:rPr kumimoji="1" lang="zh-CN" altLang="en-US" sz="1900" dirty="0"/>
              <a:t> </a:t>
            </a:r>
            <a:r>
              <a:rPr kumimoji="1" lang="en-US" altLang="zh-CN" sz="1900" dirty="0"/>
              <a:t>a</a:t>
            </a:r>
            <a:r>
              <a:rPr kumimoji="1" lang="zh-CN" altLang="en-US" sz="1900" dirty="0"/>
              <a:t> </a:t>
            </a:r>
            <a:r>
              <a:rPr kumimoji="1" lang="en-US" altLang="zh-CN" sz="1900" dirty="0"/>
              <a:t>reflex</a:t>
            </a:r>
            <a:r>
              <a:rPr kumimoji="1" lang="zh-CN" altLang="en-US" sz="1900" dirty="0"/>
              <a:t> </a:t>
            </a:r>
            <a:r>
              <a:rPr kumimoji="1" lang="en-US" altLang="zh-CN" sz="1900" dirty="0"/>
              <a:t>action?</a:t>
            </a:r>
          </a:p>
          <a:p>
            <a:pPr>
              <a:spcBef>
                <a:spcPts val="1000"/>
              </a:spcBef>
            </a:pPr>
            <a:endParaRPr kumimoji="1" lang="zh-CN" altLang="en-US" sz="19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9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F1490F-EC46-D94F-8134-B3DAAD00ED9F}"/>
              </a:ext>
            </a:extLst>
          </p:cNvPr>
          <p:cNvSpPr>
            <a:spLocks noGrp="1"/>
          </p:cNvSpPr>
          <p:nvPr>
            <p:ph type="title"/>
          </p:nvPr>
        </p:nvSpPr>
        <p:spPr/>
        <p:txBody>
          <a:bodyPr/>
          <a:lstStyle/>
          <a:p>
            <a:r>
              <a:rPr kumimoji="1" lang="en-US" altLang="zh-CN" dirty="0"/>
              <a:t>Coordination</a:t>
            </a:r>
            <a:endParaRPr kumimoji="1" lang="zh-CN" altLang="en-US" dirty="0"/>
          </a:p>
        </p:txBody>
      </p:sp>
      <p:sp>
        <p:nvSpPr>
          <p:cNvPr id="3" name="内容占位符 2">
            <a:extLst>
              <a:ext uri="{FF2B5EF4-FFF2-40B4-BE49-F238E27FC236}">
                <a16:creationId xmlns:a16="http://schemas.microsoft.com/office/drawing/2014/main" id="{4B8E195D-5CFE-5A45-97D6-D74AE6CB0732}"/>
              </a:ext>
            </a:extLst>
          </p:cNvPr>
          <p:cNvSpPr>
            <a:spLocks noGrp="1"/>
          </p:cNvSpPr>
          <p:nvPr>
            <p:ph idx="1"/>
          </p:nvPr>
        </p:nvSpPr>
        <p:spPr/>
        <p:txBody>
          <a:bodyPr>
            <a:normAutofit/>
          </a:bodyPr>
          <a:lstStyle/>
          <a:p>
            <a:pPr>
              <a:spcBef>
                <a:spcPts val="1500"/>
              </a:spcBef>
            </a:pPr>
            <a:r>
              <a:rPr kumimoji="1" lang="en-US" altLang="zh-CN" sz="2800" dirty="0"/>
              <a:t>All</a:t>
            </a:r>
            <a:r>
              <a:rPr kumimoji="1" lang="zh-CN" altLang="en-US" sz="2800" dirty="0"/>
              <a:t> </a:t>
            </a:r>
            <a:r>
              <a:rPr kumimoji="1" lang="en-US" altLang="zh-CN" sz="2800" dirty="0"/>
              <a:t>living</a:t>
            </a:r>
            <a:r>
              <a:rPr kumimoji="1" lang="zh-CN" altLang="en-US" sz="2800" dirty="0"/>
              <a:t> </a:t>
            </a:r>
            <a:r>
              <a:rPr kumimoji="1" lang="en-US" altLang="zh-CN" sz="2800" dirty="0"/>
              <a:t>organisms</a:t>
            </a:r>
            <a:r>
              <a:rPr kumimoji="1" lang="zh-CN" altLang="en-US" sz="2800" dirty="0"/>
              <a:t> </a:t>
            </a:r>
            <a:r>
              <a:rPr kumimoji="1" lang="en-US" altLang="zh-CN" sz="2800" dirty="0"/>
              <a:t>have</a:t>
            </a:r>
            <a:r>
              <a:rPr kumimoji="1" lang="zh-CN" altLang="en-US" sz="2800" dirty="0"/>
              <a:t> </a:t>
            </a:r>
            <a:r>
              <a:rPr kumimoji="1" lang="en-US" altLang="zh-CN" sz="2800" dirty="0"/>
              <a:t>7</a:t>
            </a:r>
            <a:r>
              <a:rPr kumimoji="1" lang="zh-CN" altLang="en-US" sz="2800" dirty="0"/>
              <a:t> </a:t>
            </a:r>
            <a:r>
              <a:rPr kumimoji="1" lang="en-US" altLang="zh-CN" sz="2800" dirty="0"/>
              <a:t>common</a:t>
            </a:r>
            <a:r>
              <a:rPr kumimoji="1" lang="zh-CN" altLang="en-US" sz="2800" dirty="0"/>
              <a:t> </a:t>
            </a:r>
            <a:r>
              <a:rPr kumimoji="1" lang="en-US" altLang="zh-CN" sz="2800" dirty="0"/>
              <a:t>characteristics.</a:t>
            </a:r>
            <a:r>
              <a:rPr kumimoji="1" lang="zh-CN" altLang="en-US" sz="2800" dirty="0"/>
              <a:t> </a:t>
            </a:r>
            <a:r>
              <a:rPr kumimoji="1" lang="en-US" altLang="zh-CN" sz="2800" dirty="0"/>
              <a:t>Which</a:t>
            </a:r>
            <a:r>
              <a:rPr kumimoji="1" lang="zh-CN" altLang="en-US" sz="2800" dirty="0"/>
              <a:t> </a:t>
            </a:r>
            <a:r>
              <a:rPr kumimoji="1" lang="en-US" altLang="zh-CN" sz="2800" dirty="0"/>
              <a:t>characteristic</a:t>
            </a:r>
            <a:r>
              <a:rPr kumimoji="1" lang="zh-CN" altLang="en-US" sz="2800" dirty="0"/>
              <a:t> </a:t>
            </a:r>
            <a:r>
              <a:rPr kumimoji="1" lang="en-US" altLang="zh-CN" sz="2800" dirty="0"/>
              <a:t>is</a:t>
            </a:r>
            <a:r>
              <a:rPr kumimoji="1" lang="zh-CN" altLang="en-US" sz="2800" dirty="0"/>
              <a:t> </a:t>
            </a:r>
            <a:r>
              <a:rPr kumimoji="1" lang="en-US" altLang="zh-CN" sz="2800" dirty="0"/>
              <a:t>related</a:t>
            </a:r>
            <a:r>
              <a:rPr kumimoji="1" lang="zh-CN" altLang="en-US" sz="2800" dirty="0"/>
              <a:t> </a:t>
            </a:r>
            <a:r>
              <a:rPr kumimoji="1" lang="en-US" altLang="zh-CN" sz="2800" dirty="0"/>
              <a:t>to</a:t>
            </a:r>
            <a:r>
              <a:rPr kumimoji="1" lang="zh-CN" altLang="en-US" sz="2800" dirty="0"/>
              <a:t> </a:t>
            </a:r>
            <a:r>
              <a:rPr kumimoji="1" lang="en-US" altLang="zh-CN" sz="2800" dirty="0"/>
              <a:t>“sense</a:t>
            </a:r>
            <a:r>
              <a:rPr kumimoji="1" lang="zh-CN" altLang="en-US" sz="2800" dirty="0"/>
              <a:t> </a:t>
            </a:r>
            <a:r>
              <a:rPr kumimoji="1" lang="en-US" altLang="zh-CN" sz="2800" dirty="0"/>
              <a:t>and</a:t>
            </a:r>
            <a:r>
              <a:rPr kumimoji="1" lang="zh-CN" altLang="en-US" sz="2800" dirty="0"/>
              <a:t> </a:t>
            </a:r>
            <a:r>
              <a:rPr kumimoji="1" lang="en-US" altLang="zh-CN" sz="2800" dirty="0"/>
              <a:t>respond”?</a:t>
            </a:r>
          </a:p>
          <a:p>
            <a:pPr>
              <a:spcBef>
                <a:spcPts val="1500"/>
              </a:spcBef>
            </a:pPr>
            <a:r>
              <a:rPr kumimoji="1" lang="en-US" altLang="zh-CN" sz="2800" dirty="0"/>
              <a:t>Sensitivity.</a:t>
            </a:r>
          </a:p>
          <a:p>
            <a:pPr>
              <a:spcBef>
                <a:spcPts val="1500"/>
              </a:spcBef>
            </a:pPr>
            <a:r>
              <a:rPr kumimoji="1" lang="en-US" altLang="zh-CN" sz="2800" b="1" dirty="0"/>
              <a:t>Coordination</a:t>
            </a:r>
            <a:r>
              <a:rPr kumimoji="1" lang="en-US" altLang="zh-CN" sz="2800" dirty="0"/>
              <a:t>:</a:t>
            </a:r>
            <a:r>
              <a:rPr kumimoji="1" lang="zh-CN" altLang="en-US" sz="2800" dirty="0"/>
              <a:t> </a:t>
            </a:r>
            <a:r>
              <a:rPr lang="en-US" altLang="zh-CN" sz="2800" dirty="0"/>
              <a:t>the ability to use different parts of the body together smoothly and efficiently.</a:t>
            </a:r>
          </a:p>
          <a:p>
            <a:pPr>
              <a:spcBef>
                <a:spcPts val="1500"/>
              </a:spcBef>
            </a:pPr>
            <a:r>
              <a:rPr kumimoji="1" lang="en-US" altLang="zh-CN" sz="2800" dirty="0"/>
              <a:t>Animals</a:t>
            </a:r>
            <a:r>
              <a:rPr kumimoji="1" lang="zh-CN" altLang="en-US" sz="2800" dirty="0"/>
              <a:t> </a:t>
            </a:r>
            <a:r>
              <a:rPr kumimoji="1" lang="en-US" altLang="zh-CN" sz="2800" dirty="0"/>
              <a:t>usually</a:t>
            </a:r>
            <a:r>
              <a:rPr kumimoji="1" lang="zh-CN" altLang="en-US" sz="2800" dirty="0"/>
              <a:t> </a:t>
            </a:r>
            <a:r>
              <a:rPr kumimoji="1" lang="en-US" altLang="zh-CN" sz="2800" dirty="0"/>
              <a:t>coordinate</a:t>
            </a:r>
            <a:r>
              <a:rPr kumimoji="1" lang="zh-CN" altLang="en-US" sz="2800" dirty="0"/>
              <a:t> </a:t>
            </a:r>
            <a:r>
              <a:rPr kumimoji="1" lang="en-US" altLang="zh-CN" sz="2800" dirty="0"/>
              <a:t>responses</a:t>
            </a:r>
            <a:r>
              <a:rPr kumimoji="1" lang="zh-CN" altLang="en-US" sz="2800" dirty="0"/>
              <a:t> </a:t>
            </a:r>
            <a:r>
              <a:rPr kumimoji="1" lang="en-US" altLang="zh-CN" sz="2800" dirty="0"/>
              <a:t>via</a:t>
            </a:r>
            <a:r>
              <a:rPr kumimoji="1" lang="zh-CN" altLang="en-US" sz="2800" dirty="0"/>
              <a:t> </a:t>
            </a:r>
            <a:r>
              <a:rPr kumimoji="1" lang="en-US" altLang="zh-CN" sz="2800" dirty="0"/>
              <a:t>two</a:t>
            </a:r>
            <a:r>
              <a:rPr kumimoji="1" lang="zh-CN" altLang="en-US" sz="2800" dirty="0"/>
              <a:t> </a:t>
            </a:r>
            <a:r>
              <a:rPr kumimoji="1" lang="en-US" altLang="zh-CN" sz="2800" dirty="0"/>
              <a:t>ways:</a:t>
            </a:r>
            <a:r>
              <a:rPr kumimoji="1" lang="zh-CN" altLang="en-US" sz="2800" dirty="0"/>
              <a:t> </a:t>
            </a:r>
            <a:r>
              <a:rPr kumimoji="1" lang="en-US" altLang="zh-CN" sz="2800" b="1" dirty="0"/>
              <a:t>nervous</a:t>
            </a:r>
            <a:r>
              <a:rPr kumimoji="1" lang="zh-CN" altLang="en-US" sz="2800" b="1" dirty="0"/>
              <a:t> </a:t>
            </a:r>
            <a:r>
              <a:rPr kumimoji="1" lang="en-US" altLang="zh-CN" sz="2800" b="1" dirty="0"/>
              <a:t>system</a:t>
            </a:r>
            <a:r>
              <a:rPr kumimoji="1" lang="zh-CN" altLang="en-US" sz="2800" b="1" dirty="0"/>
              <a:t> </a:t>
            </a:r>
            <a:r>
              <a:rPr kumimoji="1" lang="en-US" altLang="zh-CN" sz="2800" dirty="0"/>
              <a:t>and</a:t>
            </a:r>
            <a:r>
              <a:rPr kumimoji="1" lang="zh-CN" altLang="en-US" sz="2800" dirty="0"/>
              <a:t> </a:t>
            </a:r>
            <a:r>
              <a:rPr kumimoji="1" lang="en-US" altLang="zh-CN" sz="2800" b="1" dirty="0"/>
              <a:t>endocrine</a:t>
            </a:r>
            <a:r>
              <a:rPr kumimoji="1" lang="zh-CN" altLang="en-US" sz="2800" b="1" dirty="0"/>
              <a:t> </a:t>
            </a:r>
            <a:r>
              <a:rPr kumimoji="1" lang="en-US" altLang="zh-CN" sz="2800" b="1" dirty="0"/>
              <a:t>system</a:t>
            </a:r>
            <a:r>
              <a:rPr kumimoji="1" lang="zh-CN" altLang="en-US" sz="2800" dirty="0"/>
              <a:t> </a:t>
            </a:r>
            <a:r>
              <a:rPr kumimoji="1" lang="en-US" altLang="zh-CN" sz="2800" dirty="0"/>
              <a:t>(hormones).</a:t>
            </a:r>
            <a:endParaRPr kumimoji="1" lang="zh-CN" altLang="en-US" sz="2800" dirty="0"/>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3420A3A8-D9B1-4157-8EDC-9BE137E57EA3}"/>
                  </a:ext>
                </a:extLst>
              </p14:cNvPr>
              <p14:cNvContentPartPr/>
              <p14:nvPr/>
            </p14:nvContentPartPr>
            <p14:xfrm>
              <a:off x="5324412" y="2236213"/>
              <a:ext cx="11520" cy="37800"/>
            </p14:xfrm>
          </p:contentPart>
        </mc:Choice>
        <mc:Fallback xmlns="">
          <p:pic>
            <p:nvPicPr>
              <p:cNvPr id="2" name="墨迹 1">
                <a:extLst>
                  <a:ext uri="{FF2B5EF4-FFF2-40B4-BE49-F238E27FC236}">
                    <a16:creationId xmlns:a16="http://schemas.microsoft.com/office/drawing/2014/main" id="{3420A3A8-D9B1-4157-8EDC-9BE137E57EA3}"/>
                  </a:ext>
                </a:extLst>
              </p:cNvPr>
              <p:cNvPicPr/>
              <p:nvPr/>
            </p:nvPicPr>
            <p:blipFill>
              <a:blip r:embed="rId3"/>
              <a:stretch>
                <a:fillRect/>
              </a:stretch>
            </p:blipFill>
            <p:spPr>
              <a:xfrm>
                <a:off x="5315772" y="2227573"/>
                <a:ext cx="291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DB311CC4-49A4-47D3-AA8A-DE122DE4AEA5}"/>
                  </a:ext>
                </a:extLst>
              </p14:cNvPr>
              <p14:cNvContentPartPr/>
              <p14:nvPr/>
            </p14:nvContentPartPr>
            <p14:xfrm>
              <a:off x="5954052" y="1944253"/>
              <a:ext cx="11520" cy="26640"/>
            </p14:xfrm>
          </p:contentPart>
        </mc:Choice>
        <mc:Fallback xmlns="">
          <p:pic>
            <p:nvPicPr>
              <p:cNvPr id="5" name="墨迹 4">
                <a:extLst>
                  <a:ext uri="{FF2B5EF4-FFF2-40B4-BE49-F238E27FC236}">
                    <a16:creationId xmlns:a16="http://schemas.microsoft.com/office/drawing/2014/main" id="{DB311CC4-49A4-47D3-AA8A-DE122DE4AEA5}"/>
                  </a:ext>
                </a:extLst>
              </p:cNvPr>
              <p:cNvPicPr/>
              <p:nvPr/>
            </p:nvPicPr>
            <p:blipFill>
              <a:blip r:embed="rId5"/>
              <a:stretch>
                <a:fillRect/>
              </a:stretch>
            </p:blipFill>
            <p:spPr>
              <a:xfrm>
                <a:off x="5945412" y="1935253"/>
                <a:ext cx="29160" cy="44280"/>
              </a:xfrm>
              <a:prstGeom prst="rect">
                <a:avLst/>
              </a:prstGeom>
            </p:spPr>
          </p:pic>
        </mc:Fallback>
      </mc:AlternateContent>
    </p:spTree>
    <p:extLst>
      <p:ext uri="{BB962C8B-B14F-4D97-AF65-F5344CB8AC3E}">
        <p14:creationId xmlns:p14="http://schemas.microsoft.com/office/powerpoint/2010/main" val="4774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77C0FBF-C087-4D4D-A4AB-F3B177F8AF35}"/>
              </a:ext>
            </a:extLst>
          </p:cNvPr>
          <p:cNvSpPr>
            <a:spLocks noGrp="1"/>
          </p:cNvSpPr>
          <p:nvPr>
            <p:ph type="title"/>
          </p:nvPr>
        </p:nvSpPr>
        <p:spPr>
          <a:xfrm>
            <a:off x="602831" y="1106007"/>
            <a:ext cx="7912519" cy="1182927"/>
          </a:xfrm>
        </p:spPr>
        <p:txBody>
          <a:bodyPr anchor="b">
            <a:normAutofit/>
          </a:bodyPr>
          <a:lstStyle/>
          <a:p>
            <a:pPr marL="571500" indent="-571500">
              <a:buBlip>
                <a:blip r:embed="rId3"/>
              </a:buBlip>
            </a:pPr>
            <a:r>
              <a:rPr kumimoji="1" lang="en-US" altLang="zh-CN" sz="4900"/>
              <a:t>The</a:t>
            </a:r>
            <a:r>
              <a:rPr kumimoji="1" lang="zh-CN" altLang="en-US" sz="4900"/>
              <a:t> </a:t>
            </a:r>
            <a:r>
              <a:rPr kumimoji="1" lang="en-US" altLang="zh-CN" sz="4900"/>
              <a:t>nervous</a:t>
            </a:r>
            <a:r>
              <a:rPr kumimoji="1" lang="zh-CN" altLang="en-US" sz="4900"/>
              <a:t> </a:t>
            </a:r>
            <a:r>
              <a:rPr kumimoji="1" lang="en-US" altLang="zh-CN" sz="4900"/>
              <a:t>system</a:t>
            </a:r>
            <a:endParaRPr kumimoji="1" lang="zh-CN" altLang="en-US" sz="4900"/>
          </a:p>
        </p:txBody>
      </p:sp>
      <p:cxnSp>
        <p:nvCxnSpPr>
          <p:cNvPr id="27"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91BC2F3-3630-214E-B6D2-AED251D0F70F}"/>
              </a:ext>
            </a:extLst>
          </p:cNvPr>
          <p:cNvSpPr>
            <a:spLocks noGrp="1"/>
          </p:cNvSpPr>
          <p:nvPr>
            <p:ph idx="1"/>
          </p:nvPr>
        </p:nvSpPr>
        <p:spPr>
          <a:xfrm>
            <a:off x="602831" y="2598947"/>
            <a:ext cx="7912519" cy="3677348"/>
          </a:xfrm>
        </p:spPr>
        <p:txBody>
          <a:bodyPr anchor="t">
            <a:normAutofit/>
          </a:bodyPr>
          <a:lstStyle/>
          <a:p>
            <a:pPr>
              <a:spcBef>
                <a:spcPts val="1000"/>
              </a:spcBef>
            </a:pPr>
            <a:r>
              <a:rPr lang="en-US" altLang="zh-CN" sz="1700">
                <a:solidFill>
                  <a:schemeClr val="tx1">
                    <a:alpha val="80000"/>
                  </a:schemeClr>
                </a:solidFill>
              </a:rPr>
              <a:t>The nervous system or the neural system is a complex network of neurons specialized to carry messages</a:t>
            </a:r>
            <a:r>
              <a:rPr lang="en-US" altLang="zh-CN" sz="1700" b="1">
                <a:solidFill>
                  <a:schemeClr val="tx1">
                    <a:alpha val="80000"/>
                  </a:schemeClr>
                </a:solidFill>
              </a:rPr>
              <a:t>. </a:t>
            </a:r>
            <a:r>
              <a:rPr lang="en-US" altLang="zh-CN" sz="1700">
                <a:solidFill>
                  <a:schemeClr val="tx1">
                    <a:alpha val="80000"/>
                  </a:schemeClr>
                </a:solidFill>
              </a:rPr>
              <a:t>The complexity of the nervous system increases as we move towards higher animals.</a:t>
            </a:r>
          </a:p>
          <a:p>
            <a:pPr>
              <a:spcBef>
                <a:spcPts val="1000"/>
              </a:spcBef>
            </a:pPr>
            <a:r>
              <a:rPr lang="en-US" altLang="zh-CN" sz="1700">
                <a:solidFill>
                  <a:schemeClr val="tx1">
                    <a:alpha val="80000"/>
                  </a:schemeClr>
                </a:solidFill>
              </a:rPr>
              <a:t>For instance, cnidarians such as jellyfish have relatively simple nerve nets spread throughout their body. Crabs have a more complicated nervous system in the form of 2 nerve centers called dorsal ganglion and ventral ganglion.</a:t>
            </a:r>
          </a:p>
          <a:p>
            <a:pPr>
              <a:spcBef>
                <a:spcPts val="1000"/>
              </a:spcBef>
            </a:pPr>
            <a:r>
              <a:rPr lang="en-US" altLang="zh-CN" sz="1700">
                <a:solidFill>
                  <a:schemeClr val="tx1">
                    <a:alpha val="80000"/>
                  </a:schemeClr>
                </a:solidFill>
              </a:rPr>
              <a:t>As we move further up the ladder, higher organisms such as vertebrates have developed the brain. Moreover, it is one of the most complicated structures in the animal kingdom, containing billions of neurons, all intricately connected.</a:t>
            </a:r>
          </a:p>
        </p:txBody>
      </p:sp>
      <p:grpSp>
        <p:nvGrpSpPr>
          <p:cNvPr id="28"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41168" y="2325422"/>
            <a:ext cx="349093" cy="872153"/>
            <a:chOff x="11388224" y="2325422"/>
            <a:chExt cx="465458" cy="872153"/>
          </a:xfrm>
        </p:grpSpPr>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137989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Sense organs</a:t>
            </a:r>
          </a:p>
        </p:txBody>
      </p:sp>
      <p:pic>
        <p:nvPicPr>
          <p:cNvPr id="4" name="Content Placeholder 3" descr="sense organs_1.gif"/>
          <p:cNvPicPr>
            <a:picLocks noGrp="1" noChangeAspect="1"/>
          </p:cNvPicPr>
          <p:nvPr>
            <p:ph idx="1"/>
          </p:nvPr>
        </p:nvPicPr>
        <p:blipFill>
          <a:blip r:embed="rId2" cstate="print"/>
          <a:stretch>
            <a:fillRect/>
          </a:stretch>
        </p:blipFill>
        <p:spPr>
          <a:xfrm>
            <a:off x="0" y="1251204"/>
            <a:ext cx="4495800" cy="3866388"/>
          </a:xfrm>
        </p:spPr>
      </p:pic>
      <p:pic>
        <p:nvPicPr>
          <p:cNvPr id="5" name="Picture 4" descr="Sensory_organs.gif"/>
          <p:cNvPicPr>
            <a:picLocks noChangeAspect="1"/>
          </p:cNvPicPr>
          <p:nvPr/>
        </p:nvPicPr>
        <p:blipFill>
          <a:blip r:embed="rId3" cstate="print"/>
          <a:stretch>
            <a:fillRect/>
          </a:stretch>
        </p:blipFill>
        <p:spPr>
          <a:xfrm>
            <a:off x="4058024" y="4038600"/>
            <a:ext cx="5085976" cy="2819400"/>
          </a:xfrm>
          <a:prstGeom prst="rect">
            <a:avLst/>
          </a:prstGeom>
        </p:spPr>
      </p:pic>
      <p:sp>
        <p:nvSpPr>
          <p:cNvPr id="6" name="TextBox 5"/>
          <p:cNvSpPr txBox="1"/>
          <p:nvPr/>
        </p:nvSpPr>
        <p:spPr>
          <a:xfrm>
            <a:off x="5029200" y="2844682"/>
            <a:ext cx="3581400" cy="830997"/>
          </a:xfrm>
          <a:prstGeom prst="rect">
            <a:avLst/>
          </a:prstGeom>
          <a:noFill/>
        </p:spPr>
        <p:txBody>
          <a:bodyPr wrap="square" rtlCol="0">
            <a:spAutoFit/>
          </a:bodyPr>
          <a:lstStyle/>
          <a:p>
            <a:r>
              <a:rPr lang="en-GB" sz="2400" dirty="0"/>
              <a:t>The sense organ we will study in detail is the eye.</a:t>
            </a:r>
          </a:p>
        </p:txBody>
      </p:sp>
      <p:cxnSp>
        <p:nvCxnSpPr>
          <p:cNvPr id="8" name="Straight Arrow Connector 7"/>
          <p:cNvCxnSpPr>
            <a:cxnSpLocks/>
          </p:cNvCxnSpPr>
          <p:nvPr/>
        </p:nvCxnSpPr>
        <p:spPr>
          <a:xfrm flipH="1" flipV="1">
            <a:off x="4267200" y="2743200"/>
            <a:ext cx="685800" cy="3810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4724400" y="3352800"/>
            <a:ext cx="228600" cy="1371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31F7466-DDA0-1F4F-B099-C5FCA6B48061}"/>
              </a:ext>
            </a:extLst>
          </p:cNvPr>
          <p:cNvSpPr txBox="1"/>
          <p:nvPr/>
        </p:nvSpPr>
        <p:spPr>
          <a:xfrm>
            <a:off x="76200" y="5257800"/>
            <a:ext cx="3733800" cy="923330"/>
          </a:xfrm>
          <a:prstGeom prst="rect">
            <a:avLst/>
          </a:prstGeom>
          <a:noFill/>
        </p:spPr>
        <p:txBody>
          <a:bodyPr wrap="square" rtlCol="0">
            <a:spAutoFit/>
          </a:bodyPr>
          <a:lstStyle/>
          <a:p>
            <a:r>
              <a:rPr lang="en-US" altLang="zh-CN" dirty="0"/>
              <a:t>Sense organs are specialized organs that help to perceive the world around us.</a:t>
            </a:r>
            <a:endParaRPr kumimoji="1" lang="zh-CN" altLang="en-US" dirty="0"/>
          </a:p>
        </p:txBody>
      </p:sp>
      <p:sp>
        <p:nvSpPr>
          <p:cNvPr id="7" name="文本框 6">
            <a:extLst>
              <a:ext uri="{FF2B5EF4-FFF2-40B4-BE49-F238E27FC236}">
                <a16:creationId xmlns:a16="http://schemas.microsoft.com/office/drawing/2014/main" id="{9D0224BD-85BB-AC44-83DA-359EF1CE008E}"/>
              </a:ext>
            </a:extLst>
          </p:cNvPr>
          <p:cNvSpPr txBox="1"/>
          <p:nvPr/>
        </p:nvSpPr>
        <p:spPr>
          <a:xfrm>
            <a:off x="4724400" y="1555462"/>
            <a:ext cx="4114800" cy="1200329"/>
          </a:xfrm>
          <a:prstGeom prst="rect">
            <a:avLst/>
          </a:prstGeom>
          <a:noFill/>
        </p:spPr>
        <p:txBody>
          <a:bodyPr wrap="square" rtlCol="0">
            <a:spAutoFit/>
          </a:bodyPr>
          <a:lstStyle/>
          <a:p>
            <a:r>
              <a:rPr kumimoji="1" lang="en-US" altLang="zh-CN" dirty="0"/>
              <a:t>The</a:t>
            </a:r>
            <a:r>
              <a:rPr kumimoji="1" lang="zh-CN" altLang="en-US" dirty="0"/>
              <a:t> </a:t>
            </a:r>
            <a:r>
              <a:rPr kumimoji="1" lang="en-US" altLang="zh-CN" dirty="0"/>
              <a:t>definition:</a:t>
            </a:r>
            <a:r>
              <a:rPr kumimoji="1" lang="zh-CN" altLang="en-US" dirty="0"/>
              <a:t> </a:t>
            </a:r>
            <a:endParaRPr kumimoji="1" lang="en-US" altLang="zh-CN" dirty="0"/>
          </a:p>
          <a:p>
            <a:r>
              <a:rPr kumimoji="1" lang="en-US" altLang="zh-CN" dirty="0"/>
              <a:t>groups</a:t>
            </a:r>
            <a:r>
              <a:rPr kumimoji="1" lang="zh-CN" altLang="en-US" dirty="0"/>
              <a:t> </a:t>
            </a:r>
            <a:r>
              <a:rPr kumimoji="1" lang="en-US" altLang="zh-CN" dirty="0"/>
              <a:t>of</a:t>
            </a:r>
            <a:r>
              <a:rPr kumimoji="1" lang="zh-CN" altLang="en-US" dirty="0"/>
              <a:t> </a:t>
            </a:r>
            <a:r>
              <a:rPr kumimoji="1" lang="en-US" altLang="zh-CN" b="1" dirty="0"/>
              <a:t>receptor</a:t>
            </a:r>
            <a:r>
              <a:rPr kumimoji="1" lang="zh-CN" altLang="en-US" b="1" dirty="0"/>
              <a:t> </a:t>
            </a:r>
            <a:r>
              <a:rPr kumimoji="1" lang="en-US" altLang="zh-CN" b="1" dirty="0"/>
              <a:t>cells</a:t>
            </a:r>
            <a:r>
              <a:rPr kumimoji="1" lang="zh-CN" altLang="en-US" b="1" dirty="0"/>
              <a:t> </a:t>
            </a:r>
            <a:r>
              <a:rPr kumimoji="1" lang="en-US" altLang="zh-CN" dirty="0"/>
              <a:t>responding</a:t>
            </a:r>
            <a:r>
              <a:rPr kumimoji="1" lang="zh-CN" altLang="en-US" dirty="0"/>
              <a:t> </a:t>
            </a:r>
            <a:r>
              <a:rPr kumimoji="1" lang="en-US" altLang="zh-CN" dirty="0"/>
              <a:t>to</a:t>
            </a:r>
            <a:r>
              <a:rPr kumimoji="1" lang="zh-CN" altLang="en-US" dirty="0"/>
              <a:t> </a:t>
            </a:r>
            <a:r>
              <a:rPr kumimoji="1" lang="en-US" altLang="zh-CN" b="1" dirty="0"/>
              <a:t>specific</a:t>
            </a:r>
            <a:r>
              <a:rPr kumimoji="1" lang="zh-CN" altLang="en-US" b="1" dirty="0"/>
              <a:t> </a:t>
            </a:r>
            <a:r>
              <a:rPr kumimoji="1" lang="en-US" altLang="zh-CN" b="1" dirty="0"/>
              <a:t>stimuli</a:t>
            </a:r>
            <a:r>
              <a:rPr kumimoji="1" lang="zh-CN" altLang="en-US" b="1" dirty="0"/>
              <a:t> </a:t>
            </a:r>
            <a:r>
              <a:rPr kumimoji="1" lang="en-US" altLang="zh-CN" dirty="0"/>
              <a:t>(light,</a:t>
            </a:r>
            <a:r>
              <a:rPr kumimoji="1" lang="zh-CN" altLang="en-US" dirty="0"/>
              <a:t> </a:t>
            </a:r>
            <a:r>
              <a:rPr kumimoji="1" lang="en-US" altLang="zh-CN" dirty="0"/>
              <a:t>sound,</a:t>
            </a:r>
            <a:r>
              <a:rPr kumimoji="1" lang="zh-CN" altLang="en-US" dirty="0"/>
              <a:t> </a:t>
            </a:r>
            <a:r>
              <a:rPr kumimoji="1" lang="en-US" altLang="zh-CN" dirty="0"/>
              <a:t>touch,</a:t>
            </a:r>
            <a:r>
              <a:rPr kumimoji="1" lang="zh-CN" altLang="en-US" dirty="0"/>
              <a:t> </a:t>
            </a:r>
            <a:r>
              <a:rPr kumimoji="1" lang="en-US" altLang="zh-CN" dirty="0"/>
              <a:t>temperature</a:t>
            </a:r>
            <a:r>
              <a:rPr kumimoji="1" lang="zh-CN" altLang="en-US" dirty="0"/>
              <a:t> </a:t>
            </a:r>
            <a:r>
              <a:rPr kumimoji="1" lang="en-US" altLang="zh-CN" dirty="0"/>
              <a:t>and</a:t>
            </a:r>
            <a:r>
              <a:rPr kumimoji="1" lang="zh-CN" altLang="en-US" dirty="0"/>
              <a:t> </a:t>
            </a:r>
            <a:r>
              <a:rPr kumimoji="1" lang="en-US" altLang="zh-CN" dirty="0"/>
              <a:t>chemicals)</a:t>
            </a:r>
            <a:endParaRPr kumimoji="1" lang="zh-CN" altLang="en-US" dirty="0"/>
          </a:p>
        </p:txBody>
      </p:sp>
      <p:sp>
        <p:nvSpPr>
          <p:cNvPr id="9" name="文本框 8">
            <a:extLst>
              <a:ext uri="{FF2B5EF4-FFF2-40B4-BE49-F238E27FC236}">
                <a16:creationId xmlns:a16="http://schemas.microsoft.com/office/drawing/2014/main" id="{1DD0AFB8-0055-5042-9E4A-E7137C5C14FB}"/>
              </a:ext>
            </a:extLst>
          </p:cNvPr>
          <p:cNvSpPr txBox="1"/>
          <p:nvPr/>
        </p:nvSpPr>
        <p:spPr>
          <a:xfrm>
            <a:off x="304800" y="6181130"/>
            <a:ext cx="3657600" cy="646331"/>
          </a:xfrm>
          <a:prstGeom prst="rect">
            <a:avLst/>
          </a:prstGeom>
          <a:noFill/>
        </p:spPr>
        <p:txBody>
          <a:bodyPr wrap="square" rtlCol="0">
            <a:spAutoFit/>
          </a:bodyPr>
          <a:lstStyle/>
          <a:p>
            <a:r>
              <a:rPr kumimoji="1" lang="en-US" altLang="zh-CN" dirty="0"/>
              <a:t>Q:</a:t>
            </a:r>
            <a:r>
              <a:rPr kumimoji="1" lang="zh-CN" altLang="en-US" dirty="0"/>
              <a:t> </a:t>
            </a:r>
            <a:r>
              <a:rPr kumimoji="1" lang="en-US" altLang="zh-CN" dirty="0"/>
              <a:t>What</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stimulus</a:t>
            </a:r>
            <a:r>
              <a:rPr kumimoji="1" lang="zh-CN" altLang="en-US" dirty="0"/>
              <a:t> </a:t>
            </a:r>
            <a:r>
              <a:rPr kumimoji="1" lang="en-US" altLang="zh-CN" dirty="0"/>
              <a:t>can</a:t>
            </a:r>
            <a:r>
              <a:rPr kumimoji="1" lang="zh-CN" altLang="en-US" dirty="0"/>
              <a:t> </a:t>
            </a:r>
            <a:r>
              <a:rPr kumimoji="1" lang="en-US" altLang="zh-CN" dirty="0"/>
              <a:t>each</a:t>
            </a:r>
            <a:r>
              <a:rPr kumimoji="1" lang="zh-CN" altLang="en-US" dirty="0"/>
              <a:t> </a:t>
            </a:r>
            <a:r>
              <a:rPr kumimoji="1" lang="en-US" altLang="zh-CN" dirty="0"/>
              <a:t>sense</a:t>
            </a:r>
            <a:r>
              <a:rPr kumimoji="1" lang="zh-CN" altLang="en-US" dirty="0"/>
              <a:t> </a:t>
            </a:r>
            <a:r>
              <a:rPr kumimoji="1" lang="en-US" altLang="zh-CN" dirty="0"/>
              <a:t>organ</a:t>
            </a:r>
            <a:r>
              <a:rPr kumimoji="1" lang="zh-CN" altLang="en-US" dirty="0"/>
              <a:t> </a:t>
            </a:r>
            <a:r>
              <a:rPr kumimoji="1" lang="en-US" altLang="zh-CN" dirty="0"/>
              <a:t>detect?</a:t>
            </a:r>
            <a:r>
              <a:rPr kumimoji="1"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E8E4465-800C-164C-B993-8D4C9A784EBF}"/>
              </a:ext>
            </a:extLst>
          </p:cNvPr>
          <p:cNvSpPr>
            <a:spLocks noGrp="1"/>
          </p:cNvSpPr>
          <p:nvPr>
            <p:ph type="title"/>
          </p:nvPr>
        </p:nvSpPr>
        <p:spPr/>
        <p:txBody>
          <a:bodyPr/>
          <a:lstStyle/>
          <a:p>
            <a:pPr marL="571500" indent="-571500">
              <a:buBlip>
                <a:blip r:embed="rId3"/>
              </a:buBlip>
            </a:pPr>
            <a:r>
              <a:rPr kumimoji="1" lang="en-US" altLang="zh-CN" dirty="0"/>
              <a:t>Fun</a:t>
            </a:r>
            <a:r>
              <a:rPr kumimoji="1" lang="zh-CN" altLang="en-US" dirty="0"/>
              <a:t> </a:t>
            </a:r>
            <a:r>
              <a:rPr kumimoji="1" lang="en-US" altLang="zh-CN" dirty="0"/>
              <a:t>facts</a:t>
            </a:r>
            <a:endParaRPr kumimoji="1" lang="zh-CN" altLang="en-US" dirty="0"/>
          </a:p>
        </p:txBody>
      </p:sp>
      <p:sp>
        <p:nvSpPr>
          <p:cNvPr id="6" name="内容占位符 5">
            <a:extLst>
              <a:ext uri="{FF2B5EF4-FFF2-40B4-BE49-F238E27FC236}">
                <a16:creationId xmlns:a16="http://schemas.microsoft.com/office/drawing/2014/main" id="{C2FD0CB7-A709-AA4B-BA7F-D1979DD1216C}"/>
              </a:ext>
            </a:extLst>
          </p:cNvPr>
          <p:cNvSpPr>
            <a:spLocks noGrp="1"/>
          </p:cNvSpPr>
          <p:nvPr>
            <p:ph idx="1"/>
          </p:nvPr>
        </p:nvSpPr>
        <p:spPr/>
        <p:txBody>
          <a:bodyPr>
            <a:normAutofit fontScale="92500" lnSpcReduction="10000"/>
          </a:bodyPr>
          <a:lstStyle/>
          <a:p>
            <a:pPr>
              <a:spcBef>
                <a:spcPts val="2000"/>
              </a:spcBef>
            </a:pPr>
            <a:r>
              <a:rPr lang="en-US" altLang="zh-CN" sz="2400" dirty="0"/>
              <a:t>The senses of smell and taste tend to work together. If one could not smell something, they could not taste it either.</a:t>
            </a:r>
          </a:p>
          <a:p>
            <a:pPr>
              <a:spcBef>
                <a:spcPts val="2000"/>
              </a:spcBef>
            </a:pPr>
            <a:r>
              <a:rPr kumimoji="1" lang="en-US" altLang="zh-CN" sz="2400" dirty="0"/>
              <a:t>Special</a:t>
            </a:r>
            <a:r>
              <a:rPr kumimoji="1" lang="zh-CN" altLang="en-US" sz="2400" dirty="0"/>
              <a:t> </a:t>
            </a:r>
            <a:r>
              <a:rPr kumimoji="1" lang="en-US" altLang="zh-CN" sz="2400" dirty="0"/>
              <a:t>receptors</a:t>
            </a:r>
            <a:r>
              <a:rPr kumimoji="1" lang="zh-CN" altLang="en-US" sz="2400" dirty="0"/>
              <a:t> </a:t>
            </a:r>
            <a:r>
              <a:rPr lang="en-US" altLang="zh-CN" sz="2400" dirty="0"/>
              <a:t>includes chemoreceptors, photoreceptors, and mechanoreceptors.</a:t>
            </a:r>
            <a:endParaRPr kumimoji="1" lang="zh-CN" altLang="en-US" sz="2400" dirty="0"/>
          </a:p>
          <a:p>
            <a:pPr>
              <a:spcBef>
                <a:spcPts val="2000"/>
              </a:spcBef>
            </a:pPr>
            <a:r>
              <a:rPr lang="en-US" altLang="zh-CN" sz="2400" dirty="0"/>
              <a:t>Taste buds on the tongue contain chemoreceptors that work similarly to the chemoreceptors in the nasal cavity.</a:t>
            </a:r>
          </a:p>
          <a:p>
            <a:pPr>
              <a:spcBef>
                <a:spcPts val="2000"/>
              </a:spcBef>
            </a:pPr>
            <a:r>
              <a:rPr lang="en-US" altLang="zh-CN" sz="2400" dirty="0"/>
              <a:t>During a cold, the body produces mucus which blocks the sense of smell, this is the reason why the food which we eat tastes bland.</a:t>
            </a:r>
          </a:p>
          <a:p>
            <a:pPr>
              <a:spcBef>
                <a:spcPts val="2000"/>
              </a:spcBef>
            </a:pPr>
            <a:r>
              <a:rPr lang="en-US" altLang="zh-CN" sz="2400" dirty="0"/>
              <a:t>But besides these five sense organs, there are another two that help to orient us with the world. They are:</a:t>
            </a:r>
            <a:r>
              <a:rPr lang="zh-CN" altLang="en-US" sz="2400" dirty="0"/>
              <a:t> </a:t>
            </a:r>
            <a:r>
              <a:rPr lang="en-US" altLang="zh-CN" sz="2400" dirty="0"/>
              <a:t>Vestibular system</a:t>
            </a:r>
            <a:r>
              <a:rPr lang="zh-CN" altLang="en-US" sz="2400" dirty="0"/>
              <a:t> </a:t>
            </a:r>
            <a:r>
              <a:rPr lang="en-US" altLang="zh-CN" sz="2400" dirty="0"/>
              <a:t>and</a:t>
            </a:r>
            <a:r>
              <a:rPr lang="zh-CN" altLang="en-US" sz="2400" dirty="0"/>
              <a:t> </a:t>
            </a:r>
            <a:r>
              <a:rPr lang="en-US" altLang="zh-CN" sz="2400" dirty="0"/>
              <a:t>Proprioception system.</a:t>
            </a:r>
          </a:p>
          <a:p>
            <a:pPr>
              <a:spcBef>
                <a:spcPts val="2000"/>
              </a:spcBef>
            </a:pPr>
            <a:endParaRPr lang="en-US" altLang="zh-CN" sz="2400" dirty="0"/>
          </a:p>
        </p:txBody>
      </p:sp>
      <p:sp>
        <p:nvSpPr>
          <p:cNvPr id="7" name="矩形 6">
            <a:extLst>
              <a:ext uri="{FF2B5EF4-FFF2-40B4-BE49-F238E27FC236}">
                <a16:creationId xmlns:a16="http://schemas.microsoft.com/office/drawing/2014/main" id="{95766E34-CC16-2D47-BF6C-E5CCB06DF1B9}"/>
              </a:ext>
            </a:extLst>
          </p:cNvPr>
          <p:cNvSpPr/>
          <p:nvPr/>
        </p:nvSpPr>
        <p:spPr>
          <a:xfrm>
            <a:off x="838200" y="6275271"/>
            <a:ext cx="4088940" cy="369332"/>
          </a:xfrm>
          <a:prstGeom prst="rect">
            <a:avLst/>
          </a:prstGeom>
        </p:spPr>
        <p:txBody>
          <a:bodyPr wrap="none">
            <a:spAutoFit/>
          </a:bodyPr>
          <a:lstStyle/>
          <a:p>
            <a:r>
              <a:rPr lang="zh-CN" altLang="en-US" dirty="0">
                <a:hlinkClick r:id="rId4"/>
              </a:rPr>
              <a:t>https://byjus.com/biology/sense-organs/</a:t>
            </a:r>
            <a:r>
              <a:rPr lang="zh-CN" altLang="en-US" dirty="0"/>
              <a:t> </a:t>
            </a:r>
          </a:p>
        </p:txBody>
      </p:sp>
    </p:spTree>
    <p:extLst>
      <p:ext uri="{BB962C8B-B14F-4D97-AF65-F5344CB8AC3E}">
        <p14:creationId xmlns:p14="http://schemas.microsoft.com/office/powerpoint/2010/main" val="400843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heckerboard(across)">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0DBFC37-6BAC-AC46-91DA-84548EAC10D8}"/>
              </a:ext>
            </a:extLst>
          </p:cNvPr>
          <p:cNvSpPr>
            <a:spLocks noGrp="1"/>
          </p:cNvSpPr>
          <p:nvPr>
            <p:ph type="title"/>
          </p:nvPr>
        </p:nvSpPr>
        <p:spPr>
          <a:xfrm>
            <a:off x="836676" y="548640"/>
            <a:ext cx="7626096" cy="1179576"/>
          </a:xfrm>
        </p:spPr>
        <p:txBody>
          <a:bodyPr>
            <a:normAutofit/>
          </a:bodyPr>
          <a:lstStyle/>
          <a:p>
            <a:pPr marL="571500" indent="-571500">
              <a:buBlip>
                <a:blip r:embed="rId2"/>
              </a:buBlip>
            </a:pPr>
            <a:r>
              <a:rPr kumimoji="1" lang="en-US" altLang="zh-CN" sz="3500"/>
              <a:t>Fun</a:t>
            </a:r>
            <a:r>
              <a:rPr kumimoji="1" lang="zh-CN" altLang="en-US" sz="3500"/>
              <a:t> </a:t>
            </a:r>
            <a:r>
              <a:rPr kumimoji="1" lang="en-US" altLang="zh-CN" sz="3500"/>
              <a:t>facts</a:t>
            </a:r>
            <a:endParaRPr kumimoji="1" lang="zh-CN" altLang="en-US" sz="3500"/>
          </a:p>
        </p:txBody>
      </p:sp>
      <p:sp>
        <p:nvSpPr>
          <p:cNvPr id="35"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C98B2C1C-8B65-C748-AC73-B5284B312B20}"/>
              </a:ext>
            </a:extLst>
          </p:cNvPr>
          <p:cNvSpPr>
            <a:spLocks noGrp="1"/>
          </p:cNvSpPr>
          <p:nvPr>
            <p:ph idx="1"/>
          </p:nvPr>
        </p:nvSpPr>
        <p:spPr>
          <a:xfrm>
            <a:off x="836676" y="2276856"/>
            <a:ext cx="7626096" cy="4352543"/>
          </a:xfrm>
        </p:spPr>
        <p:txBody>
          <a:bodyPr>
            <a:noAutofit/>
          </a:bodyPr>
          <a:lstStyle/>
          <a:p>
            <a:pPr>
              <a:lnSpc>
                <a:spcPct val="90000"/>
              </a:lnSpc>
              <a:spcBef>
                <a:spcPts val="800"/>
              </a:spcBef>
            </a:pPr>
            <a:r>
              <a:rPr lang="en-US" altLang="zh-CN" sz="1400" b="1" dirty="0"/>
              <a:t>Vestibular system</a:t>
            </a:r>
          </a:p>
          <a:p>
            <a:pPr>
              <a:lnSpc>
                <a:spcPct val="90000"/>
              </a:lnSpc>
              <a:spcBef>
                <a:spcPts val="800"/>
              </a:spcBef>
            </a:pPr>
            <a:r>
              <a:rPr lang="en-US" altLang="zh-CN" sz="1400" dirty="0"/>
              <a:t>The vestibular system acts as a sensory system of the body</a:t>
            </a:r>
            <a:r>
              <a:rPr lang="zh-CN" altLang="en-US" sz="1400" dirty="0"/>
              <a:t> </a:t>
            </a:r>
            <a:r>
              <a:rPr lang="en-US" altLang="zh-CN" sz="1400" dirty="0"/>
              <a:t>in</a:t>
            </a:r>
            <a:r>
              <a:rPr lang="zh-CN" altLang="en-US" sz="1400" dirty="0"/>
              <a:t> </a:t>
            </a:r>
            <a:r>
              <a:rPr lang="en-US" altLang="zh-CN" sz="1400" dirty="0"/>
              <a:t>the</a:t>
            </a:r>
            <a:r>
              <a:rPr lang="zh-CN" altLang="en-US" sz="1400" dirty="0"/>
              <a:t> </a:t>
            </a:r>
            <a:r>
              <a:rPr lang="en-US" altLang="zh-CN" sz="1400" dirty="0"/>
              <a:t>inner</a:t>
            </a:r>
            <a:r>
              <a:rPr lang="zh-CN" altLang="en-US" sz="1400" dirty="0"/>
              <a:t> </a:t>
            </a:r>
            <a:r>
              <a:rPr lang="en-US" altLang="zh-CN" sz="1400" dirty="0"/>
              <a:t>ear and is responsible for transmitting the information to our brain about the </a:t>
            </a:r>
            <a:r>
              <a:rPr lang="en-US" altLang="zh-CN" sz="1400" b="1" dirty="0"/>
              <a:t>motions, head position, </a:t>
            </a:r>
            <a:r>
              <a:rPr lang="en-US" altLang="zh-CN" sz="1400" dirty="0"/>
              <a:t>and</a:t>
            </a:r>
            <a:r>
              <a:rPr lang="en-US" altLang="zh-CN" sz="1400" b="1" dirty="0"/>
              <a:t> spatial orientation</a:t>
            </a:r>
            <a:r>
              <a:rPr lang="en-US" altLang="zh-CN" sz="1400" dirty="0"/>
              <a:t>.  This system is also involved with motor functions and helps in</a:t>
            </a:r>
          </a:p>
          <a:p>
            <a:pPr marL="938213" indent="-485775">
              <a:lnSpc>
                <a:spcPct val="90000"/>
              </a:lnSpc>
              <a:spcBef>
                <a:spcPts val="800"/>
              </a:spcBef>
            </a:pPr>
            <a:r>
              <a:rPr lang="en-US" altLang="zh-CN" sz="1400" dirty="0"/>
              <a:t>Maintain our body posture.</a:t>
            </a:r>
          </a:p>
          <a:p>
            <a:pPr marL="938213" indent="-485775">
              <a:lnSpc>
                <a:spcPct val="90000"/>
              </a:lnSpc>
              <a:spcBef>
                <a:spcPts val="800"/>
              </a:spcBef>
            </a:pPr>
            <a:r>
              <a:rPr lang="en-US" altLang="zh-CN" sz="1400" dirty="0"/>
              <a:t>Maintaining our body balance.</a:t>
            </a:r>
          </a:p>
          <a:p>
            <a:pPr marL="938213" indent="-485775">
              <a:lnSpc>
                <a:spcPct val="90000"/>
              </a:lnSpc>
              <a:spcBef>
                <a:spcPts val="800"/>
              </a:spcBef>
            </a:pPr>
            <a:r>
              <a:rPr lang="en-US" altLang="zh-CN" sz="1400" dirty="0"/>
              <a:t>Stabilize our head and body during movement.</a:t>
            </a:r>
          </a:p>
          <a:p>
            <a:pPr marL="938213" indent="-485775">
              <a:lnSpc>
                <a:spcPct val="90000"/>
              </a:lnSpc>
              <a:spcBef>
                <a:spcPts val="800"/>
              </a:spcBef>
            </a:pPr>
            <a:r>
              <a:rPr lang="en-US" altLang="zh-CN" sz="1400" dirty="0"/>
              <a:t>Identifying the orientation and posture of our bodies in relation to the environment.</a:t>
            </a:r>
          </a:p>
          <a:p>
            <a:pPr>
              <a:lnSpc>
                <a:spcPct val="90000"/>
              </a:lnSpc>
              <a:spcBef>
                <a:spcPts val="800"/>
              </a:spcBef>
            </a:pPr>
            <a:r>
              <a:rPr lang="en-US" altLang="zh-CN" sz="1400" dirty="0"/>
              <a:t>Thus, the vestibular system is essential for </a:t>
            </a:r>
            <a:r>
              <a:rPr lang="en-US" altLang="zh-CN" sz="1400" b="1" dirty="0"/>
              <a:t>normal movement </a:t>
            </a:r>
            <a:r>
              <a:rPr lang="en-US" altLang="zh-CN" sz="1400" dirty="0"/>
              <a:t>and </a:t>
            </a:r>
            <a:r>
              <a:rPr lang="en-US" altLang="zh-CN" sz="1400" b="1" dirty="0"/>
              <a:t>equilibrium</a:t>
            </a:r>
            <a:r>
              <a:rPr lang="en-US" altLang="zh-CN" sz="1400" dirty="0"/>
              <a:t>.</a:t>
            </a:r>
          </a:p>
          <a:p>
            <a:pPr>
              <a:lnSpc>
                <a:spcPct val="90000"/>
              </a:lnSpc>
              <a:spcBef>
                <a:spcPts val="800"/>
              </a:spcBef>
            </a:pPr>
            <a:r>
              <a:rPr lang="en-US" altLang="zh-CN" sz="1400" b="1" dirty="0"/>
              <a:t>Proprioception system</a:t>
            </a:r>
          </a:p>
          <a:p>
            <a:pPr>
              <a:lnSpc>
                <a:spcPct val="90000"/>
              </a:lnSpc>
              <a:spcBef>
                <a:spcPts val="800"/>
              </a:spcBef>
            </a:pPr>
            <a:r>
              <a:rPr lang="en-US" altLang="zh-CN" sz="1400" dirty="0"/>
              <a:t>Proprioception</a:t>
            </a:r>
            <a:r>
              <a:rPr lang="zh-CN" altLang="en-US" sz="1400" dirty="0"/>
              <a:t> </a:t>
            </a:r>
            <a:r>
              <a:rPr lang="en-US" altLang="zh-CN" sz="1400" dirty="0"/>
              <a:t>(the ability to sense the position and location and orientation and movement of the body and its parts) system is described as the conscious or unconscious awareness of joint position. This system helps the body to identify the muscles, joints and limbs is located in 3D space and the direction it is moving in relation to the body.</a:t>
            </a:r>
          </a:p>
          <a:p>
            <a:pPr>
              <a:lnSpc>
                <a:spcPct val="90000"/>
              </a:lnSpc>
              <a:spcBef>
                <a:spcPts val="800"/>
              </a:spcBef>
            </a:pPr>
            <a:r>
              <a:rPr lang="en-US" altLang="zh-CN" sz="1400" dirty="0"/>
              <a:t>Walking or kicking without looking at our feet, balancing on one leg, touching the nose with eyes closed and the ability to sense the surface on which we are standing upon, are a few examples of proprioception system.</a:t>
            </a:r>
          </a:p>
        </p:txBody>
      </p:sp>
    </p:spTree>
    <p:extLst>
      <p:ext uri="{BB962C8B-B14F-4D97-AF65-F5344CB8AC3E}">
        <p14:creationId xmlns:p14="http://schemas.microsoft.com/office/powerpoint/2010/main" val="2034540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CD1D65-A733-4063-B429-A9D13F5E8FF4}"/>
</file>

<file path=customXml/itemProps2.xml><?xml version="1.0" encoding="utf-8"?>
<ds:datastoreItem xmlns:ds="http://schemas.openxmlformats.org/officeDocument/2006/customXml" ds:itemID="{EE74A322-C914-4AA4-ABDC-FB5DBCEAC62A}"/>
</file>

<file path=customXml/itemProps3.xml><?xml version="1.0" encoding="utf-8"?>
<ds:datastoreItem xmlns:ds="http://schemas.openxmlformats.org/officeDocument/2006/customXml" ds:itemID="{837E4B11-A0EE-4834-9AA6-131A5F975CC0}"/>
</file>

<file path=docProps/app.xml><?xml version="1.0" encoding="utf-8"?>
<Properties xmlns="http://schemas.openxmlformats.org/officeDocument/2006/extended-properties" xmlns:vt="http://schemas.openxmlformats.org/officeDocument/2006/docPropsVTypes">
  <TotalTime>1</TotalTime>
  <Words>2234</Words>
  <Application>Microsoft Macintosh PowerPoint</Application>
  <PresentationFormat>全屏显示(4:3)</PresentationFormat>
  <Paragraphs>190</Paragraphs>
  <Slides>27</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Arial</vt:lpstr>
      <vt:lpstr>Calibri</vt:lpstr>
      <vt:lpstr>Wingdings</vt:lpstr>
      <vt:lpstr>Office Theme</vt:lpstr>
      <vt:lpstr>Coordination and response</vt:lpstr>
      <vt:lpstr>Learning objectives</vt:lpstr>
      <vt:lpstr>Question list I – human nervous system</vt:lpstr>
      <vt:lpstr>Question list I – human nervous system</vt:lpstr>
      <vt:lpstr>Coordination</vt:lpstr>
      <vt:lpstr>The nervous system</vt:lpstr>
      <vt:lpstr>Sense organs</vt:lpstr>
      <vt:lpstr>Fun facts</vt:lpstr>
      <vt:lpstr>Fun facts</vt:lpstr>
      <vt:lpstr>The central nervous system</vt:lpstr>
      <vt:lpstr>The peripheral nervous system</vt:lpstr>
      <vt:lpstr>The peripheral nervous system</vt:lpstr>
      <vt:lpstr>Actions</vt:lpstr>
      <vt:lpstr>Reflex (actions)</vt:lpstr>
      <vt:lpstr>Reflex arc</vt:lpstr>
      <vt:lpstr>PowerPoint 演示文稿</vt:lpstr>
      <vt:lpstr>Neurone</vt:lpstr>
      <vt:lpstr>PowerPoint 演示文稿</vt:lpstr>
      <vt:lpstr>Sensory neurones</vt:lpstr>
      <vt:lpstr>A nerve cell</vt:lpstr>
      <vt:lpstr>Relay neurones</vt:lpstr>
      <vt:lpstr>Motor neurones</vt:lpstr>
      <vt:lpstr>How do impulses pass across neurones?</vt:lpstr>
      <vt:lpstr>Synapses</vt:lpstr>
      <vt:lpstr>Synapses</vt:lpstr>
      <vt:lpstr>Main definitions</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and response</dc:title>
  <dc:creator>柴 文婷</dc:creator>
  <cp:lastModifiedBy>柴 文婷</cp:lastModifiedBy>
  <cp:revision>1</cp:revision>
  <dcterms:created xsi:type="dcterms:W3CDTF">2021-09-08T05:04:59Z</dcterms:created>
  <dcterms:modified xsi:type="dcterms:W3CDTF">2021-09-08T05:06:30Z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