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58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8EF0B-B960-2B4A-B97D-771B0E56FFDA}" v="455" dt="2020-10-21T07:06:1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3399"/>
  </p:normalViewPr>
  <p:slideViewPr>
    <p:cSldViewPr>
      <p:cViewPr varScale="1">
        <p:scale>
          <a:sx n="111" d="100"/>
          <a:sy n="111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婷 柴" userId="cc3e45de-2f49-4c89-aeff-00e7b5b5da7e" providerId="ADAL" clId="{18A8EF0B-B960-2B4A-B97D-771B0E56FFDA}"/>
    <pc:docChg chg="undo custSel mod delSld modSld">
      <pc:chgData name="文婷 柴" userId="cc3e45de-2f49-4c89-aeff-00e7b5b5da7e" providerId="ADAL" clId="{18A8EF0B-B960-2B4A-B97D-771B0E56FFDA}" dt="2020-10-21T07:06:09.693" v="678" actId="20577"/>
      <pc:docMkLst>
        <pc:docMk/>
      </pc:docMkLst>
      <pc:sldChg chg="modSp mod">
        <pc:chgData name="文婷 柴" userId="cc3e45de-2f49-4c89-aeff-00e7b5b5da7e" providerId="ADAL" clId="{18A8EF0B-B960-2B4A-B97D-771B0E56FFDA}" dt="2020-09-24T02:37:32.613" v="175" actId="20577"/>
        <pc:sldMkLst>
          <pc:docMk/>
          <pc:sldMk cId="0" sldId="256"/>
        </pc:sldMkLst>
        <pc:spChg chg="mod">
          <ac:chgData name="文婷 柴" userId="cc3e45de-2f49-4c89-aeff-00e7b5b5da7e" providerId="ADAL" clId="{18A8EF0B-B960-2B4A-B97D-771B0E56FFDA}" dt="2020-09-24T02:37:32.613" v="175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delAnim modAnim">
        <pc:chgData name="文婷 柴" userId="cc3e45de-2f49-4c89-aeff-00e7b5b5da7e" providerId="ADAL" clId="{18A8EF0B-B960-2B4A-B97D-771B0E56FFDA}" dt="2020-09-24T03:28:14.711" v="609"/>
        <pc:sldMkLst>
          <pc:docMk/>
          <pc:sldMk cId="0" sldId="257"/>
        </pc:sldMkLst>
        <pc:spChg chg="mod">
          <ac:chgData name="文婷 柴" userId="cc3e45de-2f49-4c89-aeff-00e7b5b5da7e" providerId="ADAL" clId="{18A8EF0B-B960-2B4A-B97D-771B0E56FFDA}" dt="2020-09-24T02:31:51.673" v="103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文婷 柴" userId="cc3e45de-2f49-4c89-aeff-00e7b5b5da7e" providerId="ADAL" clId="{18A8EF0B-B960-2B4A-B97D-771B0E56FFDA}" dt="2020-09-24T03:27:59.936" v="605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文婷 柴" userId="cc3e45de-2f49-4c89-aeff-00e7b5b5da7e" providerId="ADAL" clId="{18A8EF0B-B960-2B4A-B97D-771B0E56FFDA}" dt="2020-09-24T03:23:12.173" v="566" actId="1076"/>
          <ac:spMkLst>
            <pc:docMk/>
            <pc:sldMk cId="0" sldId="257"/>
            <ac:spMk id="4" creationId="{2390087B-ED93-264C-B125-8B1E42B08B50}"/>
          </ac:spMkLst>
        </pc:spChg>
        <pc:spChg chg="add mod">
          <ac:chgData name="文婷 柴" userId="cc3e45de-2f49-4c89-aeff-00e7b5b5da7e" providerId="ADAL" clId="{18A8EF0B-B960-2B4A-B97D-771B0E56FFDA}" dt="2020-09-24T02:32:01.365" v="109" actId="20577"/>
          <ac:spMkLst>
            <pc:docMk/>
            <pc:sldMk cId="0" sldId="257"/>
            <ac:spMk id="5" creationId="{805D1DBB-90C7-9542-9FDC-35649E56F769}"/>
          </ac:spMkLst>
        </pc:spChg>
        <pc:spChg chg="add mod">
          <ac:chgData name="文婷 柴" userId="cc3e45de-2f49-4c89-aeff-00e7b5b5da7e" providerId="ADAL" clId="{18A8EF0B-B960-2B4A-B97D-771B0E56FFDA}" dt="2020-09-24T02:33:20.111" v="116" actId="20577"/>
          <ac:spMkLst>
            <pc:docMk/>
            <pc:sldMk cId="0" sldId="257"/>
            <ac:spMk id="6" creationId="{D4601A6D-2700-0249-AAE2-744C54FB3474}"/>
          </ac:spMkLst>
        </pc:spChg>
        <pc:spChg chg="add del mod">
          <ac:chgData name="文婷 柴" userId="cc3e45de-2f49-4c89-aeff-00e7b5b5da7e" providerId="ADAL" clId="{18A8EF0B-B960-2B4A-B97D-771B0E56FFDA}" dt="2020-09-24T02:34:05.414" v="128" actId="478"/>
          <ac:spMkLst>
            <pc:docMk/>
            <pc:sldMk cId="0" sldId="257"/>
            <ac:spMk id="7" creationId="{F6969E21-A033-F449-B1F2-74CC9E1873FF}"/>
          </ac:spMkLst>
        </pc:spChg>
        <pc:spChg chg="add mod">
          <ac:chgData name="文婷 柴" userId="cc3e45de-2f49-4c89-aeff-00e7b5b5da7e" providerId="ADAL" clId="{18A8EF0B-B960-2B4A-B97D-771B0E56FFDA}" dt="2020-09-24T03:23:49.538" v="576" actId="1076"/>
          <ac:spMkLst>
            <pc:docMk/>
            <pc:sldMk cId="0" sldId="257"/>
            <ac:spMk id="8" creationId="{060DF9B4-6414-834B-8C87-31CF7E6B9DC9}"/>
          </ac:spMkLst>
        </pc:spChg>
        <pc:spChg chg="add mod">
          <ac:chgData name="文婷 柴" userId="cc3e45de-2f49-4c89-aeff-00e7b5b5da7e" providerId="ADAL" clId="{18A8EF0B-B960-2B4A-B97D-771B0E56FFDA}" dt="2020-09-24T03:25:04.792" v="582" actId="20577"/>
          <ac:spMkLst>
            <pc:docMk/>
            <pc:sldMk cId="0" sldId="257"/>
            <ac:spMk id="9" creationId="{AD6BEF4E-48F1-E943-BA73-CE17465889DF}"/>
          </ac:spMkLst>
        </pc:spChg>
      </pc:sldChg>
      <pc:sldChg chg="addSp delSp modSp mod setBg modAnim setClrOvrMap">
        <pc:chgData name="文婷 柴" userId="cc3e45de-2f49-4c89-aeff-00e7b5b5da7e" providerId="ADAL" clId="{18A8EF0B-B960-2B4A-B97D-771B0E56FFDA}" dt="2020-09-24T03:18:31.657" v="530" actId="1076"/>
        <pc:sldMkLst>
          <pc:docMk/>
          <pc:sldMk cId="0" sldId="258"/>
        </pc:sldMkLst>
        <pc:spChg chg="mod">
          <ac:chgData name="文婷 柴" userId="cc3e45de-2f49-4c89-aeff-00e7b5b5da7e" providerId="ADAL" clId="{18A8EF0B-B960-2B4A-B97D-771B0E56FFDA}" dt="2020-09-24T03:18:26.251" v="529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文婷 柴" userId="cc3e45de-2f49-4c89-aeff-00e7b5b5da7e" providerId="ADAL" clId="{18A8EF0B-B960-2B4A-B97D-771B0E56FFDA}" dt="2020-09-24T03:18:31.657" v="530" actId="1076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文婷 柴" userId="cc3e45de-2f49-4c89-aeff-00e7b5b5da7e" providerId="ADAL" clId="{18A8EF0B-B960-2B4A-B97D-771B0E56FFDA}" dt="2020-09-24T03:18:31.657" v="530" actId="1076"/>
          <ac:spMkLst>
            <pc:docMk/>
            <pc:sldMk cId="0" sldId="258"/>
            <ac:spMk id="4" creationId="{07492DF9-C69C-D94C-BFDA-22F4F528BC58}"/>
          </ac:spMkLst>
        </pc:spChg>
        <pc:spChg chg="add del">
          <ac:chgData name="文婷 柴" userId="cc3e45de-2f49-4c89-aeff-00e7b5b5da7e" providerId="ADAL" clId="{18A8EF0B-B960-2B4A-B97D-771B0E56FFDA}" dt="2020-09-24T02:27:30.798" v="23" actId="26606"/>
          <ac:spMkLst>
            <pc:docMk/>
            <pc:sldMk cId="0" sldId="258"/>
            <ac:spMk id="9" creationId="{4C608BEB-860E-4094-8511-78603564A75E}"/>
          </ac:spMkLst>
        </pc:spChg>
        <pc:spChg chg="add del">
          <ac:chgData name="文婷 柴" userId="cc3e45de-2f49-4c89-aeff-00e7b5b5da7e" providerId="ADAL" clId="{18A8EF0B-B960-2B4A-B97D-771B0E56FFDA}" dt="2020-09-24T02:27:33.569" v="25" actId="26606"/>
          <ac:spMkLst>
            <pc:docMk/>
            <pc:sldMk cId="0" sldId="258"/>
            <ac:spMk id="13" creationId="{8CA06CD6-90CA-4C45-856C-6771339E1E22}"/>
          </ac:spMkLst>
        </pc:spChg>
        <pc:spChg chg="add del">
          <ac:chgData name="文婷 柴" userId="cc3e45de-2f49-4c89-aeff-00e7b5b5da7e" providerId="ADAL" clId="{18A8EF0B-B960-2B4A-B97D-771B0E56FFDA}" dt="2020-09-24T02:28:02.603" v="39" actId="26606"/>
          <ac:spMkLst>
            <pc:docMk/>
            <pc:sldMk cId="0" sldId="258"/>
            <ac:spMk id="15" creationId="{96AAAC3B-1954-46B7-BBAC-27DFF5B5295F}"/>
          </ac:spMkLst>
        </pc:spChg>
        <pc:spChg chg="add del">
          <ac:chgData name="文婷 柴" userId="cc3e45de-2f49-4c89-aeff-00e7b5b5da7e" providerId="ADAL" clId="{18A8EF0B-B960-2B4A-B97D-771B0E56FFDA}" dt="2020-09-24T02:27:38.703" v="27" actId="26606"/>
          <ac:spMkLst>
            <pc:docMk/>
            <pc:sldMk cId="0" sldId="258"/>
            <ac:spMk id="16" creationId="{B36F400F-DF28-43BC-8D8E-4929793B392A}"/>
          </ac:spMkLst>
        </pc:spChg>
        <pc:spChg chg="add del">
          <ac:chgData name="文婷 柴" userId="cc3e45de-2f49-4c89-aeff-00e7b5b5da7e" providerId="ADAL" clId="{18A8EF0B-B960-2B4A-B97D-771B0E56FFDA}" dt="2020-09-24T02:28:02.603" v="39" actId="26606"/>
          <ac:spMkLst>
            <pc:docMk/>
            <pc:sldMk cId="0" sldId="258"/>
            <ac:spMk id="17" creationId="{A5AD6500-BB62-4AAC-9D2F-C10DDC90CBB1}"/>
          </ac:spMkLst>
        </pc:spChg>
        <pc:spChg chg="add del">
          <ac:chgData name="文婷 柴" userId="cc3e45de-2f49-4c89-aeff-00e7b5b5da7e" providerId="ADAL" clId="{18A8EF0B-B960-2B4A-B97D-771B0E56FFDA}" dt="2020-09-24T02:27:46.737" v="29" actId="26606"/>
          <ac:spMkLst>
            <pc:docMk/>
            <pc:sldMk cId="0" sldId="258"/>
            <ac:spMk id="18" creationId="{1E214AA7-F028-4A0D-8698-61AEC754D1BC}"/>
          </ac:spMkLst>
        </pc:spChg>
        <pc:spChg chg="add del">
          <ac:chgData name="文婷 柴" userId="cc3e45de-2f49-4c89-aeff-00e7b5b5da7e" providerId="ADAL" clId="{18A8EF0B-B960-2B4A-B97D-771B0E56FFDA}" dt="2020-09-24T02:27:50.812" v="31" actId="26606"/>
          <ac:spMkLst>
            <pc:docMk/>
            <pc:sldMk cId="0" sldId="258"/>
            <ac:spMk id="21" creationId="{E35A04CF-97D4-4FF7-B359-C546B1F62E54}"/>
          </ac:spMkLst>
        </pc:spChg>
        <pc:spChg chg="add del">
          <ac:chgData name="文婷 柴" userId="cc3e45de-2f49-4c89-aeff-00e7b5b5da7e" providerId="ADAL" clId="{18A8EF0B-B960-2B4A-B97D-771B0E56FFDA}" dt="2020-09-24T02:27:50.812" v="31" actId="26606"/>
          <ac:spMkLst>
            <pc:docMk/>
            <pc:sldMk cId="0" sldId="258"/>
            <ac:spMk id="22" creationId="{1DE7243B-5109-444B-8FAF-7437C66BC0E9}"/>
          </ac:spMkLst>
        </pc:spChg>
        <pc:spChg chg="add del">
          <ac:chgData name="文婷 柴" userId="cc3e45de-2f49-4c89-aeff-00e7b5b5da7e" providerId="ADAL" clId="{18A8EF0B-B960-2B4A-B97D-771B0E56FFDA}" dt="2020-09-24T02:27:50.812" v="31" actId="26606"/>
          <ac:spMkLst>
            <pc:docMk/>
            <pc:sldMk cId="0" sldId="258"/>
            <ac:spMk id="23" creationId="{4C5D6221-DA7B-4611-AA26-7D8E349FDE96}"/>
          </ac:spMkLst>
        </pc:spChg>
        <pc:spChg chg="add del">
          <ac:chgData name="文婷 柴" userId="cc3e45de-2f49-4c89-aeff-00e7b5b5da7e" providerId="ADAL" clId="{18A8EF0B-B960-2B4A-B97D-771B0E56FFDA}" dt="2020-09-24T02:27:53.046" v="33" actId="26606"/>
          <ac:spMkLst>
            <pc:docMk/>
            <pc:sldMk cId="0" sldId="258"/>
            <ac:spMk id="25" creationId="{21739CA5-F0F5-48E1-8E8C-F24B71827E46}"/>
          </ac:spMkLst>
        </pc:spChg>
        <pc:spChg chg="add del">
          <ac:chgData name="文婷 柴" userId="cc3e45de-2f49-4c89-aeff-00e7b5b5da7e" providerId="ADAL" clId="{18A8EF0B-B960-2B4A-B97D-771B0E56FFDA}" dt="2020-09-24T02:27:53.046" v="33" actId="26606"/>
          <ac:spMkLst>
            <pc:docMk/>
            <pc:sldMk cId="0" sldId="258"/>
            <ac:spMk id="26" creationId="{3EAD2937-F230-41D4-B9C5-975B129BFC20}"/>
          </ac:spMkLst>
        </pc:spChg>
        <pc:spChg chg="add del">
          <ac:chgData name="文婷 柴" userId="cc3e45de-2f49-4c89-aeff-00e7b5b5da7e" providerId="ADAL" clId="{18A8EF0B-B960-2B4A-B97D-771B0E56FFDA}" dt="2020-09-24T02:27:53.046" v="33" actId="26606"/>
          <ac:spMkLst>
            <pc:docMk/>
            <pc:sldMk cId="0" sldId="258"/>
            <ac:spMk id="27" creationId="{CCD444A3-C338-4886-B7F1-4BA2AF46EB64}"/>
          </ac:spMkLst>
        </pc:spChg>
        <pc:spChg chg="add del">
          <ac:chgData name="文婷 柴" userId="cc3e45de-2f49-4c89-aeff-00e7b5b5da7e" providerId="ADAL" clId="{18A8EF0B-B960-2B4A-B97D-771B0E56FFDA}" dt="2020-09-24T02:27:57.743" v="35" actId="26606"/>
          <ac:spMkLst>
            <pc:docMk/>
            <pc:sldMk cId="0" sldId="258"/>
            <ac:spMk id="29" creationId="{10F24D38-B79E-44B4-830E-043F45D96DC2}"/>
          </ac:spMkLst>
        </pc:spChg>
        <pc:spChg chg="add del">
          <ac:chgData name="文婷 柴" userId="cc3e45de-2f49-4c89-aeff-00e7b5b5da7e" providerId="ADAL" clId="{18A8EF0B-B960-2B4A-B97D-771B0E56FFDA}" dt="2020-09-24T02:28:00.435" v="37" actId="26606"/>
          <ac:spMkLst>
            <pc:docMk/>
            <pc:sldMk cId="0" sldId="258"/>
            <ac:spMk id="32" creationId="{2A6B319F-86FE-4754-878E-06F0804D882B}"/>
          </ac:spMkLst>
        </pc:spChg>
        <pc:spChg chg="add del">
          <ac:chgData name="文婷 柴" userId="cc3e45de-2f49-4c89-aeff-00e7b5b5da7e" providerId="ADAL" clId="{18A8EF0B-B960-2B4A-B97D-771B0E56FFDA}" dt="2020-09-24T02:28:00.435" v="37" actId="26606"/>
          <ac:spMkLst>
            <pc:docMk/>
            <pc:sldMk cId="0" sldId="258"/>
            <ac:spMk id="33" creationId="{DCF7D1B5-3477-499F-ACC5-2C8B07F4EDB3}"/>
          </ac:spMkLst>
        </pc:spChg>
        <pc:spChg chg="add del">
          <ac:chgData name="文婷 柴" userId="cc3e45de-2f49-4c89-aeff-00e7b5b5da7e" providerId="ADAL" clId="{18A8EF0B-B960-2B4A-B97D-771B0E56FFDA}" dt="2020-09-24T02:28:02.603" v="39" actId="26606"/>
          <ac:spMkLst>
            <pc:docMk/>
            <pc:sldMk cId="0" sldId="258"/>
            <ac:spMk id="35" creationId="{9F7D788E-2C1B-4EF4-8719-12613771FF98}"/>
          </ac:spMkLst>
        </pc:spChg>
        <pc:spChg chg="add del">
          <ac:chgData name="文婷 柴" userId="cc3e45de-2f49-4c89-aeff-00e7b5b5da7e" providerId="ADAL" clId="{18A8EF0B-B960-2B4A-B97D-771B0E56FFDA}" dt="2020-09-24T02:28:02.603" v="39" actId="26606"/>
          <ac:spMkLst>
            <pc:docMk/>
            <pc:sldMk cId="0" sldId="258"/>
            <ac:spMk id="36" creationId="{7C54E824-C0F4-480B-BC88-689F50C45FBD}"/>
          </ac:spMkLst>
        </pc:spChg>
        <pc:spChg chg="add del">
          <ac:chgData name="文婷 柴" userId="cc3e45de-2f49-4c89-aeff-00e7b5b5da7e" providerId="ADAL" clId="{18A8EF0B-B960-2B4A-B97D-771B0E56FFDA}" dt="2020-09-24T02:28:02.603" v="39" actId="26606"/>
          <ac:spMkLst>
            <pc:docMk/>
            <pc:sldMk cId="0" sldId="258"/>
            <ac:spMk id="37" creationId="{58DEA6A1-FC5C-4E6E-BBBF-7E472949B394}"/>
          </ac:spMkLst>
        </pc:spChg>
        <pc:spChg chg="add del">
          <ac:chgData name="文婷 柴" userId="cc3e45de-2f49-4c89-aeff-00e7b5b5da7e" providerId="ADAL" clId="{18A8EF0B-B960-2B4A-B97D-771B0E56FFDA}" dt="2020-09-24T02:28:05.085" v="41" actId="26606"/>
          <ac:spMkLst>
            <pc:docMk/>
            <pc:sldMk cId="0" sldId="258"/>
            <ac:spMk id="39" creationId="{10F24D38-B79E-44B4-830E-043F45D96DC2}"/>
          </ac:spMkLst>
        </pc:spChg>
        <pc:spChg chg="add del">
          <ac:chgData name="文婷 柴" userId="cc3e45de-2f49-4c89-aeff-00e7b5b5da7e" providerId="ADAL" clId="{18A8EF0B-B960-2B4A-B97D-771B0E56FFDA}" dt="2020-09-24T02:28:12.705" v="43" actId="26606"/>
          <ac:spMkLst>
            <pc:docMk/>
            <pc:sldMk cId="0" sldId="258"/>
            <ac:spMk id="42" creationId="{21739CA5-F0F5-48E1-8E8C-F24B71827E46}"/>
          </ac:spMkLst>
        </pc:spChg>
        <pc:spChg chg="add del">
          <ac:chgData name="文婷 柴" userId="cc3e45de-2f49-4c89-aeff-00e7b5b5da7e" providerId="ADAL" clId="{18A8EF0B-B960-2B4A-B97D-771B0E56FFDA}" dt="2020-09-24T02:28:12.705" v="43" actId="26606"/>
          <ac:spMkLst>
            <pc:docMk/>
            <pc:sldMk cId="0" sldId="258"/>
            <ac:spMk id="43" creationId="{3EAD2937-F230-41D4-B9C5-975B129BFC20}"/>
          </ac:spMkLst>
        </pc:spChg>
        <pc:spChg chg="add del">
          <ac:chgData name="文婷 柴" userId="cc3e45de-2f49-4c89-aeff-00e7b5b5da7e" providerId="ADAL" clId="{18A8EF0B-B960-2B4A-B97D-771B0E56FFDA}" dt="2020-09-24T02:28:12.705" v="43" actId="26606"/>
          <ac:spMkLst>
            <pc:docMk/>
            <pc:sldMk cId="0" sldId="258"/>
            <ac:spMk id="44" creationId="{CCD444A3-C338-4886-B7F1-4BA2AF46EB64}"/>
          </ac:spMkLst>
        </pc:spChg>
        <pc:spChg chg="add del">
          <ac:chgData name="文婷 柴" userId="cc3e45de-2f49-4c89-aeff-00e7b5b5da7e" providerId="ADAL" clId="{18A8EF0B-B960-2B4A-B97D-771B0E56FFDA}" dt="2020-09-24T02:28:17.551" v="45" actId="26606"/>
          <ac:spMkLst>
            <pc:docMk/>
            <pc:sldMk cId="0" sldId="258"/>
            <ac:spMk id="46" creationId="{4C608BEB-860E-4094-8511-78603564A75E}"/>
          </ac:spMkLst>
        </pc:spChg>
        <pc:spChg chg="add del">
          <ac:chgData name="文婷 柴" userId="cc3e45de-2f49-4c89-aeff-00e7b5b5da7e" providerId="ADAL" clId="{18A8EF0B-B960-2B4A-B97D-771B0E56FFDA}" dt="2020-09-24T02:28:21.151" v="47" actId="26606"/>
          <ac:spMkLst>
            <pc:docMk/>
            <pc:sldMk cId="0" sldId="258"/>
            <ac:spMk id="49" creationId="{8CA06CD6-90CA-4C45-856C-6771339E1E22}"/>
          </ac:spMkLst>
        </pc:spChg>
        <pc:spChg chg="add">
          <ac:chgData name="文婷 柴" userId="cc3e45de-2f49-4c89-aeff-00e7b5b5da7e" providerId="ADAL" clId="{18A8EF0B-B960-2B4A-B97D-771B0E56FFDA}" dt="2020-09-24T02:28:21.171" v="48" actId="26606"/>
          <ac:spMkLst>
            <pc:docMk/>
            <pc:sldMk cId="0" sldId="258"/>
            <ac:spMk id="52" creationId="{B36F400F-DF28-43BC-8D8E-4929793B392A}"/>
          </ac:spMkLst>
        </pc:spChg>
        <pc:cxnChg chg="add del">
          <ac:chgData name="文婷 柴" userId="cc3e45de-2f49-4c89-aeff-00e7b5b5da7e" providerId="ADAL" clId="{18A8EF0B-B960-2B4A-B97D-771B0E56FFDA}" dt="2020-09-24T02:27:30.798" v="23" actId="26606"/>
          <ac:cxnSpMkLst>
            <pc:docMk/>
            <pc:sldMk cId="0" sldId="258"/>
            <ac:cxnSpMk id="11" creationId="{1F16A8D4-FE87-4604-88B2-394B5D1EB437}"/>
          </ac:cxnSpMkLst>
        </pc:cxnChg>
        <pc:cxnChg chg="add del">
          <ac:chgData name="文婷 柴" userId="cc3e45de-2f49-4c89-aeff-00e7b5b5da7e" providerId="ADAL" clId="{18A8EF0B-B960-2B4A-B97D-771B0E56FFDA}" dt="2020-09-24T02:27:33.569" v="25" actId="26606"/>
          <ac:cxnSpMkLst>
            <pc:docMk/>
            <pc:sldMk cId="0" sldId="258"/>
            <ac:cxnSpMk id="14" creationId="{5021601D-2758-4B15-A31C-FDA184C51B3A}"/>
          </ac:cxnSpMkLst>
        </pc:cxnChg>
        <pc:cxnChg chg="add del">
          <ac:chgData name="文婷 柴" userId="cc3e45de-2f49-4c89-aeff-00e7b5b5da7e" providerId="ADAL" clId="{18A8EF0B-B960-2B4A-B97D-771B0E56FFDA}" dt="2020-09-24T02:27:46.737" v="29" actId="26606"/>
          <ac:cxnSpMkLst>
            <pc:docMk/>
            <pc:sldMk cId="0" sldId="258"/>
            <ac:cxnSpMk id="19" creationId="{D6206FDC-2777-4D7F-AF9C-73413DA664C9}"/>
          </ac:cxnSpMkLst>
        </pc:cxnChg>
        <pc:cxnChg chg="add del">
          <ac:chgData name="文婷 柴" userId="cc3e45de-2f49-4c89-aeff-00e7b5b5da7e" providerId="ADAL" clId="{18A8EF0B-B960-2B4A-B97D-771B0E56FFDA}" dt="2020-09-24T02:27:57.743" v="35" actId="26606"/>
          <ac:cxnSpMkLst>
            <pc:docMk/>
            <pc:sldMk cId="0" sldId="258"/>
            <ac:cxnSpMk id="30" creationId="{FC469874-256B-45B3-A79C-7591B4BA1ECC}"/>
          </ac:cxnSpMkLst>
        </pc:cxnChg>
        <pc:cxnChg chg="add del">
          <ac:chgData name="文婷 柴" userId="cc3e45de-2f49-4c89-aeff-00e7b5b5da7e" providerId="ADAL" clId="{18A8EF0B-B960-2B4A-B97D-771B0E56FFDA}" dt="2020-09-24T02:28:05.085" v="41" actId="26606"/>
          <ac:cxnSpMkLst>
            <pc:docMk/>
            <pc:sldMk cId="0" sldId="258"/>
            <ac:cxnSpMk id="40" creationId="{FC469874-256B-45B3-A79C-7591B4BA1ECC}"/>
          </ac:cxnSpMkLst>
        </pc:cxnChg>
        <pc:cxnChg chg="add del">
          <ac:chgData name="文婷 柴" userId="cc3e45de-2f49-4c89-aeff-00e7b5b5da7e" providerId="ADAL" clId="{18A8EF0B-B960-2B4A-B97D-771B0E56FFDA}" dt="2020-09-24T02:28:17.551" v="45" actId="26606"/>
          <ac:cxnSpMkLst>
            <pc:docMk/>
            <pc:sldMk cId="0" sldId="258"/>
            <ac:cxnSpMk id="47" creationId="{1F16A8D4-FE87-4604-88B2-394B5D1EB437}"/>
          </ac:cxnSpMkLst>
        </pc:cxnChg>
        <pc:cxnChg chg="add del">
          <ac:chgData name="文婷 柴" userId="cc3e45de-2f49-4c89-aeff-00e7b5b5da7e" providerId="ADAL" clId="{18A8EF0B-B960-2B4A-B97D-771B0E56FFDA}" dt="2020-09-24T02:28:21.151" v="47" actId="26606"/>
          <ac:cxnSpMkLst>
            <pc:docMk/>
            <pc:sldMk cId="0" sldId="258"/>
            <ac:cxnSpMk id="50" creationId="{5021601D-2758-4B15-A31C-FDA184C51B3A}"/>
          </ac:cxnSpMkLst>
        </pc:cxnChg>
      </pc:sldChg>
      <pc:sldChg chg="del">
        <pc:chgData name="文婷 柴" userId="cc3e45de-2f49-4c89-aeff-00e7b5b5da7e" providerId="ADAL" clId="{18A8EF0B-B960-2B4A-B97D-771B0E56FFDA}" dt="2020-09-24T02:30:59.410" v="95" actId="2696"/>
        <pc:sldMkLst>
          <pc:docMk/>
          <pc:sldMk cId="0" sldId="259"/>
        </pc:sldMkLst>
      </pc:sldChg>
      <pc:sldChg chg="modSp del mod">
        <pc:chgData name="文婷 柴" userId="cc3e45de-2f49-4c89-aeff-00e7b5b5da7e" providerId="ADAL" clId="{18A8EF0B-B960-2B4A-B97D-771B0E56FFDA}" dt="2020-09-24T02:35:05.454" v="139" actId="2696"/>
        <pc:sldMkLst>
          <pc:docMk/>
          <pc:sldMk cId="0" sldId="260"/>
        </pc:sldMkLst>
        <pc:spChg chg="mod">
          <ac:chgData name="文婷 柴" userId="cc3e45de-2f49-4c89-aeff-00e7b5b5da7e" providerId="ADAL" clId="{18A8EF0B-B960-2B4A-B97D-771B0E56FFDA}" dt="2020-09-24T02:31:25.366" v="97" actId="27636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setBg delAnim modAnim">
        <pc:chgData name="文婷 柴" userId="cc3e45de-2f49-4c89-aeff-00e7b5b5da7e" providerId="ADAL" clId="{18A8EF0B-B960-2B4A-B97D-771B0E56FFDA}" dt="2020-09-24T03:20:16.394" v="542" actId="255"/>
        <pc:sldMkLst>
          <pc:docMk/>
          <pc:sldMk cId="0" sldId="261"/>
        </pc:sldMkLst>
        <pc:spChg chg="mod">
          <ac:chgData name="文婷 柴" userId="cc3e45de-2f49-4c89-aeff-00e7b5b5da7e" providerId="ADAL" clId="{18A8EF0B-B960-2B4A-B97D-771B0E56FFDA}" dt="2020-09-24T03:18:57.232" v="532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文婷 柴" userId="cc3e45de-2f49-4c89-aeff-00e7b5b5da7e" providerId="ADAL" clId="{18A8EF0B-B960-2B4A-B97D-771B0E56FFDA}" dt="2020-09-24T03:20:06.611" v="541" actId="27636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文婷 柴" userId="cc3e45de-2f49-4c89-aeff-00e7b5b5da7e" providerId="ADAL" clId="{18A8EF0B-B960-2B4A-B97D-771B0E56FFDA}" dt="2020-09-24T03:20:16.394" v="542" actId="255"/>
          <ac:spMkLst>
            <pc:docMk/>
            <pc:sldMk cId="0" sldId="261"/>
            <ac:spMk id="5" creationId="{C1B4DF56-FE58-0E4B-A667-38A9AD60C690}"/>
          </ac:spMkLst>
        </pc:spChg>
        <pc:spChg chg="add">
          <ac:chgData name="文婷 柴" userId="cc3e45de-2f49-4c89-aeff-00e7b5b5da7e" providerId="ADAL" clId="{18A8EF0B-B960-2B4A-B97D-771B0E56FFDA}" dt="2020-09-24T03:18:57.232" v="532" actId="26606"/>
          <ac:spMkLst>
            <pc:docMk/>
            <pc:sldMk cId="0" sldId="261"/>
            <ac:spMk id="10" creationId="{B36F400F-DF28-43BC-8D8E-4929793B392A}"/>
          </ac:spMkLst>
        </pc:spChg>
        <pc:picChg chg="del mod">
          <ac:chgData name="文婷 柴" userId="cc3e45de-2f49-4c89-aeff-00e7b5b5da7e" providerId="ADAL" clId="{18A8EF0B-B960-2B4A-B97D-771B0E56FFDA}" dt="2020-09-24T03:18:48.246" v="531" actId="21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文婷 柴" userId="cc3e45de-2f49-4c89-aeff-00e7b5b5da7e" providerId="ADAL" clId="{18A8EF0B-B960-2B4A-B97D-771B0E56FFDA}" dt="2020-09-24T03:19:16.034" v="535" actId="478"/>
          <ac:picMkLst>
            <pc:docMk/>
            <pc:sldMk cId="0" sldId="261"/>
            <ac:picMk id="7" creationId="{72E17629-A88A-7A4A-B3DC-F0582AB85DB6}"/>
          </ac:picMkLst>
        </pc:picChg>
      </pc:sldChg>
      <pc:sldChg chg="addSp delSp modSp del mod delAnim">
        <pc:chgData name="文婷 柴" userId="cc3e45de-2f49-4c89-aeff-00e7b5b5da7e" providerId="ADAL" clId="{18A8EF0B-B960-2B4A-B97D-771B0E56FFDA}" dt="2020-09-24T02:37:15.194" v="158" actId="2696"/>
        <pc:sldMkLst>
          <pc:docMk/>
          <pc:sldMk cId="0" sldId="262"/>
        </pc:sldMkLst>
        <pc:spChg chg="del mod">
          <ac:chgData name="文婷 柴" userId="cc3e45de-2f49-4c89-aeff-00e7b5b5da7e" providerId="ADAL" clId="{18A8EF0B-B960-2B4A-B97D-771B0E56FFDA}" dt="2020-09-24T02:36:11.498" v="146" actId="21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文婷 柴" userId="cc3e45de-2f49-4c89-aeff-00e7b5b5da7e" providerId="ADAL" clId="{18A8EF0B-B960-2B4A-B97D-771B0E56FFDA}" dt="2020-09-24T02:36:11.498" v="146" actId="21"/>
          <ac:spMkLst>
            <pc:docMk/>
            <pc:sldMk cId="0" sldId="262"/>
            <ac:spMk id="5" creationId="{1349D1AA-3FFC-AE43-91EB-AA1F18956D8E}"/>
          </ac:spMkLst>
        </pc:spChg>
      </pc:sldChg>
      <pc:sldChg chg="addSp delSp modSp mod setBg modAnim modNotesTx">
        <pc:chgData name="文婷 柴" userId="cc3e45de-2f49-4c89-aeff-00e7b5b5da7e" providerId="ADAL" clId="{18A8EF0B-B960-2B4A-B97D-771B0E56FFDA}" dt="2020-10-21T07:06:09.693" v="678" actId="20577"/>
        <pc:sldMkLst>
          <pc:docMk/>
          <pc:sldMk cId="0" sldId="263"/>
        </pc:sldMkLst>
        <pc:spChg chg="mod">
          <ac:chgData name="文婷 柴" userId="cc3e45de-2f49-4c89-aeff-00e7b5b5da7e" providerId="ADAL" clId="{18A8EF0B-B960-2B4A-B97D-771B0E56FFDA}" dt="2020-09-24T04:45:06.558" v="665" actId="120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文婷 柴" userId="cc3e45de-2f49-4c89-aeff-00e7b5b5da7e" providerId="ADAL" clId="{18A8EF0B-B960-2B4A-B97D-771B0E56FFDA}" dt="2020-10-12T02:24:15.751" v="671" actId="113"/>
          <ac:spMkLst>
            <pc:docMk/>
            <pc:sldMk cId="0" sldId="263"/>
            <ac:spMk id="3" creationId="{AAB13B9B-2C4D-A74D-B37E-0FC3517CEE4E}"/>
          </ac:spMkLst>
        </pc:spChg>
        <pc:spChg chg="add del">
          <ac:chgData name="文婷 柴" userId="cc3e45de-2f49-4c89-aeff-00e7b5b5da7e" providerId="ADAL" clId="{18A8EF0B-B960-2B4A-B97D-771B0E56FFDA}" dt="2020-09-24T04:44:09.195" v="644" actId="26606"/>
          <ac:spMkLst>
            <pc:docMk/>
            <pc:sldMk cId="0" sldId="263"/>
            <ac:spMk id="71" creationId="{5E52985E-2553-471E-82AA-5ED7A329890A}"/>
          </ac:spMkLst>
        </pc:spChg>
        <pc:spChg chg="add del">
          <ac:chgData name="文婷 柴" userId="cc3e45de-2f49-4c89-aeff-00e7b5b5da7e" providerId="ADAL" clId="{18A8EF0B-B960-2B4A-B97D-771B0E56FFDA}" dt="2020-09-24T04:44:13.538" v="646" actId="26606"/>
          <ac:spMkLst>
            <pc:docMk/>
            <pc:sldMk cId="0" sldId="263"/>
            <ac:spMk id="75" creationId="{091C9E05-1ED5-4438-8E0F-38219974999F}"/>
          </ac:spMkLst>
        </pc:spChg>
        <pc:spChg chg="add">
          <ac:chgData name="文婷 柴" userId="cc3e45de-2f49-4c89-aeff-00e7b5b5da7e" providerId="ADAL" clId="{18A8EF0B-B960-2B4A-B97D-771B0E56FFDA}" dt="2020-09-24T04:44:30.827" v="655" actId="26606"/>
          <ac:spMkLst>
            <pc:docMk/>
            <pc:sldMk cId="0" sldId="263"/>
            <ac:spMk id="77" creationId="{5E791F2F-79DB-4CC0-9FA1-001E3E91E8B7}"/>
          </ac:spMkLst>
        </pc:spChg>
        <pc:spChg chg="add del">
          <ac:chgData name="文婷 柴" userId="cc3e45de-2f49-4c89-aeff-00e7b5b5da7e" providerId="ADAL" clId="{18A8EF0B-B960-2B4A-B97D-771B0E56FFDA}" dt="2020-09-24T04:44:13.538" v="646" actId="26606"/>
          <ac:spMkLst>
            <pc:docMk/>
            <pc:sldMk cId="0" sldId="263"/>
            <ac:spMk id="1028" creationId="{FC7A3AA1-44C4-4CBE-8808-D86A411AD665}"/>
          </ac:spMkLst>
        </pc:spChg>
        <pc:spChg chg="add del">
          <ac:chgData name="文婷 柴" userId="cc3e45de-2f49-4c89-aeff-00e7b5b5da7e" providerId="ADAL" clId="{18A8EF0B-B960-2B4A-B97D-771B0E56FFDA}" dt="2020-09-24T04:44:15.895" v="648" actId="26606"/>
          <ac:spMkLst>
            <pc:docMk/>
            <pc:sldMk cId="0" sldId="263"/>
            <ac:spMk id="1031" creationId="{5E52985E-2553-471E-82AA-5ED7A329890A}"/>
          </ac:spMkLst>
        </pc:spChg>
        <pc:spChg chg="add del">
          <ac:chgData name="文婷 柴" userId="cc3e45de-2f49-4c89-aeff-00e7b5b5da7e" providerId="ADAL" clId="{18A8EF0B-B960-2B4A-B97D-771B0E56FFDA}" dt="2020-09-24T04:44:19.115" v="650" actId="26606"/>
          <ac:spMkLst>
            <pc:docMk/>
            <pc:sldMk cId="0" sldId="263"/>
            <ac:spMk id="1034" creationId="{FC7A3AA1-44C4-4CBE-8808-D86A411AD665}"/>
          </ac:spMkLst>
        </pc:spChg>
        <pc:spChg chg="add del">
          <ac:chgData name="文婷 柴" userId="cc3e45de-2f49-4c89-aeff-00e7b5b5da7e" providerId="ADAL" clId="{18A8EF0B-B960-2B4A-B97D-771B0E56FFDA}" dt="2020-09-24T04:44:19.115" v="650" actId="26606"/>
          <ac:spMkLst>
            <pc:docMk/>
            <pc:sldMk cId="0" sldId="263"/>
            <ac:spMk id="1036" creationId="{091C9E05-1ED5-4438-8E0F-38219974999F}"/>
          </ac:spMkLst>
        </pc:spChg>
        <pc:spChg chg="add del">
          <ac:chgData name="文婷 柴" userId="cc3e45de-2f49-4c89-aeff-00e7b5b5da7e" providerId="ADAL" clId="{18A8EF0B-B960-2B4A-B97D-771B0E56FFDA}" dt="2020-09-24T04:44:26.097" v="652" actId="26606"/>
          <ac:spMkLst>
            <pc:docMk/>
            <pc:sldMk cId="0" sldId="263"/>
            <ac:spMk id="1038" creationId="{5AAE9118-0436-4488-AC4A-C14DF6A7B6B1}"/>
          </ac:spMkLst>
        </pc:spChg>
        <pc:spChg chg="add del">
          <ac:chgData name="文婷 柴" userId="cc3e45de-2f49-4c89-aeff-00e7b5b5da7e" providerId="ADAL" clId="{18A8EF0B-B960-2B4A-B97D-771B0E56FFDA}" dt="2020-09-24T04:44:26.097" v="652" actId="26606"/>
          <ac:spMkLst>
            <pc:docMk/>
            <pc:sldMk cId="0" sldId="263"/>
            <ac:spMk id="1039" creationId="{1B10F861-B8F1-49C7-BD58-EAB20CEE7F93}"/>
          </ac:spMkLst>
        </pc:spChg>
        <pc:spChg chg="add del">
          <ac:chgData name="文婷 柴" userId="cc3e45de-2f49-4c89-aeff-00e7b5b5da7e" providerId="ADAL" clId="{18A8EF0B-B960-2B4A-B97D-771B0E56FFDA}" dt="2020-09-24T04:44:26.097" v="652" actId="26606"/>
          <ac:spMkLst>
            <pc:docMk/>
            <pc:sldMk cId="0" sldId="263"/>
            <ac:spMk id="1040" creationId="{61F6E425-22AB-4DA2-8FAC-58ADB58EF6C3}"/>
          </ac:spMkLst>
        </pc:spChg>
        <pc:spChg chg="add del">
          <ac:chgData name="文婷 柴" userId="cc3e45de-2f49-4c89-aeff-00e7b5b5da7e" providerId="ADAL" clId="{18A8EF0B-B960-2B4A-B97D-771B0E56FFDA}" dt="2020-09-24T04:44:30.807" v="654" actId="26606"/>
          <ac:spMkLst>
            <pc:docMk/>
            <pc:sldMk cId="0" sldId="263"/>
            <ac:spMk id="1042" creationId="{8761DDFE-071F-4200-B0AA-394476C2D2D6}"/>
          </ac:spMkLst>
        </pc:spChg>
        <pc:spChg chg="add">
          <ac:chgData name="文婷 柴" userId="cc3e45de-2f49-4c89-aeff-00e7b5b5da7e" providerId="ADAL" clId="{18A8EF0B-B960-2B4A-B97D-771B0E56FFDA}" dt="2020-09-24T04:44:30.827" v="655" actId="26606"/>
          <ac:spMkLst>
            <pc:docMk/>
            <pc:sldMk cId="0" sldId="263"/>
            <ac:spMk id="1044" creationId="{385E1BDC-A9B0-4A87-82E3-F3187F69A802}"/>
          </ac:spMkLst>
        </pc:spChg>
        <pc:spChg chg="add">
          <ac:chgData name="文婷 柴" userId="cc3e45de-2f49-4c89-aeff-00e7b5b5da7e" providerId="ADAL" clId="{18A8EF0B-B960-2B4A-B97D-771B0E56FFDA}" dt="2020-09-24T04:44:30.827" v="655" actId="26606"/>
          <ac:spMkLst>
            <pc:docMk/>
            <pc:sldMk cId="0" sldId="263"/>
            <ac:spMk id="1045" creationId="{0990C621-3B8B-4820-8328-D47EF7CE823C}"/>
          </ac:spMkLst>
        </pc:spChg>
        <pc:spChg chg="add">
          <ac:chgData name="文婷 柴" userId="cc3e45de-2f49-4c89-aeff-00e7b5b5da7e" providerId="ADAL" clId="{18A8EF0B-B960-2B4A-B97D-771B0E56FFDA}" dt="2020-09-24T04:44:30.827" v="655" actId="26606"/>
          <ac:spMkLst>
            <pc:docMk/>
            <pc:sldMk cId="0" sldId="263"/>
            <ac:spMk id="1046" creationId="{C1A2385B-1D2A-4E17-84FA-6CB7F0AAE473}"/>
          </ac:spMkLst>
        </pc:spChg>
        <pc:picChg chg="mod ord">
          <ac:chgData name="文婷 柴" userId="cc3e45de-2f49-4c89-aeff-00e7b5b5da7e" providerId="ADAL" clId="{18A8EF0B-B960-2B4A-B97D-771B0E56FFDA}" dt="2020-09-24T04:44:39.439" v="656" actId="14100"/>
          <ac:picMkLst>
            <pc:docMk/>
            <pc:sldMk cId="0" sldId="263"/>
            <ac:picMk id="4" creationId="{00000000-0000-0000-0000-000000000000}"/>
          </ac:picMkLst>
        </pc:picChg>
        <pc:picChg chg="del mod">
          <ac:chgData name="文婷 柴" userId="cc3e45de-2f49-4c89-aeff-00e7b5b5da7e" providerId="ADAL" clId="{18A8EF0B-B960-2B4A-B97D-771B0E56FFDA}" dt="2020-09-24T04:43:32.611" v="632" actId="478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文婷 柴" userId="cc3e45de-2f49-4c89-aeff-00e7b5b5da7e" providerId="ADAL" clId="{18A8EF0B-B960-2B4A-B97D-771B0E56FFDA}" dt="2020-09-24T04:44:43.564" v="657" actId="14100"/>
          <ac:picMkLst>
            <pc:docMk/>
            <pc:sldMk cId="0" sldId="263"/>
            <ac:picMk id="1026" creationId="{63363301-D1A5-144D-AB21-9B666499E838}"/>
          </ac:picMkLst>
        </pc:picChg>
        <pc:picChg chg="add del">
          <ac:chgData name="文婷 柴" userId="cc3e45de-2f49-4c89-aeff-00e7b5b5da7e" providerId="ADAL" clId="{18A8EF0B-B960-2B4A-B97D-771B0E56FFDA}" dt="2020-09-24T04:44:13.538" v="646" actId="26606"/>
          <ac:picMkLst>
            <pc:docMk/>
            <pc:sldMk cId="0" sldId="263"/>
            <ac:picMk id="1029" creationId="{4FDAB746-A9A3-4EC2-8997-5EB71BC96424}"/>
          </ac:picMkLst>
        </pc:picChg>
        <pc:picChg chg="add del">
          <ac:chgData name="文婷 柴" userId="cc3e45de-2f49-4c89-aeff-00e7b5b5da7e" providerId="ADAL" clId="{18A8EF0B-B960-2B4A-B97D-771B0E56FFDA}" dt="2020-09-24T04:44:19.115" v="650" actId="26606"/>
          <ac:picMkLst>
            <pc:docMk/>
            <pc:sldMk cId="0" sldId="263"/>
            <ac:picMk id="1035" creationId="{4FDAB746-A9A3-4EC2-8997-5EB71BC96424}"/>
          </ac:picMkLst>
        </pc:picChg>
        <pc:cxnChg chg="add del">
          <ac:chgData name="文婷 柴" userId="cc3e45de-2f49-4c89-aeff-00e7b5b5da7e" providerId="ADAL" clId="{18A8EF0B-B960-2B4A-B97D-771B0E56FFDA}" dt="2020-09-24T04:44:09.195" v="644" actId="26606"/>
          <ac:cxnSpMkLst>
            <pc:docMk/>
            <pc:sldMk cId="0" sldId="263"/>
            <ac:cxnSpMk id="73" creationId="{DAE3ABC6-4042-4293-A7DF-F01181363B7E}"/>
          </ac:cxnSpMkLst>
        </pc:cxnChg>
        <pc:cxnChg chg="add del">
          <ac:chgData name="文婷 柴" userId="cc3e45de-2f49-4c89-aeff-00e7b5b5da7e" providerId="ADAL" clId="{18A8EF0B-B960-2B4A-B97D-771B0E56FFDA}" dt="2020-09-24T04:44:15.895" v="648" actId="26606"/>
          <ac:cxnSpMkLst>
            <pc:docMk/>
            <pc:sldMk cId="0" sldId="263"/>
            <ac:cxnSpMk id="1032" creationId="{DAE3ABC6-4042-4293-A7DF-F01181363B7E}"/>
          </ac:cxnSpMkLst>
        </pc:cxnChg>
      </pc:sldChg>
      <pc:sldChg chg="modSp mod">
        <pc:chgData name="文婷 柴" userId="cc3e45de-2f49-4c89-aeff-00e7b5b5da7e" providerId="ADAL" clId="{18A8EF0B-B960-2B4A-B97D-771B0E56FFDA}" dt="2020-09-24T04:45:40.005" v="669" actId="1076"/>
        <pc:sldMkLst>
          <pc:docMk/>
          <pc:sldMk cId="0" sldId="264"/>
        </pc:sldMkLst>
        <pc:spChg chg="mod">
          <ac:chgData name="文婷 柴" userId="cc3e45de-2f49-4c89-aeff-00e7b5b5da7e" providerId="ADAL" clId="{18A8EF0B-B960-2B4A-B97D-771B0E56FFDA}" dt="2020-09-24T02:26:00.722" v="2" actId="12"/>
          <ac:spMkLst>
            <pc:docMk/>
            <pc:sldMk cId="0" sldId="264"/>
            <ac:spMk id="2" creationId="{00000000-0000-0000-0000-000000000000}"/>
          </ac:spMkLst>
        </pc:spChg>
        <pc:picChg chg="mod">
          <ac:chgData name="文婷 柴" userId="cc3e45de-2f49-4c89-aeff-00e7b5b5da7e" providerId="ADAL" clId="{18A8EF0B-B960-2B4A-B97D-771B0E56FFDA}" dt="2020-09-24T04:45:40.005" v="669" actId="1076"/>
          <ac:picMkLst>
            <pc:docMk/>
            <pc:sldMk cId="0" sldId="264"/>
            <ac:picMk id="5" creationId="{00000000-0000-0000-0000-000000000000}"/>
          </ac:picMkLst>
        </pc:picChg>
      </pc:sldChg>
      <pc:sldChg chg="addSp delSp modSp mod setBg modClrScheme chgLayout">
        <pc:chgData name="文婷 柴" userId="cc3e45de-2f49-4c89-aeff-00e7b5b5da7e" providerId="ADAL" clId="{18A8EF0B-B960-2B4A-B97D-771B0E56FFDA}" dt="2020-10-19T06:30:50.999" v="677" actId="20577"/>
        <pc:sldMkLst>
          <pc:docMk/>
          <pc:sldMk cId="0" sldId="265"/>
        </pc:sldMkLst>
        <pc:spChg chg="mod ord">
          <ac:chgData name="文婷 柴" userId="cc3e45de-2f49-4c89-aeff-00e7b5b5da7e" providerId="ADAL" clId="{18A8EF0B-B960-2B4A-B97D-771B0E56FFDA}" dt="2020-10-19T06:30:50.999" v="677" actId="20577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文婷 柴" userId="cc3e45de-2f49-4c89-aeff-00e7b5b5da7e" providerId="ADAL" clId="{18A8EF0B-B960-2B4A-B97D-771B0E56FFDA}" dt="2020-09-24T02:54:05.217" v="207" actId="700"/>
          <ac:spMkLst>
            <pc:docMk/>
            <pc:sldMk cId="0" sldId="265"/>
            <ac:spMk id="14" creationId="{43DE9846-6D38-994B-B734-B4B74FA7E415}"/>
          </ac:spMkLst>
        </pc:spChg>
        <pc:spChg chg="add del">
          <ac:chgData name="文婷 柴" userId="cc3e45de-2f49-4c89-aeff-00e7b5b5da7e" providerId="ADAL" clId="{18A8EF0B-B960-2B4A-B97D-771B0E56FFDA}" dt="2020-10-19T06:08:38.802" v="675" actId="26606"/>
          <ac:spMkLst>
            <pc:docMk/>
            <pc:sldMk cId="0" sldId="265"/>
            <ac:spMk id="17" creationId="{B497CCB5-5FC2-473C-AFCC-2430CEF1DF71}"/>
          </ac:spMkLst>
        </pc:spChg>
        <pc:spChg chg="add del">
          <ac:chgData name="文婷 柴" userId="cc3e45de-2f49-4c89-aeff-00e7b5b5da7e" providerId="ADAL" clId="{18A8EF0B-B960-2B4A-B97D-771B0E56FFDA}" dt="2020-10-19T06:08:38.802" v="675" actId="26606"/>
          <ac:spMkLst>
            <pc:docMk/>
            <pc:sldMk cId="0" sldId="265"/>
            <ac:spMk id="19" creationId="{599C8C75-BFDF-44E7-A028-EEB5EDD58817}"/>
          </ac:spMkLst>
        </pc:spChg>
        <pc:spChg chg="add del">
          <ac:chgData name="文婷 柴" userId="cc3e45de-2f49-4c89-aeff-00e7b5b5da7e" providerId="ADAL" clId="{18A8EF0B-B960-2B4A-B97D-771B0E56FFDA}" dt="2020-10-19T06:08:38.782" v="674" actId="26606"/>
          <ac:spMkLst>
            <pc:docMk/>
            <pc:sldMk cId="0" sldId="265"/>
            <ac:spMk id="24" creationId="{A5711A0E-A428-4ED1-96CB-33D69FD842E4}"/>
          </ac:spMkLst>
        </pc:spChg>
        <pc:spChg chg="add">
          <ac:chgData name="文婷 柴" userId="cc3e45de-2f49-4c89-aeff-00e7b5b5da7e" providerId="ADAL" clId="{18A8EF0B-B960-2B4A-B97D-771B0E56FFDA}" dt="2020-10-19T06:08:38.802" v="675" actId="26606"/>
          <ac:spMkLst>
            <pc:docMk/>
            <pc:sldMk cId="0" sldId="265"/>
            <ac:spMk id="27" creationId="{7383B190-6BFB-422F-B667-06B7B25F096A}"/>
          </ac:spMkLst>
        </pc:spChg>
        <pc:picChg chg="del mod">
          <ac:chgData name="文婷 柴" userId="cc3e45de-2f49-4c89-aeff-00e7b5b5da7e" providerId="ADAL" clId="{18A8EF0B-B960-2B4A-B97D-771B0E56FFDA}" dt="2020-09-24T02:54:01.358" v="206" actId="478"/>
          <ac:picMkLst>
            <pc:docMk/>
            <pc:sldMk cId="0" sldId="265"/>
            <ac:picMk id="4" creationId="{00000000-0000-0000-0000-000000000000}"/>
          </ac:picMkLst>
        </pc:picChg>
        <pc:picChg chg="del">
          <ac:chgData name="文婷 柴" userId="cc3e45de-2f49-4c89-aeff-00e7b5b5da7e" providerId="ADAL" clId="{18A8EF0B-B960-2B4A-B97D-771B0E56FFDA}" dt="2020-09-24T02:49:52.393" v="181" actId="478"/>
          <ac:picMkLst>
            <pc:docMk/>
            <pc:sldMk cId="0" sldId="265"/>
            <ac:picMk id="5" creationId="{00000000-0000-0000-0000-000000000000}"/>
          </ac:picMkLst>
        </pc:picChg>
        <pc:picChg chg="add del mod">
          <ac:chgData name="文婷 柴" userId="cc3e45de-2f49-4c89-aeff-00e7b5b5da7e" providerId="ADAL" clId="{18A8EF0B-B960-2B4A-B97D-771B0E56FFDA}" dt="2020-10-19T06:08:26.279" v="672" actId="478"/>
          <ac:picMkLst>
            <pc:docMk/>
            <pc:sldMk cId="0" sldId="265"/>
            <ac:picMk id="6" creationId="{13100A0F-748E-0346-99B7-5031267E1A6C}"/>
          </ac:picMkLst>
        </pc:picChg>
        <pc:picChg chg="add mod ord modCrop">
          <ac:chgData name="文婷 柴" userId="cc3e45de-2f49-4c89-aeff-00e7b5b5da7e" providerId="ADAL" clId="{18A8EF0B-B960-2B4A-B97D-771B0E56FFDA}" dt="2020-10-19T06:08:38.802" v="675" actId="26606"/>
          <ac:picMkLst>
            <pc:docMk/>
            <pc:sldMk cId="0" sldId="265"/>
            <ac:picMk id="8" creationId="{900FBE39-513D-8D4E-9F80-0EE0F772FB1D}"/>
          </ac:picMkLst>
        </pc:picChg>
        <pc:picChg chg="add mod ord modCrop">
          <ac:chgData name="文婷 柴" userId="cc3e45de-2f49-4c89-aeff-00e7b5b5da7e" providerId="ADAL" clId="{18A8EF0B-B960-2B4A-B97D-771B0E56FFDA}" dt="2020-10-19T06:08:38.802" v="675" actId="26606"/>
          <ac:picMkLst>
            <pc:docMk/>
            <pc:sldMk cId="0" sldId="265"/>
            <ac:picMk id="10" creationId="{0A1DA2D1-E832-8B47-9F06-4AF4CD82A50E}"/>
          </ac:picMkLst>
        </pc:picChg>
        <pc:picChg chg="add mod">
          <ac:chgData name="文婷 柴" userId="cc3e45de-2f49-4c89-aeff-00e7b5b5da7e" providerId="ADAL" clId="{18A8EF0B-B960-2B4A-B97D-771B0E56FFDA}" dt="2020-10-19T06:08:38.802" v="675" actId="26606"/>
          <ac:picMkLst>
            <pc:docMk/>
            <pc:sldMk cId="0" sldId="265"/>
            <ac:picMk id="12" creationId="{2DAAF601-7C4A-5B44-BCE9-155D85B8830B}"/>
          </ac:picMkLst>
        </pc:picChg>
        <pc:cxnChg chg="add">
          <ac:chgData name="文婷 柴" userId="cc3e45de-2f49-4c89-aeff-00e7b5b5da7e" providerId="ADAL" clId="{18A8EF0B-B960-2B4A-B97D-771B0E56FFDA}" dt="2020-10-19T06:08:38.802" v="675" actId="26606"/>
          <ac:cxnSpMkLst>
            <pc:docMk/>
            <pc:sldMk cId="0" sldId="265"/>
            <ac:cxnSpMk id="26" creationId="{ED28E597-4AF8-4D69-A9AB-A1EDC6156B0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4FA7B-BA38-3846-AC7E-D21CBEF31F35}" type="datetimeFigureOut">
              <a:rPr kumimoji="1" lang="zh-CN" altLang="en-US" smtClean="0"/>
              <a:t>2020/10/21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2941C-8F1A-4B4C-ADDC-D5517BD4F6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18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Binary fission also describes the duplication of organelles in eukaryotes. </a:t>
            </a:r>
            <a:r>
              <a:rPr kumimoji="1" lang="en-US" altLang="zh-CN"/>
              <a:t>Mitochondria and other organelles must reproduce via binary fission before mitosis so each cell has ample organelles.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2941C-8F1A-4B4C-ADDC-D5517BD4F65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87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887D-7A26-44D4-BC3B-C29934CA25C2}" type="datetimeFigureOut">
              <a:rPr lang="en-GB" smtClean="0"/>
              <a:pPr/>
              <a:t>21/10/2020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46368-4AF2-468F-A5F5-185B3577487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IGCSE Biology</a:t>
            </a:r>
          </a:p>
          <a:p>
            <a:r>
              <a:rPr lang="en-US" altLang="zh-CN" dirty="0"/>
              <a:t>Wendy</a:t>
            </a:r>
            <a:r>
              <a:rPr lang="zh-CN" altLang="en-US" dirty="0"/>
              <a:t> </a:t>
            </a:r>
            <a:r>
              <a:rPr lang="en-US" altLang="zh-CN" dirty="0"/>
              <a:t>Chai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Asexual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070199"/>
            <a:ext cx="4221133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500"/>
              </a:spcBef>
              <a:buNone/>
            </a:pPr>
            <a:r>
              <a:rPr lang="en-GB" sz="2000" dirty="0"/>
              <a:t>	This process results in the production of </a:t>
            </a:r>
            <a:r>
              <a:rPr lang="en-GB" sz="2000" b="1" dirty="0"/>
              <a:t>genetically identical</a:t>
            </a:r>
            <a:r>
              <a:rPr lang="en-GB" sz="2000" dirty="0"/>
              <a:t> offspring from one parent.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1500"/>
              </a:spcBef>
              <a:buNone/>
            </a:pPr>
            <a:r>
              <a:rPr lang="en-GB" sz="2000" dirty="0"/>
              <a:t>	Examples:</a:t>
            </a:r>
            <a:endParaRPr lang="en-US" sz="2000" dirty="0"/>
          </a:p>
          <a:p>
            <a:pPr lvl="0">
              <a:lnSpc>
                <a:spcPct val="110000"/>
              </a:lnSpc>
              <a:spcBef>
                <a:spcPts val="1500"/>
              </a:spcBef>
            </a:pPr>
            <a:r>
              <a:rPr lang="en-GB" sz="2000" dirty="0"/>
              <a:t>Asexual reproduction in bacteria</a:t>
            </a:r>
            <a:r>
              <a:rPr lang="zh-CN" altLang="en-US" sz="2000" dirty="0"/>
              <a:t> </a:t>
            </a:r>
            <a:r>
              <a:rPr lang="en-US" altLang="zh-CN" sz="2000" dirty="0"/>
              <a:t>(also</a:t>
            </a:r>
            <a:r>
              <a:rPr lang="zh-CN" altLang="en-US" sz="2000" dirty="0"/>
              <a:t> </a:t>
            </a:r>
            <a:r>
              <a:rPr lang="en-US" altLang="zh-CN" sz="2000" dirty="0"/>
              <a:t>called</a:t>
            </a:r>
            <a:r>
              <a:rPr lang="zh-CN" altLang="en-US" sz="2000" dirty="0"/>
              <a:t> </a:t>
            </a:r>
            <a:r>
              <a:rPr lang="en-US" altLang="zh-CN" sz="2000" dirty="0"/>
              <a:t>binary</a:t>
            </a:r>
            <a:r>
              <a:rPr lang="zh-CN" altLang="en-US" sz="2000" dirty="0"/>
              <a:t> </a:t>
            </a:r>
            <a:r>
              <a:rPr lang="en-US" altLang="zh-CN" sz="2000" dirty="0"/>
              <a:t>fission)</a:t>
            </a:r>
            <a:endParaRPr lang="en-US" sz="2000" dirty="0"/>
          </a:p>
          <a:p>
            <a:pPr lvl="0">
              <a:lnSpc>
                <a:spcPct val="110000"/>
              </a:lnSpc>
              <a:spcBef>
                <a:spcPts val="1500"/>
              </a:spcBef>
            </a:pPr>
            <a:r>
              <a:rPr lang="en-GB" sz="2000" dirty="0"/>
              <a:t>Spore production in fungi</a:t>
            </a:r>
            <a:endParaRPr lang="en-US" sz="2000" dirty="0"/>
          </a:p>
          <a:p>
            <a:pPr lvl="0">
              <a:lnSpc>
                <a:spcPct val="110000"/>
              </a:lnSpc>
              <a:spcBef>
                <a:spcPts val="1500"/>
              </a:spcBef>
            </a:pPr>
            <a:r>
              <a:rPr lang="en-GB" sz="2000" dirty="0"/>
              <a:t>Tuber formation in potatoes.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90087B-ED93-264C-B125-8B1E42B08B50}"/>
              </a:ext>
            </a:extLst>
          </p:cNvPr>
          <p:cNvSpPr txBox="1">
            <a:spLocks/>
          </p:cNvSpPr>
          <p:nvPr/>
        </p:nvSpPr>
        <p:spPr>
          <a:xfrm>
            <a:off x="4871134" y="2070199"/>
            <a:ext cx="40427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500"/>
              </a:spcBef>
              <a:buFont typeface="Arial" pitchFamily="34" charset="0"/>
              <a:buNone/>
            </a:pPr>
            <a:r>
              <a:rPr lang="en-GB" sz="2000" dirty="0"/>
              <a:t>	The process involving the fusion (joining) of </a:t>
            </a:r>
            <a:r>
              <a:rPr lang="en-GB" sz="2000" b="1" dirty="0"/>
              <a:t>haploid</a:t>
            </a:r>
            <a:r>
              <a:rPr lang="en-GB" sz="2000" dirty="0"/>
              <a:t> nuclei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b="1" dirty="0"/>
              <a:t>gamete</a:t>
            </a:r>
            <a:r>
              <a:rPr lang="en-US" altLang="zh-CN" sz="2000" dirty="0"/>
              <a:t>s</a:t>
            </a:r>
            <a:r>
              <a:rPr lang="en-GB" sz="2000" dirty="0"/>
              <a:t> to form a </a:t>
            </a:r>
            <a:r>
              <a:rPr lang="en-GB" sz="2000" b="1" dirty="0"/>
              <a:t>diploid</a:t>
            </a:r>
            <a:r>
              <a:rPr lang="en-GB" sz="2000" dirty="0"/>
              <a:t> </a:t>
            </a:r>
            <a:r>
              <a:rPr lang="en-GB" sz="2000" b="1" dirty="0"/>
              <a:t>zygote</a:t>
            </a:r>
            <a:r>
              <a:rPr lang="en-GB" sz="2000" dirty="0"/>
              <a:t>, and the production of </a:t>
            </a:r>
            <a:r>
              <a:rPr lang="en-GB" sz="2000" b="1" dirty="0"/>
              <a:t>genetically different</a:t>
            </a:r>
            <a:r>
              <a:rPr lang="en-GB" sz="2000" dirty="0"/>
              <a:t> offspring.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1500"/>
              </a:spcBef>
              <a:buFont typeface="Arial" pitchFamily="34" charset="0"/>
              <a:buNone/>
            </a:pPr>
            <a:r>
              <a:rPr lang="en-GB" sz="2000" dirty="0"/>
              <a:t>	Examples: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1500"/>
              </a:spcBef>
            </a:pPr>
            <a:r>
              <a:rPr lang="en-GB" sz="2000" dirty="0"/>
              <a:t>Most organisms.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D1DBB-90C7-9542-9FDC-35649E56F769}"/>
              </a:ext>
            </a:extLst>
          </p:cNvPr>
          <p:cNvSpPr txBox="1">
            <a:spLocks/>
          </p:cNvSpPr>
          <p:nvPr/>
        </p:nvSpPr>
        <p:spPr>
          <a:xfrm>
            <a:off x="5076056" y="261838"/>
            <a:ext cx="3178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</a:t>
            </a:r>
            <a:r>
              <a:rPr lang="en-GB" dirty="0" err="1"/>
              <a:t>exual</a:t>
            </a:r>
            <a:r>
              <a:rPr lang="en-GB" dirty="0"/>
              <a:t> reproduction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601A6D-2700-0249-AAE2-744C54FB3474}"/>
              </a:ext>
            </a:extLst>
          </p:cNvPr>
          <p:cNvSpPr/>
          <p:nvPr/>
        </p:nvSpPr>
        <p:spPr>
          <a:xfrm>
            <a:off x="3871132" y="384473"/>
            <a:ext cx="9696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/>
                <a:solidFill>
                  <a:schemeClr val="accent3"/>
                </a:solidFill>
                <a:effectLst/>
              </a:rPr>
              <a:t>vs.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0DF9B4-6414-834B-8C87-31CF7E6B9DC9}"/>
              </a:ext>
            </a:extLst>
          </p:cNvPr>
          <p:cNvSpPr txBox="1"/>
          <p:nvPr/>
        </p:nvSpPr>
        <p:spPr>
          <a:xfrm>
            <a:off x="4060468" y="602128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Clone?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6BEF4E-48F1-E943-BA73-CE17465889DF}"/>
              </a:ext>
            </a:extLst>
          </p:cNvPr>
          <p:cNvSpPr txBox="1"/>
          <p:nvPr/>
        </p:nvSpPr>
        <p:spPr>
          <a:xfrm>
            <a:off x="539552" y="60212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Clone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8" grpId="0"/>
      <p:bldP spid="8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7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5" name="Rectangle 7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lvl="0" indent="-685800" algn="l">
              <a:lnSpc>
                <a:spcPct val="90000"/>
              </a:lnSpc>
            </a:pPr>
            <a:r>
              <a:rPr lang="en-US" sz="2600" dirty="0"/>
              <a:t>Asexual</a:t>
            </a:r>
            <a:r>
              <a:rPr lang="zh-CN" altLang="en-US" sz="2600" dirty="0"/>
              <a:t> </a:t>
            </a:r>
            <a:r>
              <a:rPr lang="en-US" sz="2600" dirty="0"/>
              <a:t>reproduction</a:t>
            </a:r>
            <a:r>
              <a:rPr lang="zh-CN" altLang="en-US" sz="2600" dirty="0"/>
              <a:t> </a:t>
            </a:r>
            <a:r>
              <a:rPr lang="en-US" sz="2600" dirty="0"/>
              <a:t>in</a:t>
            </a:r>
            <a:r>
              <a:rPr lang="zh-CN" altLang="en-US" sz="2600" dirty="0"/>
              <a:t> </a:t>
            </a:r>
            <a:r>
              <a:rPr lang="en-US" sz="2600" dirty="0"/>
              <a:t>bacteria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46" name="Rectangle 7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B13B9B-2C4D-A74D-B37E-0FC3517CEE4E}"/>
              </a:ext>
            </a:extLst>
          </p:cNvPr>
          <p:cNvSpPr txBox="1"/>
          <p:nvPr/>
        </p:nvSpPr>
        <p:spPr>
          <a:xfrm>
            <a:off x="3937579" y="586822"/>
            <a:ext cx="458005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b="1" dirty="0"/>
              <a:t>Binary fission </a:t>
            </a:r>
            <a:r>
              <a:rPr kumimoji="1" lang="en-US" altLang="zh-CN" sz="1600" dirty="0"/>
              <a:t>is the process through which asexual reproduction happens in </a:t>
            </a:r>
            <a:r>
              <a:rPr kumimoji="1" lang="en-US" altLang="zh-CN" sz="1600" b="1" dirty="0"/>
              <a:t>bacteria</a:t>
            </a:r>
            <a:r>
              <a:rPr kumimoji="1" lang="en-US" altLang="zh-CN" sz="1600" dirty="0"/>
              <a:t>.</a:t>
            </a:r>
          </a:p>
          <a:p>
            <a:pPr indent="-228600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Binary fission is a relatively simple process, compared to mitosis, because binary fission does not involve reproducing organelles or complex chromosomes.</a:t>
            </a:r>
          </a:p>
        </p:txBody>
      </p:sp>
      <p:pic>
        <p:nvPicPr>
          <p:cNvPr id="4" name="Content Placeholder 3" descr="bacteriareproduction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7982" y="2729397"/>
            <a:ext cx="4423211" cy="3763478"/>
          </a:xfrm>
          <a:prstGeom prst="rect">
            <a:avLst/>
          </a:prstGeom>
        </p:spPr>
      </p:pic>
      <p:pic>
        <p:nvPicPr>
          <p:cNvPr id="1026" name="Picture 2" descr="Binary Fission">
            <a:extLst>
              <a:ext uri="{FF2B5EF4-FFF2-40B4-BE49-F238E27FC236}">
                <a16:creationId xmlns:a16="http://schemas.microsoft.com/office/drawing/2014/main" id="{63363301-D1A5-144D-AB21-9B666499E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9084" y="3337371"/>
            <a:ext cx="4507569" cy="246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0" lvl="0" indent="-685800">
              <a:buBlip>
                <a:blip r:embed="rId2"/>
              </a:buBlip>
            </a:pPr>
            <a:r>
              <a:rPr lang="en-GB" sz="4900" dirty="0"/>
              <a:t>Spore production in fungi</a:t>
            </a:r>
            <a:br>
              <a:rPr lang="en-US" dirty="0"/>
            </a:br>
            <a:endParaRPr lang="en-GB" dirty="0"/>
          </a:p>
        </p:txBody>
      </p:sp>
      <p:pic>
        <p:nvPicPr>
          <p:cNvPr id="4" name="Content Placeholder 3" descr="fusarium_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786414" y="1714488"/>
            <a:ext cx="3357586" cy="4196983"/>
          </a:xfrm>
        </p:spPr>
      </p:pic>
      <p:pic>
        <p:nvPicPr>
          <p:cNvPr id="5" name="Picture 4" descr="fungus-lifecycle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0041" y="1785934"/>
            <a:ext cx="4211959" cy="425169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214942" y="4643446"/>
            <a:ext cx="1143008" cy="1588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7383B190-6BFB-422F-B667-06B7B25F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31267" y="3509963"/>
            <a:ext cx="5319162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6365" y="3812954"/>
            <a:ext cx="4848966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>
              <a:lnSpc>
                <a:spcPct val="90000"/>
              </a:lnSpc>
            </a:pP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Tuber formation in potatoes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 descr="图片包含 不同, 桌子, 充满, 大&#10;&#10;描述已自动生成">
            <a:extLst>
              <a:ext uri="{FF2B5EF4-FFF2-40B4-BE49-F238E27FC236}">
                <a16:creationId xmlns:a16="http://schemas.microsoft.com/office/drawing/2014/main" id="{900FBE39-513D-8D4E-9F80-0EE0F772F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4" r="5906"/>
          <a:stretch/>
        </p:blipFill>
        <p:spPr>
          <a:xfrm>
            <a:off x="238226" y="299363"/>
            <a:ext cx="3120339" cy="3049204"/>
          </a:xfrm>
          <a:prstGeom prst="rect">
            <a:avLst/>
          </a:prstGeom>
        </p:spPr>
      </p:pic>
      <p:pic>
        <p:nvPicPr>
          <p:cNvPr id="12" name="图片 11" descr="图片包含 游戏机, 桌子, 花, 食物&#10;&#10;描述已自动生成">
            <a:extLst>
              <a:ext uri="{FF2B5EF4-FFF2-40B4-BE49-F238E27FC236}">
                <a16:creationId xmlns:a16="http://schemas.microsoft.com/office/drawing/2014/main" id="{2DAAF601-7C4A-5B44-BCE9-155D85B883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6" b="2"/>
          <a:stretch/>
        </p:blipFill>
        <p:spPr>
          <a:xfrm>
            <a:off x="3490722" y="299363"/>
            <a:ext cx="5412813" cy="300818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28E597-4AF8-4D69-A9AB-A1EDC6156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53715" y="5443086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盘子里有食物&#10;&#10;描述已自动生成">
            <a:extLst>
              <a:ext uri="{FF2B5EF4-FFF2-40B4-BE49-F238E27FC236}">
                <a16:creationId xmlns:a16="http://schemas.microsoft.com/office/drawing/2014/main" id="{0A1DA2D1-E832-8B47-9F06-4AF4CD82A5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1"/>
          <a:stretch/>
        </p:blipFill>
        <p:spPr>
          <a:xfrm>
            <a:off x="238226" y="3509433"/>
            <a:ext cx="3120339" cy="30268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9830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Asexual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824"/>
            <a:ext cx="3823335" cy="379574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76225" indent="-161925">
              <a:lnSpc>
                <a:spcPct val="120000"/>
              </a:lnSpc>
              <a:spcBef>
                <a:spcPts val="1500"/>
              </a:spcBef>
            </a:pPr>
            <a:r>
              <a:rPr lang="en-US" sz="2100" dirty="0"/>
              <a:t>	</a:t>
            </a:r>
            <a:r>
              <a:rPr lang="en-US" sz="2100" b="1" dirty="0"/>
              <a:t>Advantages</a:t>
            </a:r>
            <a:r>
              <a:rPr lang="en-US" sz="2100" dirty="0"/>
              <a:t>:</a:t>
            </a:r>
          </a:p>
          <a:p>
            <a:pPr lvl="0" indent="-228600">
              <a:lnSpc>
                <a:spcPct val="120000"/>
              </a:lnSpc>
              <a:spcBef>
                <a:spcPts val="1500"/>
              </a:spcBef>
            </a:pPr>
            <a:r>
              <a:rPr lang="en-US" sz="2100" dirty="0"/>
              <a:t>Many offspring are produced</a:t>
            </a:r>
            <a:r>
              <a:rPr lang="zh-CN" altLang="en-US" sz="2100" dirty="0"/>
              <a:t> </a:t>
            </a:r>
            <a:r>
              <a:rPr lang="en-US" altLang="zh-CN" sz="2100" dirty="0"/>
              <a:t>faster</a:t>
            </a:r>
            <a:r>
              <a:rPr lang="en-US" sz="2100" dirty="0"/>
              <a:t> (in a short time).</a:t>
            </a:r>
          </a:p>
          <a:p>
            <a:pPr lvl="0" indent="-228600">
              <a:lnSpc>
                <a:spcPct val="120000"/>
              </a:lnSpc>
              <a:spcBef>
                <a:spcPts val="1500"/>
              </a:spcBef>
            </a:pPr>
            <a:r>
              <a:rPr lang="en-US" sz="2100" dirty="0"/>
              <a:t>Only one parent is needed</a:t>
            </a:r>
            <a:r>
              <a:rPr lang="zh-CN" altLang="en-US" sz="2100" dirty="0"/>
              <a:t> </a:t>
            </a:r>
            <a:r>
              <a:rPr lang="en-US" altLang="zh-CN" sz="2100" dirty="0"/>
              <a:t>(and</a:t>
            </a:r>
            <a:r>
              <a:rPr lang="zh-CN" altLang="en-US" sz="2100" dirty="0"/>
              <a:t> </a:t>
            </a:r>
            <a:r>
              <a:rPr lang="en-US" altLang="zh-CN" sz="2100" dirty="0"/>
              <a:t>this</a:t>
            </a:r>
            <a:r>
              <a:rPr lang="zh-CN" altLang="en-US" sz="2100" dirty="0"/>
              <a:t> </a:t>
            </a:r>
            <a:r>
              <a:rPr lang="en-US" altLang="zh-CN" sz="2100" dirty="0"/>
              <a:t>saves energy)</a:t>
            </a:r>
            <a:r>
              <a:rPr lang="en-US" sz="2100" dirty="0"/>
              <a:t>.</a:t>
            </a:r>
          </a:p>
          <a:p>
            <a:pPr lvl="0" indent="-228600">
              <a:lnSpc>
                <a:spcPct val="120000"/>
              </a:lnSpc>
              <a:spcBef>
                <a:spcPts val="1500"/>
              </a:spcBef>
            </a:pPr>
            <a:r>
              <a:rPr lang="en-US" sz="2100" dirty="0"/>
              <a:t>They are often </a:t>
            </a:r>
            <a:r>
              <a:rPr lang="en-US" altLang="zh-CN" sz="2100" dirty="0"/>
              <a:t>well</a:t>
            </a:r>
            <a:r>
              <a:rPr lang="zh-CN" altLang="en-US" sz="2100" dirty="0"/>
              <a:t> </a:t>
            </a:r>
            <a:r>
              <a:rPr lang="en-US" sz="2100" dirty="0"/>
              <a:t>adapted to the environment they live in.</a:t>
            </a:r>
          </a:p>
          <a:p>
            <a:pPr lvl="0" indent="-228600">
              <a:lnSpc>
                <a:spcPct val="120000"/>
              </a:lnSpc>
              <a:spcBef>
                <a:spcPts val="1500"/>
              </a:spcBef>
            </a:pPr>
            <a:r>
              <a:rPr lang="en-US" altLang="zh-CN" sz="2100" dirty="0"/>
              <a:t>Able</a:t>
            </a:r>
            <a:r>
              <a:rPr lang="zh-CN" altLang="en-US" sz="2100" dirty="0"/>
              <a:t> </a:t>
            </a:r>
            <a:r>
              <a:rPr lang="en-US" altLang="zh-CN" sz="2100" dirty="0"/>
              <a:t>to</a:t>
            </a:r>
            <a:r>
              <a:rPr lang="zh-CN" altLang="en-US" sz="2100" dirty="0"/>
              <a:t> </a:t>
            </a:r>
            <a:r>
              <a:rPr lang="en-US" altLang="zh-CN" sz="2100" dirty="0"/>
              <a:t>maintain</a:t>
            </a:r>
            <a:r>
              <a:rPr lang="zh-CN" altLang="en-US" sz="2100" dirty="0"/>
              <a:t> </a:t>
            </a:r>
            <a:r>
              <a:rPr lang="en-US" altLang="zh-CN" sz="2100" dirty="0"/>
              <a:t>desirable</a:t>
            </a:r>
            <a:r>
              <a:rPr lang="zh-CN" altLang="en-US" sz="2100" dirty="0"/>
              <a:t> </a:t>
            </a:r>
            <a:r>
              <a:rPr lang="en-US" altLang="zh-CN" sz="2100" dirty="0"/>
              <a:t>features/</a:t>
            </a:r>
            <a:r>
              <a:rPr lang="zh-CN" altLang="en-US" sz="2100" dirty="0"/>
              <a:t> </a:t>
            </a:r>
            <a:r>
              <a:rPr lang="en-US" altLang="zh-CN" sz="2100" dirty="0"/>
              <a:t>traits.</a:t>
            </a:r>
            <a:endParaRPr lang="en-US" sz="2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92DF9-C69C-D94C-BFDA-22F4F528BC58}"/>
              </a:ext>
            </a:extLst>
          </p:cNvPr>
          <p:cNvSpPr txBox="1">
            <a:spLocks/>
          </p:cNvSpPr>
          <p:nvPr/>
        </p:nvSpPr>
        <p:spPr>
          <a:xfrm>
            <a:off x="4692015" y="1844824"/>
            <a:ext cx="3823335" cy="379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20000"/>
              </a:lnSpc>
              <a:spcBef>
                <a:spcPts val="1500"/>
              </a:spcBef>
            </a:pPr>
            <a:r>
              <a:rPr lang="en-US" sz="1900" dirty="0"/>
              <a:t>	</a:t>
            </a:r>
            <a:r>
              <a:rPr lang="en-US" sz="1900" b="1" dirty="0"/>
              <a:t>Disadvantages</a:t>
            </a:r>
            <a:r>
              <a:rPr lang="en-US" sz="1900" dirty="0"/>
              <a:t>:</a:t>
            </a:r>
          </a:p>
          <a:p>
            <a:pPr indent="-228600">
              <a:lnSpc>
                <a:spcPct val="120000"/>
              </a:lnSpc>
              <a:spcBef>
                <a:spcPts val="1500"/>
              </a:spcBef>
            </a:pPr>
            <a:r>
              <a:rPr lang="en-US" altLang="zh-CN" sz="1900" dirty="0"/>
              <a:t>Less</a:t>
            </a:r>
            <a:r>
              <a:rPr lang="zh-CN" altLang="en-US" sz="1900" dirty="0"/>
              <a:t> </a:t>
            </a:r>
            <a:r>
              <a:rPr lang="en-US" altLang="zh-CN" sz="1900" dirty="0"/>
              <a:t>genetic</a:t>
            </a:r>
            <a:r>
              <a:rPr lang="zh-CN" altLang="en-US" sz="1900" dirty="0"/>
              <a:t> </a:t>
            </a:r>
            <a:r>
              <a:rPr lang="en-US" altLang="zh-CN" sz="1900" dirty="0"/>
              <a:t>variation</a:t>
            </a:r>
          </a:p>
          <a:p>
            <a:pPr indent="-228600">
              <a:lnSpc>
                <a:spcPct val="120000"/>
              </a:lnSpc>
              <a:spcBef>
                <a:spcPts val="1500"/>
              </a:spcBef>
            </a:pPr>
            <a:r>
              <a:rPr lang="en-US" altLang="zh-CN" sz="1900" dirty="0"/>
              <a:t>Adaptation to changes</a:t>
            </a:r>
            <a:r>
              <a:rPr lang="zh-CN" altLang="en-US" sz="1900" dirty="0"/>
              <a:t> </a:t>
            </a:r>
            <a:r>
              <a:rPr lang="en-US" altLang="zh-CN" sz="1900" dirty="0"/>
              <a:t>in</a:t>
            </a:r>
            <a:r>
              <a:rPr lang="zh-CN" altLang="en-US" sz="1900" dirty="0"/>
              <a:t> </a:t>
            </a:r>
            <a:r>
              <a:rPr lang="en-US" altLang="zh-CN" sz="1900" dirty="0"/>
              <a:t>the</a:t>
            </a:r>
            <a:r>
              <a:rPr lang="zh-CN" altLang="en-US" sz="1900" dirty="0"/>
              <a:t> </a:t>
            </a:r>
            <a:r>
              <a:rPr lang="en-US" altLang="zh-CN" sz="1900" dirty="0"/>
              <a:t>environment</a:t>
            </a:r>
            <a:r>
              <a:rPr lang="zh-CN" altLang="en-US" sz="1900" dirty="0"/>
              <a:t> </a:t>
            </a:r>
            <a:r>
              <a:rPr lang="en-US" altLang="zh-CN" sz="1900" dirty="0"/>
              <a:t>or</a:t>
            </a:r>
            <a:r>
              <a:rPr lang="zh-CN" altLang="en-US" sz="1900" dirty="0"/>
              <a:t> </a:t>
            </a:r>
            <a:r>
              <a:rPr lang="en-US" altLang="zh-CN" sz="1900" dirty="0"/>
              <a:t>a new environment is difficult.</a:t>
            </a:r>
          </a:p>
          <a:p>
            <a:pPr indent="-228600">
              <a:lnSpc>
                <a:spcPct val="120000"/>
              </a:lnSpc>
              <a:spcBef>
                <a:spcPts val="1500"/>
              </a:spcBef>
            </a:pPr>
            <a:r>
              <a:rPr lang="en-US" sz="1900" dirty="0"/>
              <a:t>Because they are genetically identical, if one individual suffers from a disease, all individuals will suffer.</a:t>
            </a:r>
          </a:p>
          <a:p>
            <a:pPr indent="-228600">
              <a:lnSpc>
                <a:spcPct val="120000"/>
              </a:lnSpc>
              <a:spcBef>
                <a:spcPts val="1500"/>
              </a:spcBef>
            </a:pPr>
            <a:r>
              <a:rPr lang="en-US" altLang="zh-CN" sz="1900" dirty="0"/>
              <a:t>Does not favor evolution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Sexual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420387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120000"/>
              </a:lnSpc>
              <a:spcBef>
                <a:spcPts val="2000"/>
              </a:spcBef>
            </a:pPr>
            <a:r>
              <a:rPr lang="en-US" sz="1900" dirty="0"/>
              <a:t>	</a:t>
            </a:r>
            <a:r>
              <a:rPr lang="en-US" sz="1900" b="1" dirty="0"/>
              <a:t>Advantages</a:t>
            </a:r>
            <a:r>
              <a:rPr lang="en-US" sz="1900" dirty="0"/>
              <a:t>:</a:t>
            </a:r>
          </a:p>
          <a:p>
            <a:pPr lvl="0" indent="-228600">
              <a:lnSpc>
                <a:spcPct val="120000"/>
              </a:lnSpc>
              <a:spcBef>
                <a:spcPts val="2000"/>
              </a:spcBef>
            </a:pPr>
            <a:r>
              <a:rPr lang="en-US" sz="1900" dirty="0"/>
              <a:t>Sexual reproduction produces </a:t>
            </a:r>
            <a:r>
              <a:rPr lang="en-US" sz="1900" b="1" dirty="0"/>
              <a:t>variation</a:t>
            </a:r>
            <a:r>
              <a:rPr lang="en-US" sz="1900" dirty="0"/>
              <a:t>, so individuals have a wider range of characteristics.</a:t>
            </a:r>
          </a:p>
          <a:p>
            <a:pPr lvl="0" indent="-228600">
              <a:lnSpc>
                <a:spcPct val="120000"/>
              </a:lnSpc>
              <a:spcBef>
                <a:spcPts val="2000"/>
              </a:spcBef>
            </a:pPr>
            <a:r>
              <a:rPr lang="en-US" sz="1900" dirty="0"/>
              <a:t>More able to adapt to </a:t>
            </a:r>
            <a:r>
              <a:rPr lang="en-US" altLang="zh-CN" sz="1900" dirty="0"/>
              <a:t>changes in environment or </a:t>
            </a:r>
            <a:r>
              <a:rPr lang="en-US" sz="1900" dirty="0"/>
              <a:t>a new environment.</a:t>
            </a:r>
          </a:p>
          <a:p>
            <a:pPr lvl="0" indent="-228600">
              <a:lnSpc>
                <a:spcPct val="120000"/>
              </a:lnSpc>
              <a:spcBef>
                <a:spcPts val="2000"/>
              </a:spcBef>
            </a:pPr>
            <a:r>
              <a:rPr lang="en-US" altLang="zh-CN" sz="1900" dirty="0"/>
              <a:t>More likely for some individuals to survive a new disease.</a:t>
            </a:r>
            <a:endParaRPr lang="en-US" sz="1900" dirty="0"/>
          </a:p>
          <a:p>
            <a:pPr lvl="0" indent="-228600">
              <a:lnSpc>
                <a:spcPct val="120000"/>
              </a:lnSpc>
              <a:spcBef>
                <a:spcPts val="2000"/>
              </a:spcBef>
            </a:pPr>
            <a:r>
              <a:rPr lang="en-US" sz="1900" dirty="0"/>
              <a:t>Very important for evolution.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4DF56-FE58-0E4B-A667-38A9AD60C690}"/>
              </a:ext>
            </a:extLst>
          </p:cNvPr>
          <p:cNvSpPr txBox="1">
            <a:spLocks/>
          </p:cNvSpPr>
          <p:nvPr/>
        </p:nvSpPr>
        <p:spPr>
          <a:xfrm>
            <a:off x="4692015" y="2177456"/>
            <a:ext cx="3823335" cy="4203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110000"/>
              </a:lnSpc>
              <a:spcBef>
                <a:spcPts val="2000"/>
              </a:spcBef>
            </a:pPr>
            <a:r>
              <a:rPr lang="en-US" sz="1800" dirty="0"/>
              <a:t>	</a:t>
            </a:r>
            <a:r>
              <a:rPr lang="en-US" sz="1800" b="1" dirty="0"/>
              <a:t>Disadvantages</a:t>
            </a:r>
            <a:r>
              <a:rPr lang="en-US" sz="1800" dirty="0"/>
              <a:t>:</a:t>
            </a:r>
          </a:p>
          <a:p>
            <a:pPr indent="-228600">
              <a:lnSpc>
                <a:spcPct val="110000"/>
              </a:lnSpc>
              <a:spcBef>
                <a:spcPts val="2000"/>
              </a:spcBef>
            </a:pPr>
            <a:r>
              <a:rPr lang="en-US" sz="1800" dirty="0"/>
              <a:t>Often fewer offspring are produced (in a longer time).</a:t>
            </a:r>
          </a:p>
          <a:p>
            <a:pPr indent="-228600">
              <a:lnSpc>
                <a:spcPct val="110000"/>
              </a:lnSpc>
              <a:spcBef>
                <a:spcPts val="2000"/>
              </a:spcBef>
            </a:pPr>
            <a:r>
              <a:rPr lang="en-US" sz="1800" dirty="0"/>
              <a:t>Higher energy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BD0BF5A998E4FBF3D7F1E0E7141BA" ma:contentTypeVersion="11" ma:contentTypeDescription="Create a new document." ma:contentTypeScope="" ma:versionID="2900167372ef891b9543ccdbe48d3a46">
  <xsd:schema xmlns:xsd="http://www.w3.org/2001/XMLSchema" xmlns:xs="http://www.w3.org/2001/XMLSchema" xmlns:p="http://schemas.microsoft.com/office/2006/metadata/properties" xmlns:ns2="638b3d8b-b976-4de6-b921-0ae678ab4705" xmlns:ns3="dae67ecd-5e24-42a2-8771-e1145e54c48e" targetNamespace="http://schemas.microsoft.com/office/2006/metadata/properties" ma:root="true" ma:fieldsID="c6d5648b3e5fdd31bca91684134b5e19" ns2:_="" ns3:_="">
    <xsd:import namespace="638b3d8b-b976-4de6-b921-0ae678ab4705"/>
    <xsd:import namespace="dae67ecd-5e24-42a2-8771-e1145e54c4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3d8b-b976-4de6-b921-0ae678ab4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67ecd-5e24-42a2-8771-e1145e54c4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457D47-F543-4C2D-8021-2F8DE668EC9B}"/>
</file>

<file path=customXml/itemProps2.xml><?xml version="1.0" encoding="utf-8"?>
<ds:datastoreItem xmlns:ds="http://schemas.openxmlformats.org/officeDocument/2006/customXml" ds:itemID="{F23BB0E4-CF7A-4D80-9267-411D2AEAF177}"/>
</file>

<file path=customXml/itemProps3.xml><?xml version="1.0" encoding="utf-8"?>
<ds:datastoreItem xmlns:ds="http://schemas.openxmlformats.org/officeDocument/2006/customXml" ds:itemID="{68485DFA-9821-4836-8314-07FF5BEC56CA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324</Words>
  <Application>Microsoft Macintosh PowerPoint</Application>
  <PresentationFormat>全屏显示(4:3)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Arial</vt:lpstr>
      <vt:lpstr>Calibri</vt:lpstr>
      <vt:lpstr>Office Theme</vt:lpstr>
      <vt:lpstr>Reproduction</vt:lpstr>
      <vt:lpstr>Asexual reproduction</vt:lpstr>
      <vt:lpstr>Asexual reproduction in bacteria </vt:lpstr>
      <vt:lpstr>Spore production in fungi </vt:lpstr>
      <vt:lpstr>Tuber formation in potatoes </vt:lpstr>
      <vt:lpstr>Asexual reproduction</vt:lpstr>
      <vt:lpstr>Sexual reproduction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Reproduction</dc:title>
  <dc:creator>柴 文婷</dc:creator>
  <cp:lastModifiedBy>柴 文婷</cp:lastModifiedBy>
  <cp:revision>1</cp:revision>
  <dcterms:created xsi:type="dcterms:W3CDTF">2020-10-19T06:08:38Z</dcterms:created>
  <dcterms:modified xsi:type="dcterms:W3CDTF">2020-10-21T07:06:39Z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0x01010002FBD0BF5A998E4FBF3D7F1E0E7141BA</vt:lpwstr>
  </property>
</Properties>
</file>