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9" r:id="rId3"/>
    <p:sldId id="266" r:id="rId4"/>
    <p:sldId id="277" r:id="rId5"/>
    <p:sldId id="282" r:id="rId6"/>
    <p:sldId id="28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9CD7B-595C-0E4C-B33C-FB0178B1C60C}" v="9" dt="2020-11-10T06:26:03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3"/>
    <p:restoredTop sz="92416"/>
  </p:normalViewPr>
  <p:slideViewPr>
    <p:cSldViewPr>
      <p:cViewPr varScale="1">
        <p:scale>
          <a:sx n="110" d="100"/>
          <a:sy n="110" d="100"/>
        </p:scale>
        <p:origin x="17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婷 柴" userId="cc3e45de-2f49-4c89-aeff-00e7b5b5da7e" providerId="ADAL" clId="{1379CD7B-595C-0E4C-B33C-FB0178B1C60C}"/>
    <pc:docChg chg="custSel delSld modSld">
      <pc:chgData name="文婷 柴" userId="cc3e45de-2f49-4c89-aeff-00e7b5b5da7e" providerId="ADAL" clId="{1379CD7B-595C-0E4C-B33C-FB0178B1C60C}" dt="2020-11-10T06:26:45.968" v="241" actId="1076"/>
      <pc:docMkLst>
        <pc:docMk/>
      </pc:docMkLst>
      <pc:sldChg chg="addSp delSp modSp del mod delAnim">
        <pc:chgData name="文婷 柴" userId="cc3e45de-2f49-4c89-aeff-00e7b5b5da7e" providerId="ADAL" clId="{1379CD7B-595C-0E4C-B33C-FB0178B1C60C}" dt="2020-09-24T02:22:47.547" v="57" actId="2696"/>
        <pc:sldMkLst>
          <pc:docMk/>
          <pc:sldMk cId="0" sldId="272"/>
        </pc:sldMkLst>
        <pc:spChg chg="add mod">
          <ac:chgData name="文婷 柴" userId="cc3e45de-2f49-4c89-aeff-00e7b5b5da7e" providerId="ADAL" clId="{1379CD7B-595C-0E4C-B33C-FB0178B1C60C}" dt="2020-09-24T02:21:43.393" v="6" actId="21"/>
          <ac:spMkLst>
            <pc:docMk/>
            <pc:sldMk cId="0" sldId="272"/>
            <ac:spMk id="5" creationId="{EC428120-17CF-0940-BDC7-70E1D258BC52}"/>
          </ac:spMkLst>
        </pc:spChg>
        <pc:picChg chg="del">
          <ac:chgData name="文婷 柴" userId="cc3e45de-2f49-4c89-aeff-00e7b5b5da7e" providerId="ADAL" clId="{1379CD7B-595C-0E4C-B33C-FB0178B1C60C}" dt="2020-09-24T02:21:43.393" v="6" actId="21"/>
          <ac:picMkLst>
            <pc:docMk/>
            <pc:sldMk cId="0" sldId="272"/>
            <ac:picMk id="4" creationId="{00000000-0000-0000-0000-000000000000}"/>
          </ac:picMkLst>
        </pc:picChg>
      </pc:sldChg>
      <pc:sldChg chg="addSp modSp mod modAnim modNotesTx">
        <pc:chgData name="文婷 柴" userId="cc3e45de-2f49-4c89-aeff-00e7b5b5da7e" providerId="ADAL" clId="{1379CD7B-595C-0E4C-B33C-FB0178B1C60C}" dt="2020-11-10T06:26:45.968" v="241" actId="1076"/>
        <pc:sldMkLst>
          <pc:docMk/>
          <pc:sldMk cId="0" sldId="279"/>
        </pc:sldMkLst>
        <pc:spChg chg="mod">
          <ac:chgData name="文婷 柴" userId="cc3e45de-2f49-4c89-aeff-00e7b5b5da7e" providerId="ADAL" clId="{1379CD7B-595C-0E4C-B33C-FB0178B1C60C}" dt="2020-09-24T02:22:08.789" v="11" actId="1076"/>
          <ac:spMkLst>
            <pc:docMk/>
            <pc:sldMk cId="0" sldId="279"/>
            <ac:spMk id="2" creationId="{00000000-0000-0000-0000-000000000000}"/>
          </ac:spMkLst>
        </pc:spChg>
        <pc:spChg chg="add mod">
          <ac:chgData name="文婷 柴" userId="cc3e45de-2f49-4c89-aeff-00e7b5b5da7e" providerId="ADAL" clId="{1379CD7B-595C-0E4C-B33C-FB0178B1C60C}" dt="2020-11-10T06:26:45.968" v="241" actId="1076"/>
          <ac:spMkLst>
            <pc:docMk/>
            <pc:sldMk cId="0" sldId="279"/>
            <ac:spMk id="3" creationId="{0889F892-4F0D-CD4D-9578-665AE5300CF2}"/>
          </ac:spMkLst>
        </pc:spChg>
        <pc:spChg chg="add mod">
          <ac:chgData name="文婷 柴" userId="cc3e45de-2f49-4c89-aeff-00e7b5b5da7e" providerId="ADAL" clId="{1379CD7B-595C-0E4C-B33C-FB0178B1C60C}" dt="2020-09-24T02:22:38.597" v="55" actId="1076"/>
          <ac:spMkLst>
            <pc:docMk/>
            <pc:sldMk cId="0" sldId="279"/>
            <ac:spMk id="7" creationId="{E8AF3550-C2F5-144E-A1AE-D362AF589F41}"/>
          </ac:spMkLst>
        </pc:spChg>
        <pc:picChg chg="mod">
          <ac:chgData name="文婷 柴" userId="cc3e45de-2f49-4c89-aeff-00e7b5b5da7e" providerId="ADAL" clId="{1379CD7B-595C-0E4C-B33C-FB0178B1C60C}" dt="2020-11-10T06:15:34.498" v="60" actId="1076"/>
          <ac:picMkLst>
            <pc:docMk/>
            <pc:sldMk cId="0" sldId="279"/>
            <ac:picMk id="4" creationId="{00000000-0000-0000-0000-000000000000}"/>
          </ac:picMkLst>
        </pc:picChg>
        <pc:picChg chg="mod">
          <ac:chgData name="文婷 柴" userId="cc3e45de-2f49-4c89-aeff-00e7b5b5da7e" providerId="ADAL" clId="{1379CD7B-595C-0E4C-B33C-FB0178B1C60C}" dt="2020-09-24T02:21:32.939" v="2" actId="1076"/>
          <ac:picMkLst>
            <pc:docMk/>
            <pc:sldMk cId="0" sldId="279"/>
            <ac:picMk id="5" creationId="{00000000-0000-0000-0000-000000000000}"/>
          </ac:picMkLst>
        </pc:picChg>
        <pc:picChg chg="add mod">
          <ac:chgData name="文婷 柴" userId="cc3e45de-2f49-4c89-aeff-00e7b5b5da7e" providerId="ADAL" clId="{1379CD7B-595C-0E4C-B33C-FB0178B1C60C}" dt="2020-11-10T06:26:32.722" v="239" actId="1076"/>
          <ac:picMkLst>
            <pc:docMk/>
            <pc:sldMk cId="0" sldId="279"/>
            <ac:picMk id="6" creationId="{3566AE9C-2A2F-664E-A89B-6106209378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D8DA9-CD11-9041-B96B-9E4968A04AC4}" type="datetimeFigureOut">
              <a:rPr kumimoji="1" lang="zh-CN" altLang="en-US" smtClean="0"/>
              <a:t>2020/11/10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68264-799E-D449-A478-3BF86B628D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12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hilum controls the water content in the final stages of seeds’ formation.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opens in low humidity and closes in high humidity (10% humidity of the seed weight), preventing water absorption. This function of the hilum explains the higher longevity of harder seeds.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68264-799E-D449-A478-3BF86B628D4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51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91D0-5D9F-44E7-994F-71872111D48E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6A40-6973-438F-9FDE-C5702279B2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91D0-5D9F-44E7-994F-71872111D48E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6A40-6973-438F-9FDE-C5702279B2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91D0-5D9F-44E7-994F-71872111D48E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6A40-6973-438F-9FDE-C5702279B2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91D0-5D9F-44E7-994F-71872111D48E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6A40-6973-438F-9FDE-C5702279B2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91D0-5D9F-44E7-994F-71872111D48E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6A40-6973-438F-9FDE-C5702279B2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91D0-5D9F-44E7-994F-71872111D48E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6A40-6973-438F-9FDE-C5702279B2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91D0-5D9F-44E7-994F-71872111D48E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6A40-6973-438F-9FDE-C5702279B2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91D0-5D9F-44E7-994F-71872111D48E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6A40-6973-438F-9FDE-C5702279B2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91D0-5D9F-44E7-994F-71872111D48E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6A40-6973-438F-9FDE-C5702279B2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91D0-5D9F-44E7-994F-71872111D48E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6A40-6973-438F-9FDE-C5702279B2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91D0-5D9F-44E7-994F-71872111D48E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6A40-6973-438F-9FDE-C5702279B2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91D0-5D9F-44E7-994F-71872111D48E}" type="datetimeFigureOut">
              <a:rPr lang="en-GB" smtClean="0"/>
              <a:pPr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E6A40-6973-438F-9FDE-C5702279B28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/>
              <a:t>Germination</a:t>
            </a:r>
          </a:p>
        </p:txBody>
      </p:sp>
      <p:pic>
        <p:nvPicPr>
          <p:cNvPr id="4" name="Picture 3" descr="germin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147113"/>
            <a:ext cx="5040560" cy="6617668"/>
          </a:xfrm>
          <a:prstGeom prst="rect">
            <a:avLst/>
          </a:prstGeom>
        </p:spPr>
      </p:pic>
      <p:pic>
        <p:nvPicPr>
          <p:cNvPr id="5" name="Picture 4" descr="thCACO5N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573016"/>
            <a:ext cx="2232248" cy="29880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72" y="104789"/>
            <a:ext cx="375476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Parts of the embryo</a:t>
            </a:r>
          </a:p>
        </p:txBody>
      </p:sp>
      <p:pic>
        <p:nvPicPr>
          <p:cNvPr id="4" name="Content Placeholder 3" descr="thCA0WDHOF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b="17746"/>
          <a:stretch>
            <a:fillRect/>
          </a:stretch>
        </p:blipFill>
        <p:spPr>
          <a:xfrm>
            <a:off x="6444208" y="4509120"/>
            <a:ext cx="2232248" cy="2071131"/>
          </a:xfrm>
        </p:spPr>
      </p:pic>
      <p:pic>
        <p:nvPicPr>
          <p:cNvPr id="5" name="Picture 4" descr="thCA5ZG37V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35488" y="1419417"/>
            <a:ext cx="4608512" cy="2749745"/>
          </a:xfrm>
          <a:prstGeom prst="rect">
            <a:avLst/>
          </a:prstGeom>
        </p:spPr>
      </p:pic>
      <p:pic>
        <p:nvPicPr>
          <p:cNvPr id="6" name="Content Placeholder 3" descr="germination_1_cropped.jpeg">
            <a:extLst>
              <a:ext uri="{FF2B5EF4-FFF2-40B4-BE49-F238E27FC236}">
                <a16:creationId xmlns:a16="http://schemas.microsoft.com/office/drawing/2014/main" id="{3566AE9C-2A2F-664E-A89B-61062093781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 l="40265" t="9074" r="31257" b="30510"/>
          <a:stretch>
            <a:fillRect/>
          </a:stretch>
        </p:blipFill>
        <p:spPr>
          <a:xfrm>
            <a:off x="683568" y="1608625"/>
            <a:ext cx="2447546" cy="269540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8AF3550-C2F5-144E-A1AE-D362AF589F41}"/>
              </a:ext>
            </a:extLst>
          </p:cNvPr>
          <p:cNvSpPr txBox="1">
            <a:spLocks/>
          </p:cNvSpPr>
          <p:nvPr/>
        </p:nvSpPr>
        <p:spPr>
          <a:xfrm>
            <a:off x="159149" y="404664"/>
            <a:ext cx="3754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germination?</a:t>
            </a:r>
            <a:endParaRPr lang="en-GB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89F892-4F0D-CD4D-9578-665AE5300CF2}"/>
              </a:ext>
            </a:extLst>
          </p:cNvPr>
          <p:cNvSpPr txBox="1"/>
          <p:nvPr/>
        </p:nvSpPr>
        <p:spPr>
          <a:xfrm>
            <a:off x="467544" y="4509120"/>
            <a:ext cx="5636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Hilum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scar</a:t>
            </a:r>
            <a:r>
              <a:rPr kumimoji="1" lang="zh-CN" altLang="en-US" dirty="0"/>
              <a:t> </a:t>
            </a:r>
            <a:r>
              <a:rPr lang="en-US" altLang="zh-CN" dirty="0"/>
              <a:t>on the seed coat, marking the place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ovule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ovary</a:t>
            </a:r>
          </a:p>
          <a:p>
            <a:r>
              <a:rPr kumimoji="1" lang="en-US" altLang="zh-CN" b="1" dirty="0"/>
              <a:t>Micropyle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coat.</a:t>
            </a:r>
            <a:r>
              <a:rPr kumimoji="1"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fertilization the pollen tube passes through the micropyle. When the seed starts to germinate, water enters the seed through the micropyle.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b="1" dirty="0"/>
              <a:t>Radicle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embryonic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</a:p>
          <a:p>
            <a:r>
              <a:rPr kumimoji="1" lang="en-US" altLang="zh-CN" b="1" dirty="0"/>
              <a:t>Plumule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embryonic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shoot</a:t>
            </a:r>
            <a:r>
              <a:rPr kumimoji="1" lang="zh-CN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happened</a:t>
            </a:r>
            <a:r>
              <a:rPr lang="en-GB" dirty="0"/>
              <a:t> in seeds</a:t>
            </a:r>
          </a:p>
        </p:txBody>
      </p:sp>
      <p:pic>
        <p:nvPicPr>
          <p:cNvPr id="4" name="Content Placeholder 3" descr="Germination_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0524" y="1593895"/>
            <a:ext cx="8439948" cy="492554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process of germination</a:t>
            </a:r>
          </a:p>
        </p:txBody>
      </p:sp>
      <p:pic>
        <p:nvPicPr>
          <p:cNvPr id="4" name="Content Placeholder 3" descr="thCATBWCL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-37177" y="1989505"/>
            <a:ext cx="2885640" cy="2164230"/>
          </a:xfrm>
        </p:spPr>
      </p:pic>
      <p:pic>
        <p:nvPicPr>
          <p:cNvPr id="6" name="Picture 5" descr="Barley_germin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1907704" y="3861048"/>
            <a:ext cx="2808311" cy="2808311"/>
          </a:xfrm>
          <a:prstGeom prst="rect">
            <a:avLst/>
          </a:prstGeom>
        </p:spPr>
      </p:pic>
      <p:pic>
        <p:nvPicPr>
          <p:cNvPr id="7" name="Content Placeholder 3" descr="thCACMVI2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11860" y="1599277"/>
            <a:ext cx="2815545" cy="2579039"/>
          </a:xfrm>
          <a:prstGeom prst="rect">
            <a:avLst/>
          </a:prstGeom>
        </p:spPr>
      </p:pic>
      <p:pic>
        <p:nvPicPr>
          <p:cNvPr id="8" name="Picture 4" descr="germination.jpg"/>
          <p:cNvPicPr>
            <a:picLocks noChangeAspect="1"/>
          </p:cNvPicPr>
          <p:nvPr/>
        </p:nvPicPr>
        <p:blipFill>
          <a:blip r:embed="rId5" cstate="print"/>
          <a:srcRect l="31883" r="13766"/>
          <a:stretch>
            <a:fillRect/>
          </a:stretch>
        </p:blipFill>
        <p:spPr>
          <a:xfrm>
            <a:off x="6454552" y="1384336"/>
            <a:ext cx="2232248" cy="5392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6200000">
            <a:off x="6732240" y="476672"/>
            <a:ext cx="2520280" cy="1944216"/>
          </a:xfrm>
        </p:spPr>
        <p:txBody>
          <a:bodyPr vert="eaVert"/>
          <a:lstStyle/>
          <a:p>
            <a:r>
              <a:rPr kumimoji="1" lang="en-US" altLang="zh-CN" dirty="0"/>
              <a:t>Dry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84" y="3357924"/>
            <a:ext cx="5976664" cy="35000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6"/>
            <a:ext cx="4323531" cy="30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plant’s life cycle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95325"/>
            <a:ext cx="6403447" cy="524604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FBD0BF5A998E4FBF3D7F1E0E7141BA" ma:contentTypeVersion="11" ma:contentTypeDescription="Create a new document." ma:contentTypeScope="" ma:versionID="2900167372ef891b9543ccdbe48d3a46">
  <xsd:schema xmlns:xsd="http://www.w3.org/2001/XMLSchema" xmlns:xs="http://www.w3.org/2001/XMLSchema" xmlns:p="http://schemas.microsoft.com/office/2006/metadata/properties" xmlns:ns2="638b3d8b-b976-4de6-b921-0ae678ab4705" xmlns:ns3="dae67ecd-5e24-42a2-8771-e1145e54c48e" targetNamespace="http://schemas.microsoft.com/office/2006/metadata/properties" ma:root="true" ma:fieldsID="c6d5648b3e5fdd31bca91684134b5e19" ns2:_="" ns3:_="">
    <xsd:import namespace="638b3d8b-b976-4de6-b921-0ae678ab4705"/>
    <xsd:import namespace="dae67ecd-5e24-42a2-8771-e1145e54c4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b3d8b-b976-4de6-b921-0ae678ab47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67ecd-5e24-42a2-8771-e1145e54c48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84F13B-18FF-4E90-B287-5D1556D9800D}"/>
</file>

<file path=customXml/itemProps2.xml><?xml version="1.0" encoding="utf-8"?>
<ds:datastoreItem xmlns:ds="http://schemas.openxmlformats.org/officeDocument/2006/customXml" ds:itemID="{D50C7111-129E-41B9-8D90-153FCC35303F}"/>
</file>

<file path=customXml/itemProps3.xml><?xml version="1.0" encoding="utf-8"?>
<ds:datastoreItem xmlns:ds="http://schemas.openxmlformats.org/officeDocument/2006/customXml" ds:itemID="{A2395EBF-A104-4ADC-BD60-B3ACEA90898A}"/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136</Words>
  <Application>Microsoft Macintosh PowerPoint</Application>
  <PresentationFormat>全屏显示(4:3)</PresentationFormat>
  <Paragraphs>13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Arial</vt:lpstr>
      <vt:lpstr>Calibri</vt:lpstr>
      <vt:lpstr>Office Theme</vt:lpstr>
      <vt:lpstr>Germination</vt:lpstr>
      <vt:lpstr>Parts of the embryo</vt:lpstr>
      <vt:lpstr>What happened in seeds</vt:lpstr>
      <vt:lpstr>The process of germination</vt:lpstr>
      <vt:lpstr>Dry mass changes</vt:lpstr>
      <vt:lpstr>The plant’s life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Germination</dc:title>
  <dc:creator>c.curtis</dc:creator>
  <cp:lastModifiedBy>柴 文婷</cp:lastModifiedBy>
  <cp:revision>42</cp:revision>
  <dcterms:created xsi:type="dcterms:W3CDTF">2012-12-04T01:33:47Z</dcterms:created>
  <dcterms:modified xsi:type="dcterms:W3CDTF">2020-11-10T06:26:50Z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0x01010002FBD0BF5A998E4FBF3D7F1E0E7141BA</vt:lpwstr>
  </property>
</Properties>
</file>