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56" r:id="rId2"/>
    <p:sldId id="261" r:id="rId3"/>
    <p:sldId id="264" r:id="rId4"/>
    <p:sldId id="266" r:id="rId5"/>
    <p:sldId id="265" r:id="rId6"/>
    <p:sldId id="262" r:id="rId7"/>
    <p:sldId id="267" r:id="rId8"/>
    <p:sldId id="263" r:id="rId9"/>
    <p:sldId id="268" r:id="rId10"/>
    <p:sldId id="257" r:id="rId11"/>
    <p:sldId id="258" r:id="rId12"/>
    <p:sldId id="259" r:id="rId13"/>
    <p:sldId id="26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4FD5D-BC3D-8B48-8140-24D8B7EB525C}" v="59" dt="2021-05-04T08:30:34.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32"/>
    <p:restoredTop sz="92275"/>
  </p:normalViewPr>
  <p:slideViewPr>
    <p:cSldViewPr>
      <p:cViewPr varScale="1">
        <p:scale>
          <a:sx n="85" d="100"/>
          <a:sy n="85" d="100"/>
        </p:scale>
        <p:origin x="176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文婷 柴" userId="cc3e45de-2f49-4c89-aeff-00e7b5b5da7e" providerId="ADAL" clId="{0CC4FD5D-BC3D-8B48-8140-24D8B7EB525C}"/>
    <pc:docChg chg="custSel addSld modSld">
      <pc:chgData name="文婷 柴" userId="cc3e45de-2f49-4c89-aeff-00e7b5b5da7e" providerId="ADAL" clId="{0CC4FD5D-BC3D-8B48-8140-24D8B7EB525C}" dt="2021-05-04T08:48:24.418" v="481" actId="20577"/>
      <pc:docMkLst>
        <pc:docMk/>
      </pc:docMkLst>
      <pc:sldChg chg="addSp delSp modSp mod">
        <pc:chgData name="文婷 柴" userId="cc3e45de-2f49-4c89-aeff-00e7b5b5da7e" providerId="ADAL" clId="{0CC4FD5D-BC3D-8B48-8140-24D8B7EB525C}" dt="2021-05-04T08:48:24.418" v="481" actId="20577"/>
        <pc:sldMkLst>
          <pc:docMk/>
          <pc:sldMk cId="0" sldId="256"/>
        </pc:sldMkLst>
        <pc:spChg chg="mod">
          <ac:chgData name="文婷 柴" userId="cc3e45de-2f49-4c89-aeff-00e7b5b5da7e" providerId="ADAL" clId="{0CC4FD5D-BC3D-8B48-8140-24D8B7EB525C}" dt="2021-05-04T06:52:12.454" v="55"/>
          <ac:spMkLst>
            <pc:docMk/>
            <pc:sldMk cId="0" sldId="256"/>
            <ac:spMk id="2" creationId="{00000000-0000-0000-0000-000000000000}"/>
          </ac:spMkLst>
        </pc:spChg>
        <pc:spChg chg="mod">
          <ac:chgData name="文婷 柴" userId="cc3e45de-2f49-4c89-aeff-00e7b5b5da7e" providerId="ADAL" clId="{0CC4FD5D-BC3D-8B48-8140-24D8B7EB525C}" dt="2021-05-04T06:52:12.454" v="55"/>
          <ac:spMkLst>
            <pc:docMk/>
            <pc:sldMk cId="0" sldId="256"/>
            <ac:spMk id="3" creationId="{00000000-0000-0000-0000-000000000000}"/>
          </ac:spMkLst>
        </pc:spChg>
        <pc:spChg chg="add del mod">
          <ac:chgData name="文婷 柴" userId="cc3e45de-2f49-4c89-aeff-00e7b5b5da7e" providerId="ADAL" clId="{0CC4FD5D-BC3D-8B48-8140-24D8B7EB525C}" dt="2021-05-04T06:52:28.038" v="58" actId="478"/>
          <ac:spMkLst>
            <pc:docMk/>
            <pc:sldMk cId="0" sldId="256"/>
            <ac:spMk id="4" creationId="{BBA541F7-9000-8443-BDC4-32CFB2484842}"/>
          </ac:spMkLst>
        </pc:spChg>
        <pc:spChg chg="add mod">
          <ac:chgData name="文婷 柴" userId="cc3e45de-2f49-4c89-aeff-00e7b5b5da7e" providerId="ADAL" clId="{0CC4FD5D-BC3D-8B48-8140-24D8B7EB525C}" dt="2021-05-04T08:48:24.418" v="481" actId="20577"/>
          <ac:spMkLst>
            <pc:docMk/>
            <pc:sldMk cId="0" sldId="256"/>
            <ac:spMk id="4" creationId="{D4C5D9D3-3814-0B46-AE23-5380EF6F54B5}"/>
          </ac:spMkLst>
        </pc:spChg>
        <pc:spChg chg="add mod">
          <ac:chgData name="文婷 柴" userId="cc3e45de-2f49-4c89-aeff-00e7b5b5da7e" providerId="ADAL" clId="{0CC4FD5D-BC3D-8B48-8140-24D8B7EB525C}" dt="2021-05-04T06:47:40.210" v="29" actId="1076"/>
          <ac:spMkLst>
            <pc:docMk/>
            <pc:sldMk cId="0" sldId="256"/>
            <ac:spMk id="5" creationId="{5FE24DCB-D35C-E54A-9A64-4380F8BC5133}"/>
          </ac:spMkLst>
        </pc:spChg>
        <pc:picChg chg="add mod">
          <ac:chgData name="文婷 柴" userId="cc3e45de-2f49-4c89-aeff-00e7b5b5da7e" providerId="ADAL" clId="{0CC4FD5D-BC3D-8B48-8140-24D8B7EB525C}" dt="2021-05-04T08:33:34.991" v="448" actId="1038"/>
          <ac:picMkLst>
            <pc:docMk/>
            <pc:sldMk cId="0" sldId="256"/>
            <ac:picMk id="7" creationId="{42820BBB-B4DE-B640-86D2-590823B52BD0}"/>
          </ac:picMkLst>
        </pc:picChg>
        <pc:picChg chg="add mod">
          <ac:chgData name="文婷 柴" userId="cc3e45de-2f49-4c89-aeff-00e7b5b5da7e" providerId="ADAL" clId="{0CC4FD5D-BC3D-8B48-8140-24D8B7EB525C}" dt="2021-05-04T08:33:30.999" v="436" actId="1038"/>
          <ac:picMkLst>
            <pc:docMk/>
            <pc:sldMk cId="0" sldId="256"/>
            <ac:picMk id="9" creationId="{AADB02DD-8EC2-FB4F-96CB-1A42000E71F2}"/>
          </ac:picMkLst>
        </pc:picChg>
      </pc:sldChg>
      <pc:sldChg chg="modSp mod">
        <pc:chgData name="文婷 柴" userId="cc3e45de-2f49-4c89-aeff-00e7b5b5da7e" providerId="ADAL" clId="{0CC4FD5D-BC3D-8B48-8140-24D8B7EB525C}" dt="2021-05-04T07:10:36.904" v="65" actId="12"/>
        <pc:sldMkLst>
          <pc:docMk/>
          <pc:sldMk cId="0" sldId="257"/>
        </pc:sldMkLst>
        <pc:spChg chg="mod">
          <ac:chgData name="文婷 柴" userId="cc3e45de-2f49-4c89-aeff-00e7b5b5da7e" providerId="ADAL" clId="{0CC4FD5D-BC3D-8B48-8140-24D8B7EB525C}" dt="2021-05-04T07:10:36.904" v="65" actId="12"/>
          <ac:spMkLst>
            <pc:docMk/>
            <pc:sldMk cId="0" sldId="257"/>
            <ac:spMk id="2" creationId="{00000000-0000-0000-0000-000000000000}"/>
          </ac:spMkLst>
        </pc:spChg>
        <pc:spChg chg="mod">
          <ac:chgData name="文婷 柴" userId="cc3e45de-2f49-4c89-aeff-00e7b5b5da7e" providerId="ADAL" clId="{0CC4FD5D-BC3D-8B48-8140-24D8B7EB525C}" dt="2021-05-04T06:52:12.454" v="55"/>
          <ac:spMkLst>
            <pc:docMk/>
            <pc:sldMk cId="0" sldId="257"/>
            <ac:spMk id="3" creationId="{00000000-0000-0000-0000-000000000000}"/>
          </ac:spMkLst>
        </pc:spChg>
      </pc:sldChg>
      <pc:sldChg chg="addSp delSp modSp mod">
        <pc:chgData name="文婷 柴" userId="cc3e45de-2f49-4c89-aeff-00e7b5b5da7e" providerId="ADAL" clId="{0CC4FD5D-BC3D-8B48-8140-24D8B7EB525C}" dt="2021-05-04T07:11:01.362" v="70"/>
        <pc:sldMkLst>
          <pc:docMk/>
          <pc:sldMk cId="0" sldId="258"/>
        </pc:sldMkLst>
        <pc:spChg chg="del mod">
          <ac:chgData name="文婷 柴" userId="cc3e45de-2f49-4c89-aeff-00e7b5b5da7e" providerId="ADAL" clId="{0CC4FD5D-BC3D-8B48-8140-24D8B7EB525C}" dt="2021-05-04T07:10:58.618" v="68" actId="478"/>
          <ac:spMkLst>
            <pc:docMk/>
            <pc:sldMk cId="0" sldId="258"/>
            <ac:spMk id="2" creationId="{00000000-0000-0000-0000-000000000000}"/>
          </ac:spMkLst>
        </pc:spChg>
        <pc:spChg chg="mod">
          <ac:chgData name="文婷 柴" userId="cc3e45de-2f49-4c89-aeff-00e7b5b5da7e" providerId="ADAL" clId="{0CC4FD5D-BC3D-8B48-8140-24D8B7EB525C}" dt="2021-05-04T06:52:12.454" v="55"/>
          <ac:spMkLst>
            <pc:docMk/>
            <pc:sldMk cId="0" sldId="258"/>
            <ac:spMk id="3" creationId="{00000000-0000-0000-0000-000000000000}"/>
          </ac:spMkLst>
        </pc:spChg>
        <pc:spChg chg="add del mod">
          <ac:chgData name="文婷 柴" userId="cc3e45de-2f49-4c89-aeff-00e7b5b5da7e" providerId="ADAL" clId="{0CC4FD5D-BC3D-8B48-8140-24D8B7EB525C}" dt="2021-05-04T07:10:55.088" v="67" actId="478"/>
          <ac:spMkLst>
            <pc:docMk/>
            <pc:sldMk cId="0" sldId="258"/>
            <ac:spMk id="4" creationId="{4D543F93-4EBC-B846-ACB6-DD8E41A55253}"/>
          </ac:spMkLst>
        </pc:spChg>
        <pc:spChg chg="add del mod">
          <ac:chgData name="文婷 柴" userId="cc3e45de-2f49-4c89-aeff-00e7b5b5da7e" providerId="ADAL" clId="{0CC4FD5D-BC3D-8B48-8140-24D8B7EB525C}" dt="2021-05-04T07:11:00.795" v="69" actId="478"/>
          <ac:spMkLst>
            <pc:docMk/>
            <pc:sldMk cId="0" sldId="258"/>
            <ac:spMk id="6" creationId="{2D42DF5A-12F3-674C-9BA0-9F253CD7AB3C}"/>
          </ac:spMkLst>
        </pc:spChg>
        <pc:spChg chg="add mod">
          <ac:chgData name="文婷 柴" userId="cc3e45de-2f49-4c89-aeff-00e7b5b5da7e" providerId="ADAL" clId="{0CC4FD5D-BC3D-8B48-8140-24D8B7EB525C}" dt="2021-05-04T07:11:01.362" v="70"/>
          <ac:spMkLst>
            <pc:docMk/>
            <pc:sldMk cId="0" sldId="258"/>
            <ac:spMk id="7" creationId="{D224DB50-4F61-504F-B189-63D461933E24}"/>
          </ac:spMkLst>
        </pc:spChg>
      </pc:sldChg>
      <pc:sldChg chg="modSp mod">
        <pc:chgData name="文婷 柴" userId="cc3e45de-2f49-4c89-aeff-00e7b5b5da7e" providerId="ADAL" clId="{0CC4FD5D-BC3D-8B48-8140-24D8B7EB525C}" dt="2021-05-04T07:11:20.309" v="71" actId="12"/>
        <pc:sldMkLst>
          <pc:docMk/>
          <pc:sldMk cId="0" sldId="259"/>
        </pc:sldMkLst>
        <pc:spChg chg="mod">
          <ac:chgData name="文婷 柴" userId="cc3e45de-2f49-4c89-aeff-00e7b5b5da7e" providerId="ADAL" clId="{0CC4FD5D-BC3D-8B48-8140-24D8B7EB525C}" dt="2021-05-04T07:11:20.309" v="71" actId="12"/>
          <ac:spMkLst>
            <pc:docMk/>
            <pc:sldMk cId="0" sldId="259"/>
            <ac:spMk id="2" creationId="{00000000-0000-0000-0000-000000000000}"/>
          </ac:spMkLst>
        </pc:spChg>
        <pc:spChg chg="mod">
          <ac:chgData name="文婷 柴" userId="cc3e45de-2f49-4c89-aeff-00e7b5b5da7e" providerId="ADAL" clId="{0CC4FD5D-BC3D-8B48-8140-24D8B7EB525C}" dt="2021-05-04T06:52:12.454" v="55"/>
          <ac:spMkLst>
            <pc:docMk/>
            <pc:sldMk cId="0" sldId="259"/>
            <ac:spMk id="3" creationId="{00000000-0000-0000-0000-000000000000}"/>
          </ac:spMkLst>
        </pc:spChg>
      </pc:sldChg>
      <pc:sldChg chg="modSp mod">
        <pc:chgData name="文婷 柴" userId="cc3e45de-2f49-4c89-aeff-00e7b5b5da7e" providerId="ADAL" clId="{0CC4FD5D-BC3D-8B48-8140-24D8B7EB525C}" dt="2021-05-04T07:11:44.808" v="75" actId="20577"/>
        <pc:sldMkLst>
          <pc:docMk/>
          <pc:sldMk cId="0" sldId="260"/>
        </pc:sldMkLst>
        <pc:spChg chg="mod">
          <ac:chgData name="文婷 柴" userId="cc3e45de-2f49-4c89-aeff-00e7b5b5da7e" providerId="ADAL" clId="{0CC4FD5D-BC3D-8B48-8140-24D8B7EB525C}" dt="2021-05-04T07:11:37.787" v="72" actId="12"/>
          <ac:spMkLst>
            <pc:docMk/>
            <pc:sldMk cId="0" sldId="260"/>
            <ac:spMk id="2" creationId="{00000000-0000-0000-0000-000000000000}"/>
          </ac:spMkLst>
        </pc:spChg>
        <pc:spChg chg="mod">
          <ac:chgData name="文婷 柴" userId="cc3e45de-2f49-4c89-aeff-00e7b5b5da7e" providerId="ADAL" clId="{0CC4FD5D-BC3D-8B48-8140-24D8B7EB525C}" dt="2021-05-04T07:11:44.808" v="75" actId="20577"/>
          <ac:spMkLst>
            <pc:docMk/>
            <pc:sldMk cId="0" sldId="260"/>
            <ac:spMk id="3" creationId="{00000000-0000-0000-0000-000000000000}"/>
          </ac:spMkLst>
        </pc:spChg>
      </pc:sldChg>
      <pc:sldChg chg="addSp modSp mod">
        <pc:chgData name="文婷 柴" userId="cc3e45de-2f49-4c89-aeff-00e7b5b5da7e" providerId="ADAL" clId="{0CC4FD5D-BC3D-8B48-8140-24D8B7EB525C}" dt="2021-05-04T08:16:22.527" v="260" actId="1076"/>
        <pc:sldMkLst>
          <pc:docMk/>
          <pc:sldMk cId="0" sldId="261"/>
        </pc:sldMkLst>
        <pc:spChg chg="mod">
          <ac:chgData name="文婷 柴" userId="cc3e45de-2f49-4c89-aeff-00e7b5b5da7e" providerId="ADAL" clId="{0CC4FD5D-BC3D-8B48-8140-24D8B7EB525C}" dt="2021-05-04T06:52:12.454" v="55"/>
          <ac:spMkLst>
            <pc:docMk/>
            <pc:sldMk cId="0" sldId="261"/>
            <ac:spMk id="2" creationId="{00000000-0000-0000-0000-000000000000}"/>
          </ac:spMkLst>
        </pc:spChg>
        <pc:spChg chg="mod">
          <ac:chgData name="文婷 柴" userId="cc3e45de-2f49-4c89-aeff-00e7b5b5da7e" providerId="ADAL" clId="{0CC4FD5D-BC3D-8B48-8140-24D8B7EB525C}" dt="2021-05-04T06:52:12.454" v="55"/>
          <ac:spMkLst>
            <pc:docMk/>
            <pc:sldMk cId="0" sldId="261"/>
            <ac:spMk id="3" creationId="{00000000-0000-0000-0000-000000000000}"/>
          </ac:spMkLst>
        </pc:spChg>
        <pc:spChg chg="add mod">
          <ac:chgData name="文婷 柴" userId="cc3e45de-2f49-4c89-aeff-00e7b5b5da7e" providerId="ADAL" clId="{0CC4FD5D-BC3D-8B48-8140-24D8B7EB525C}" dt="2021-05-04T08:16:22.527" v="260" actId="1076"/>
          <ac:spMkLst>
            <pc:docMk/>
            <pc:sldMk cId="0" sldId="261"/>
            <ac:spMk id="6" creationId="{E654920A-1C79-BB4F-820D-104B5BB959F3}"/>
          </ac:spMkLst>
        </pc:spChg>
      </pc:sldChg>
      <pc:sldChg chg="modSp mod">
        <pc:chgData name="文婷 柴" userId="cc3e45de-2f49-4c89-aeff-00e7b5b5da7e" providerId="ADAL" clId="{0CC4FD5D-BC3D-8B48-8140-24D8B7EB525C}" dt="2021-05-04T07:41:26.377" v="213" actId="20577"/>
        <pc:sldMkLst>
          <pc:docMk/>
          <pc:sldMk cId="0" sldId="262"/>
        </pc:sldMkLst>
        <pc:spChg chg="mod">
          <ac:chgData name="文婷 柴" userId="cc3e45de-2f49-4c89-aeff-00e7b5b5da7e" providerId="ADAL" clId="{0CC4FD5D-BC3D-8B48-8140-24D8B7EB525C}" dt="2021-05-04T07:20:06.893" v="130" actId="20577"/>
          <ac:spMkLst>
            <pc:docMk/>
            <pc:sldMk cId="0" sldId="262"/>
            <ac:spMk id="2" creationId="{00000000-0000-0000-0000-000000000000}"/>
          </ac:spMkLst>
        </pc:spChg>
        <pc:spChg chg="mod">
          <ac:chgData name="文婷 柴" userId="cc3e45de-2f49-4c89-aeff-00e7b5b5da7e" providerId="ADAL" clId="{0CC4FD5D-BC3D-8B48-8140-24D8B7EB525C}" dt="2021-05-04T07:41:26.377" v="213" actId="20577"/>
          <ac:spMkLst>
            <pc:docMk/>
            <pc:sldMk cId="0" sldId="262"/>
            <ac:spMk id="3" creationId="{00000000-0000-0000-0000-000000000000}"/>
          </ac:spMkLst>
        </pc:spChg>
      </pc:sldChg>
      <pc:sldChg chg="modSp mod modAnim modNotesTx">
        <pc:chgData name="文婷 柴" userId="cc3e45de-2f49-4c89-aeff-00e7b5b5da7e" providerId="ADAL" clId="{0CC4FD5D-BC3D-8B48-8140-24D8B7EB525C}" dt="2021-05-04T08:26:49.008" v="261" actId="20577"/>
        <pc:sldMkLst>
          <pc:docMk/>
          <pc:sldMk cId="0" sldId="263"/>
        </pc:sldMkLst>
        <pc:spChg chg="mod">
          <ac:chgData name="文婷 柴" userId="cc3e45de-2f49-4c89-aeff-00e7b5b5da7e" providerId="ADAL" clId="{0CC4FD5D-BC3D-8B48-8140-24D8B7EB525C}" dt="2021-05-04T07:26:21.839" v="143" actId="20577"/>
          <ac:spMkLst>
            <pc:docMk/>
            <pc:sldMk cId="0" sldId="263"/>
            <ac:spMk id="2" creationId="{00000000-0000-0000-0000-000000000000}"/>
          </ac:spMkLst>
        </pc:spChg>
        <pc:spChg chg="mod">
          <ac:chgData name="文婷 柴" userId="cc3e45de-2f49-4c89-aeff-00e7b5b5da7e" providerId="ADAL" clId="{0CC4FD5D-BC3D-8B48-8140-24D8B7EB525C}" dt="2021-05-04T08:15:09.467" v="258" actId="20577"/>
          <ac:spMkLst>
            <pc:docMk/>
            <pc:sldMk cId="0" sldId="263"/>
            <ac:spMk id="3" creationId="{00000000-0000-0000-0000-000000000000}"/>
          </ac:spMkLst>
        </pc:spChg>
      </pc:sldChg>
      <pc:sldChg chg="modSp mod">
        <pc:chgData name="文婷 柴" userId="cc3e45de-2f49-4c89-aeff-00e7b5b5da7e" providerId="ADAL" clId="{0CC4FD5D-BC3D-8B48-8140-24D8B7EB525C}" dt="2021-05-04T07:39:52.910" v="197" actId="20577"/>
        <pc:sldMkLst>
          <pc:docMk/>
          <pc:sldMk cId="3175135621" sldId="264"/>
        </pc:sldMkLst>
        <pc:spChg chg="mod">
          <ac:chgData name="文婷 柴" userId="cc3e45de-2f49-4c89-aeff-00e7b5b5da7e" providerId="ADAL" clId="{0CC4FD5D-BC3D-8B48-8140-24D8B7EB525C}" dt="2021-05-04T07:39:52.910" v="197" actId="20577"/>
          <ac:spMkLst>
            <pc:docMk/>
            <pc:sldMk cId="3175135621" sldId="264"/>
            <ac:spMk id="2" creationId="{0BF8C403-064C-BB45-AFED-6DE8CC73837A}"/>
          </ac:spMkLst>
        </pc:spChg>
        <pc:spChg chg="mod">
          <ac:chgData name="文婷 柴" userId="cc3e45de-2f49-4c89-aeff-00e7b5b5da7e" providerId="ADAL" clId="{0CC4FD5D-BC3D-8B48-8140-24D8B7EB525C}" dt="2021-05-04T06:51:43.819" v="43" actId="27636"/>
          <ac:spMkLst>
            <pc:docMk/>
            <pc:sldMk cId="3175135621" sldId="264"/>
            <ac:spMk id="3" creationId="{62D1735C-D0B9-4249-8CAD-1EC7C64D501D}"/>
          </ac:spMkLst>
        </pc:spChg>
      </pc:sldChg>
      <pc:sldChg chg="modSp mod">
        <pc:chgData name="文婷 柴" userId="cc3e45de-2f49-4c89-aeff-00e7b5b5da7e" providerId="ADAL" clId="{0CC4FD5D-BC3D-8B48-8140-24D8B7EB525C}" dt="2021-05-04T07:29:10.465" v="172" actId="20577"/>
        <pc:sldMkLst>
          <pc:docMk/>
          <pc:sldMk cId="2152599401" sldId="265"/>
        </pc:sldMkLst>
        <pc:spChg chg="mod">
          <ac:chgData name="文婷 柴" userId="cc3e45de-2f49-4c89-aeff-00e7b5b5da7e" providerId="ADAL" clId="{0CC4FD5D-BC3D-8B48-8140-24D8B7EB525C}" dt="2021-05-04T07:29:10.465" v="172" actId="20577"/>
          <ac:spMkLst>
            <pc:docMk/>
            <pc:sldMk cId="2152599401" sldId="265"/>
            <ac:spMk id="2" creationId="{76A11F4C-D4E4-2D4E-BF87-718D75C248BC}"/>
          </ac:spMkLst>
        </pc:spChg>
        <pc:spChg chg="mod">
          <ac:chgData name="文婷 柴" userId="cc3e45de-2f49-4c89-aeff-00e7b5b5da7e" providerId="ADAL" clId="{0CC4FD5D-BC3D-8B48-8140-24D8B7EB525C}" dt="2021-05-04T07:13:31.600" v="102" actId="20577"/>
          <ac:spMkLst>
            <pc:docMk/>
            <pc:sldMk cId="2152599401" sldId="265"/>
            <ac:spMk id="3" creationId="{FBD2296E-D6DA-6E45-A16A-957E3666B527}"/>
          </ac:spMkLst>
        </pc:spChg>
      </pc:sldChg>
      <pc:sldChg chg="modSp mod">
        <pc:chgData name="文婷 柴" userId="cc3e45de-2f49-4c89-aeff-00e7b5b5da7e" providerId="ADAL" clId="{0CC4FD5D-BC3D-8B48-8140-24D8B7EB525C}" dt="2021-05-04T07:40:31.315" v="200" actId="20577"/>
        <pc:sldMkLst>
          <pc:docMk/>
          <pc:sldMk cId="3814591500" sldId="266"/>
        </pc:sldMkLst>
        <pc:spChg chg="mod">
          <ac:chgData name="文婷 柴" userId="cc3e45de-2f49-4c89-aeff-00e7b5b5da7e" providerId="ADAL" clId="{0CC4FD5D-BC3D-8B48-8140-24D8B7EB525C}" dt="2021-05-04T07:40:31.315" v="200" actId="20577"/>
          <ac:spMkLst>
            <pc:docMk/>
            <pc:sldMk cId="3814591500" sldId="266"/>
            <ac:spMk id="2" creationId="{80F3E07B-CFFF-7E46-AB2F-F5EEF33CA02B}"/>
          </ac:spMkLst>
        </pc:spChg>
        <pc:spChg chg="mod">
          <ac:chgData name="文婷 柴" userId="cc3e45de-2f49-4c89-aeff-00e7b5b5da7e" providerId="ADAL" clId="{0CC4FD5D-BC3D-8B48-8140-24D8B7EB525C}" dt="2021-05-04T06:52:12.454" v="55"/>
          <ac:spMkLst>
            <pc:docMk/>
            <pc:sldMk cId="3814591500" sldId="266"/>
            <ac:spMk id="3" creationId="{4E2270DF-9917-454C-88D5-9744D1BC997A}"/>
          </ac:spMkLst>
        </pc:spChg>
      </pc:sldChg>
      <pc:sldChg chg="modSp new mod">
        <pc:chgData name="文婷 柴" userId="cc3e45de-2f49-4c89-aeff-00e7b5b5da7e" providerId="ADAL" clId="{0CC4FD5D-BC3D-8B48-8140-24D8B7EB525C}" dt="2021-05-04T07:28:57.253" v="165" actId="113"/>
        <pc:sldMkLst>
          <pc:docMk/>
          <pc:sldMk cId="2228961370" sldId="267"/>
        </pc:sldMkLst>
        <pc:spChg chg="mod">
          <ac:chgData name="文婷 柴" userId="cc3e45de-2f49-4c89-aeff-00e7b5b5da7e" providerId="ADAL" clId="{0CC4FD5D-BC3D-8B48-8140-24D8B7EB525C}" dt="2021-05-04T07:27:37.229" v="159" actId="20577"/>
          <ac:spMkLst>
            <pc:docMk/>
            <pc:sldMk cId="2228961370" sldId="267"/>
            <ac:spMk id="2" creationId="{9753D55C-ADC2-2244-A25E-5494B7DE76AA}"/>
          </ac:spMkLst>
        </pc:spChg>
        <pc:spChg chg="mod">
          <ac:chgData name="文婷 柴" userId="cc3e45de-2f49-4c89-aeff-00e7b5b5da7e" providerId="ADAL" clId="{0CC4FD5D-BC3D-8B48-8140-24D8B7EB525C}" dt="2021-05-04T07:28:57.253" v="165" actId="113"/>
          <ac:spMkLst>
            <pc:docMk/>
            <pc:sldMk cId="2228961370" sldId="267"/>
            <ac:spMk id="3" creationId="{95AC2CD7-7B79-104D-8370-F120AE8C030F}"/>
          </ac:spMkLst>
        </pc:spChg>
      </pc:sldChg>
      <pc:sldChg chg="modSp new mod">
        <pc:chgData name="文婷 柴" userId="cc3e45de-2f49-4c89-aeff-00e7b5b5da7e" providerId="ADAL" clId="{0CC4FD5D-BC3D-8B48-8140-24D8B7EB525C}" dt="2021-05-04T08:12:58.169" v="252" actId="113"/>
        <pc:sldMkLst>
          <pc:docMk/>
          <pc:sldMk cId="769129194" sldId="268"/>
        </pc:sldMkLst>
        <pc:spChg chg="mod">
          <ac:chgData name="文婷 柴" userId="cc3e45de-2f49-4c89-aeff-00e7b5b5da7e" providerId="ADAL" clId="{0CC4FD5D-BC3D-8B48-8140-24D8B7EB525C}" dt="2021-05-04T08:06:57.240" v="239" actId="20577"/>
          <ac:spMkLst>
            <pc:docMk/>
            <pc:sldMk cId="769129194" sldId="268"/>
            <ac:spMk id="2" creationId="{D1F6F665-FE66-DF47-B2E3-079DB4BE6C30}"/>
          </ac:spMkLst>
        </pc:spChg>
        <pc:spChg chg="mod">
          <ac:chgData name="文婷 柴" userId="cc3e45de-2f49-4c89-aeff-00e7b5b5da7e" providerId="ADAL" clId="{0CC4FD5D-BC3D-8B48-8140-24D8B7EB525C}" dt="2021-05-04T08:12:58.169" v="252" actId="113"/>
          <ac:spMkLst>
            <pc:docMk/>
            <pc:sldMk cId="769129194" sldId="268"/>
            <ac:spMk id="3" creationId="{2EA074E4-EEB0-D947-8047-806FB9CA3B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9D453B-48CD-E84E-8131-9E1C36F6F47F}" type="datetimeFigureOut">
              <a:rPr kumimoji="1" lang="zh-CN" altLang="en-US" smtClean="0"/>
              <a:t>2021/5/4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37946-BFDD-E340-B240-B85CD826126C}" type="slidenum">
              <a:rPr kumimoji="1" lang="zh-CN" altLang="en-US" smtClean="0"/>
              <a:t>‹#›</a:t>
            </a:fld>
            <a:endParaRPr kumimoji="1" lang="zh-CN" altLang="en-US"/>
          </a:p>
        </p:txBody>
      </p:sp>
    </p:spTree>
    <p:extLst>
      <p:ext uri="{BB962C8B-B14F-4D97-AF65-F5344CB8AC3E}">
        <p14:creationId xmlns:p14="http://schemas.microsoft.com/office/powerpoint/2010/main" val="102783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If you have a recent possible exposure to HIV, your doctor can prescribe the same medicines used for </a:t>
            </a:r>
            <a:r>
              <a:rPr kumimoji="1" lang="en-US" altLang="zh-CN" dirty="0" err="1"/>
              <a:t>PrEP</a:t>
            </a:r>
            <a:r>
              <a:rPr kumimoji="1" lang="en-US" altLang="zh-CN" dirty="0"/>
              <a:t> to reduce your chances of getting HIV.  This is called post-exposure prophylaxis, or PEP.</a:t>
            </a:r>
            <a:endParaRPr kumimoji="1" lang="zh-CN" altLang="en-US" dirty="0"/>
          </a:p>
        </p:txBody>
      </p:sp>
      <p:sp>
        <p:nvSpPr>
          <p:cNvPr id="4" name="灯片编号占位符 3"/>
          <p:cNvSpPr>
            <a:spLocks noGrp="1"/>
          </p:cNvSpPr>
          <p:nvPr>
            <p:ph type="sldNum" sz="quarter" idx="5"/>
          </p:nvPr>
        </p:nvSpPr>
        <p:spPr/>
        <p:txBody>
          <a:bodyPr/>
          <a:lstStyle/>
          <a:p>
            <a:fld id="{7C037946-BFDD-E340-B240-B85CD826126C}" type="slidenum">
              <a:rPr kumimoji="1" lang="zh-CN" altLang="en-US" smtClean="0"/>
              <a:t>8</a:t>
            </a:fld>
            <a:endParaRPr kumimoji="1" lang="zh-CN" altLang="en-US"/>
          </a:p>
        </p:txBody>
      </p:sp>
    </p:spTree>
    <p:extLst>
      <p:ext uri="{BB962C8B-B14F-4D97-AF65-F5344CB8AC3E}">
        <p14:creationId xmlns:p14="http://schemas.microsoft.com/office/powerpoint/2010/main" val="32219662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7DFBF9D-DB01-44D1-B1A2-62D7B2DBEADA}" type="datetimeFigureOut">
              <a:rPr lang="en-GB" smtClean="0"/>
              <a:pPr/>
              <a:t>04/05/2021</a:t>
            </a:fld>
            <a:endParaRPr lang="en-GB"/>
          </a:p>
        </p:txBody>
      </p:sp>
      <p:sp>
        <p:nvSpPr>
          <p:cNvPr id="5" name="Footer Placeholder 4"/>
          <p:cNvSpPr>
            <a:spLocks noGrp="1"/>
          </p:cNvSpPr>
          <p:nvPr>
            <p:ph type="ftr" sz="quarter" idx="11"/>
          </p:nvPr>
        </p:nvSpPr>
        <p:spPr>
          <a:xfrm>
            <a:off x="812805" y="6272785"/>
            <a:ext cx="4745736" cy="365125"/>
          </a:xfrm>
        </p:spPr>
        <p:txBody>
          <a:bodyPr/>
          <a:lstStyle/>
          <a:p>
            <a:endParaRPr lang="en-GB"/>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B6AFBD5-7DD0-4377-B204-201BC40EE11C}" type="slidenum">
              <a:rPr lang="en-GB" smtClean="0"/>
              <a:pPr/>
              <a:t>‹#›</a:t>
            </a:fld>
            <a:endParaRPr lang="en-GB"/>
          </a:p>
        </p:txBody>
      </p:sp>
    </p:spTree>
    <p:extLst>
      <p:ext uri="{BB962C8B-B14F-4D97-AF65-F5344CB8AC3E}">
        <p14:creationId xmlns:p14="http://schemas.microsoft.com/office/powerpoint/2010/main" val="16660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B7DFBF9D-DB01-44D1-B1A2-62D7B2DBEADA}" type="datetimeFigureOut">
              <a:rPr lang="en-GB" smtClean="0"/>
              <a:pPr/>
              <a:t>04/05/2021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6AFBD5-7DD0-4377-B204-201BC40EE11C}" type="slidenum">
              <a:rPr lang="en-GB" smtClean="0"/>
              <a:pPr/>
              <a:t>‹#›</a:t>
            </a:fld>
            <a:endParaRPr lang="en-GB"/>
          </a:p>
        </p:txBody>
      </p:sp>
    </p:spTree>
    <p:extLst>
      <p:ext uri="{BB962C8B-B14F-4D97-AF65-F5344CB8AC3E}">
        <p14:creationId xmlns:p14="http://schemas.microsoft.com/office/powerpoint/2010/main" val="132060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7DFBF9D-DB01-44D1-B1A2-62D7B2DBEADA}" type="datetimeFigureOut">
              <a:rPr lang="en-GB" smtClean="0"/>
              <a:pPr/>
              <a:t>04/05/2021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6AFBD5-7DD0-4377-B204-201BC40EE11C}" type="slidenum">
              <a:rPr lang="en-GB" smtClean="0"/>
              <a:pPr/>
              <a:t>‹#›</a:t>
            </a:fld>
            <a:endParaRPr lang="en-GB"/>
          </a:p>
        </p:txBody>
      </p:sp>
    </p:spTree>
    <p:extLst>
      <p:ext uri="{BB962C8B-B14F-4D97-AF65-F5344CB8AC3E}">
        <p14:creationId xmlns:p14="http://schemas.microsoft.com/office/powerpoint/2010/main" val="3127434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7DFBF9D-DB01-44D1-B1A2-62D7B2DBEADA}" type="datetimeFigureOut">
              <a:rPr lang="en-GB" smtClean="0"/>
              <a:pPr/>
              <a:t>04/05/2021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6AFBD5-7DD0-4377-B204-201BC40EE11C}" type="slidenum">
              <a:rPr lang="en-GB" smtClean="0"/>
              <a:pPr/>
              <a:t>‹#›</a:t>
            </a:fld>
            <a:endParaRPr lang="en-GB"/>
          </a:p>
        </p:txBody>
      </p:sp>
    </p:spTree>
    <p:extLst>
      <p:ext uri="{BB962C8B-B14F-4D97-AF65-F5344CB8AC3E}">
        <p14:creationId xmlns:p14="http://schemas.microsoft.com/office/powerpoint/2010/main" val="54567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7DFBF9D-DB01-44D1-B1A2-62D7B2DBEADA}" type="datetimeFigureOut">
              <a:rPr lang="en-GB" smtClean="0"/>
              <a:pPr/>
              <a:t>04/05/2021</a:t>
            </a:fld>
            <a:endParaRPr lang="en-GB"/>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GB"/>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B6AFBD5-7DD0-4377-B204-201BC40EE11C}" type="slidenum">
              <a:rPr lang="en-GB" smtClean="0"/>
              <a:pPr/>
              <a:t>‹#›</a:t>
            </a:fld>
            <a:endParaRPr lang="en-GB"/>
          </a:p>
        </p:txBody>
      </p:sp>
    </p:spTree>
    <p:extLst>
      <p:ext uri="{BB962C8B-B14F-4D97-AF65-F5344CB8AC3E}">
        <p14:creationId xmlns:p14="http://schemas.microsoft.com/office/powerpoint/2010/main" val="285461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7DFBF9D-DB01-44D1-B1A2-62D7B2DBEADA}" type="datetimeFigureOut">
              <a:rPr lang="en-GB" smtClean="0"/>
              <a:pPr/>
              <a:t>04/05/2021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6AFBD5-7DD0-4377-B204-201BC40EE11C}" type="slidenum">
              <a:rPr lang="en-GB" smtClean="0"/>
              <a:pPr/>
              <a:t>‹#›</a:t>
            </a:fld>
            <a:endParaRPr lang="en-GB"/>
          </a:p>
        </p:txBody>
      </p:sp>
    </p:spTree>
    <p:extLst>
      <p:ext uri="{BB962C8B-B14F-4D97-AF65-F5344CB8AC3E}">
        <p14:creationId xmlns:p14="http://schemas.microsoft.com/office/powerpoint/2010/main" val="272161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7DFBF9D-DB01-44D1-B1A2-62D7B2DBEADA}" type="datetimeFigureOut">
              <a:rPr lang="en-GB" smtClean="0"/>
              <a:pPr/>
              <a:t>04/05/2021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6AFBD5-7DD0-4377-B204-201BC40EE11C}" type="slidenum">
              <a:rPr lang="en-GB" smtClean="0"/>
              <a:pPr/>
              <a:t>‹#›</a:t>
            </a:fld>
            <a:endParaRPr lang="en-GB"/>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91913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B7DFBF9D-DB01-44D1-B1A2-62D7B2DBEADA}" type="datetimeFigureOut">
              <a:rPr lang="en-GB" smtClean="0"/>
              <a:pPr/>
              <a:t>04/05/2021</a:t>
            </a:fld>
            <a:endParaRPr lang="en-GB"/>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GB"/>
          </a:p>
        </p:txBody>
      </p:sp>
      <p:sp>
        <p:nvSpPr>
          <p:cNvPr id="5" name="Slide Number Placeholder 4"/>
          <p:cNvSpPr>
            <a:spLocks noGrp="1"/>
          </p:cNvSpPr>
          <p:nvPr>
            <p:ph type="sldNum" sz="quarter" idx="12"/>
          </p:nvPr>
        </p:nvSpPr>
        <p:spPr/>
        <p:txBody>
          <a:bodyPr/>
          <a:lstStyle/>
          <a:p>
            <a:fld id="{BB6AFBD5-7DD0-4377-B204-201BC40EE11C}" type="slidenum">
              <a:rPr lang="en-GB" smtClean="0"/>
              <a:pPr/>
              <a:t>‹#›</a:t>
            </a:fld>
            <a:endParaRPr lang="en-GB"/>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46758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FBF9D-DB01-44D1-B1A2-62D7B2DBEADA}" type="datetimeFigureOut">
              <a:rPr lang="en-GB" smtClean="0"/>
              <a:pPr/>
              <a:t>04/05/2021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6AFBD5-7DD0-4377-B204-201BC40EE11C}" type="slidenum">
              <a:rPr lang="en-GB" smtClean="0"/>
              <a:pPr/>
              <a:t>‹#›</a:t>
            </a:fld>
            <a:endParaRPr lang="en-GB"/>
          </a:p>
        </p:txBody>
      </p:sp>
    </p:spTree>
    <p:extLst>
      <p:ext uri="{BB962C8B-B14F-4D97-AF65-F5344CB8AC3E}">
        <p14:creationId xmlns:p14="http://schemas.microsoft.com/office/powerpoint/2010/main" val="98646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B7DFBF9D-DB01-44D1-B1A2-62D7B2DBEADA}" type="datetimeFigureOut">
              <a:rPr lang="en-GB" smtClean="0"/>
              <a:pPr/>
              <a:t>04/05/2021</a:t>
            </a:fld>
            <a:endParaRPr lang="en-GB"/>
          </a:p>
        </p:txBody>
      </p:sp>
      <p:sp>
        <p:nvSpPr>
          <p:cNvPr id="10" name="Footer Placeholder 9"/>
          <p:cNvSpPr>
            <a:spLocks noGrp="1"/>
          </p:cNvSpPr>
          <p:nvPr>
            <p:ph type="ftr" sz="quarter" idx="11"/>
          </p:nvPr>
        </p:nvSpPr>
        <p:spPr/>
        <p:txBody>
          <a:bodyPr/>
          <a:lstStyle/>
          <a:p>
            <a:endParaRPr lang="en-GB"/>
          </a:p>
        </p:txBody>
      </p:sp>
      <p:sp>
        <p:nvSpPr>
          <p:cNvPr id="11" name="Slide Number Placeholder 10"/>
          <p:cNvSpPr>
            <a:spLocks noGrp="1"/>
          </p:cNvSpPr>
          <p:nvPr>
            <p:ph type="sldNum" sz="quarter" idx="12"/>
          </p:nvPr>
        </p:nvSpPr>
        <p:spPr/>
        <p:txBody>
          <a:bodyPr/>
          <a:lstStyle/>
          <a:p>
            <a:fld id="{BB6AFBD5-7DD0-4377-B204-201BC40EE11C}" type="slidenum">
              <a:rPr lang="en-GB" smtClean="0"/>
              <a:pPr/>
              <a:t>‹#›</a:t>
            </a:fld>
            <a:endParaRPr lang="en-GB"/>
          </a:p>
        </p:txBody>
      </p:sp>
    </p:spTree>
    <p:extLst>
      <p:ext uri="{BB962C8B-B14F-4D97-AF65-F5344CB8AC3E}">
        <p14:creationId xmlns:p14="http://schemas.microsoft.com/office/powerpoint/2010/main" val="4009979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B7DFBF9D-DB01-44D1-B1A2-62D7B2DBEADA}" type="datetimeFigureOut">
              <a:rPr lang="en-GB" smtClean="0"/>
              <a:pPr/>
              <a:t>04/05/2021</a:t>
            </a:fld>
            <a:endParaRPr lang="en-GB"/>
          </a:p>
        </p:txBody>
      </p:sp>
      <p:sp>
        <p:nvSpPr>
          <p:cNvPr id="10" name="Slide Number Placeholder 9"/>
          <p:cNvSpPr>
            <a:spLocks noGrp="1"/>
          </p:cNvSpPr>
          <p:nvPr>
            <p:ph type="sldNum" sz="quarter" idx="12"/>
          </p:nvPr>
        </p:nvSpPr>
        <p:spPr/>
        <p:txBody>
          <a:bodyPr/>
          <a:lstStyle/>
          <a:p>
            <a:fld id="{BB6AFBD5-7DD0-4377-B204-201BC40EE11C}" type="slidenum">
              <a:rPr lang="en-GB" smtClean="0"/>
              <a:pPr/>
              <a:t>‹#›</a:t>
            </a:fld>
            <a:endParaRPr lang="en-GB"/>
          </a:p>
        </p:txBody>
      </p:sp>
    </p:spTree>
    <p:extLst>
      <p:ext uri="{BB962C8B-B14F-4D97-AF65-F5344CB8AC3E}">
        <p14:creationId xmlns:p14="http://schemas.microsoft.com/office/powerpoint/2010/main" val="415565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B7DFBF9D-DB01-44D1-B1A2-62D7B2DBEADA}" type="datetimeFigureOut">
              <a:rPr lang="en-GB" smtClean="0"/>
              <a:pPr/>
              <a:t>04/05/2021</a:t>
            </a:fld>
            <a:endParaRPr lang="en-GB"/>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GB"/>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B6AFBD5-7DD0-4377-B204-201BC40EE11C}" type="slidenum">
              <a:rPr lang="en-GB" smtClean="0"/>
              <a:pPr/>
              <a:t>‹#›</a:t>
            </a:fld>
            <a:endParaRPr lang="en-GB"/>
          </a:p>
        </p:txBody>
      </p:sp>
    </p:spTree>
    <p:extLst>
      <p:ext uri="{BB962C8B-B14F-4D97-AF65-F5344CB8AC3E}">
        <p14:creationId xmlns:p14="http://schemas.microsoft.com/office/powerpoint/2010/main" val="41818635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Sexually transmitted diseases</a:t>
            </a:r>
          </a:p>
        </p:txBody>
      </p:sp>
      <p:sp>
        <p:nvSpPr>
          <p:cNvPr id="3" name="Subtitle 2"/>
          <p:cNvSpPr>
            <a:spLocks noGrp="1"/>
          </p:cNvSpPr>
          <p:nvPr>
            <p:ph type="subTitle" idx="1"/>
          </p:nvPr>
        </p:nvSpPr>
        <p:spPr/>
        <p:txBody>
          <a:bodyPr/>
          <a:lstStyle/>
          <a:p>
            <a:r>
              <a:rPr lang="en-GB" dirty="0"/>
              <a:t>IGCSE Biology</a:t>
            </a:r>
          </a:p>
          <a:p>
            <a:endParaRPr lang="en-GB" dirty="0"/>
          </a:p>
        </p:txBody>
      </p:sp>
      <p:sp>
        <p:nvSpPr>
          <p:cNvPr id="5" name="矩形 4">
            <a:extLst>
              <a:ext uri="{FF2B5EF4-FFF2-40B4-BE49-F238E27FC236}">
                <a16:creationId xmlns:a16="http://schemas.microsoft.com/office/drawing/2014/main" id="{5FE24DCB-D35C-E54A-9A64-4380F8BC5133}"/>
              </a:ext>
            </a:extLst>
          </p:cNvPr>
          <p:cNvSpPr/>
          <p:nvPr/>
        </p:nvSpPr>
        <p:spPr>
          <a:xfrm>
            <a:off x="304800" y="264887"/>
            <a:ext cx="3718326" cy="369332"/>
          </a:xfrm>
          <a:prstGeom prst="rect">
            <a:avLst/>
          </a:prstGeom>
        </p:spPr>
        <p:txBody>
          <a:bodyPr wrap="none">
            <a:spAutoFit/>
          </a:bodyPr>
          <a:lstStyle/>
          <a:p>
            <a:r>
              <a:rPr lang="zh-CN" altLang="en-US" dirty="0"/>
              <a:t>https://www.cdc.gov/std/default.htm</a:t>
            </a:r>
          </a:p>
        </p:txBody>
      </p:sp>
      <p:pic>
        <p:nvPicPr>
          <p:cNvPr id="7" name="图片 6" descr="图形用户界面, 应用程序&#10;&#10;描述已自动生成">
            <a:extLst>
              <a:ext uri="{FF2B5EF4-FFF2-40B4-BE49-F238E27FC236}">
                <a16:creationId xmlns:a16="http://schemas.microsoft.com/office/drawing/2014/main" id="{42820BBB-B4DE-B640-86D2-590823B52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3618923"/>
            <a:ext cx="2362200" cy="3239077"/>
          </a:xfrm>
          <a:prstGeom prst="rect">
            <a:avLst/>
          </a:prstGeom>
        </p:spPr>
      </p:pic>
      <p:pic>
        <p:nvPicPr>
          <p:cNvPr id="9" name="图片 8" descr="图形用户界面, 应用程序&#10;&#10;描述已自动生成">
            <a:extLst>
              <a:ext uri="{FF2B5EF4-FFF2-40B4-BE49-F238E27FC236}">
                <a16:creationId xmlns:a16="http://schemas.microsoft.com/office/drawing/2014/main" id="{AADB02DD-8EC2-FB4F-96CB-1A42000E7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036" y="3617553"/>
            <a:ext cx="3013964" cy="3240447"/>
          </a:xfrm>
          <a:prstGeom prst="rect">
            <a:avLst/>
          </a:prstGeom>
        </p:spPr>
      </p:pic>
      <p:sp>
        <p:nvSpPr>
          <p:cNvPr id="4" name="文本框 3">
            <a:extLst>
              <a:ext uri="{FF2B5EF4-FFF2-40B4-BE49-F238E27FC236}">
                <a16:creationId xmlns:a16="http://schemas.microsoft.com/office/drawing/2014/main" id="{D4C5D9D3-3814-0B46-AE23-5380EF6F54B5}"/>
              </a:ext>
            </a:extLst>
          </p:cNvPr>
          <p:cNvSpPr txBox="1"/>
          <p:nvPr/>
        </p:nvSpPr>
        <p:spPr>
          <a:xfrm>
            <a:off x="445390" y="4920234"/>
            <a:ext cx="3013963" cy="1754326"/>
          </a:xfrm>
          <a:prstGeom prst="rect">
            <a:avLst/>
          </a:prstGeom>
          <a:noFill/>
        </p:spPr>
        <p:txBody>
          <a:bodyPr wrap="square" rtlCol="0">
            <a:spAutoFit/>
          </a:bodyPr>
          <a:lstStyle/>
          <a:p>
            <a:r>
              <a:rPr kumimoji="1" lang="en-US" altLang="zh-CN" dirty="0"/>
              <a:t>Warning:</a:t>
            </a:r>
          </a:p>
          <a:p>
            <a:r>
              <a:rPr kumimoji="1" lang="en-US" altLang="zh-CN" dirty="0"/>
              <a:t>You</a:t>
            </a:r>
            <a:r>
              <a:rPr kumimoji="1" lang="zh-CN" altLang="en-US" dirty="0"/>
              <a:t> </a:t>
            </a:r>
            <a:r>
              <a:rPr kumimoji="1" lang="en-US" altLang="zh-CN" dirty="0"/>
              <a:t>may</a:t>
            </a:r>
            <a:r>
              <a:rPr kumimoji="1" lang="zh-CN" altLang="en-US" dirty="0"/>
              <a:t> </a:t>
            </a:r>
            <a:r>
              <a:rPr kumimoji="1" lang="en-US" altLang="zh-CN" dirty="0"/>
              <a:t>have</a:t>
            </a:r>
            <a:r>
              <a:rPr kumimoji="1" lang="zh-CN" altLang="en-US" dirty="0"/>
              <a:t> </a:t>
            </a:r>
            <a:r>
              <a:rPr kumimoji="1" lang="en-US" altLang="zh-CN" dirty="0"/>
              <a:t>no</a:t>
            </a:r>
            <a:r>
              <a:rPr kumimoji="1" lang="zh-CN" altLang="en-US" dirty="0"/>
              <a:t> </a:t>
            </a:r>
            <a:r>
              <a:rPr kumimoji="1" lang="en-US" altLang="zh-CN" dirty="0"/>
              <a:t>or</a:t>
            </a:r>
            <a:r>
              <a:rPr kumimoji="1" lang="zh-CN" altLang="en-US" dirty="0"/>
              <a:t> </a:t>
            </a:r>
            <a:r>
              <a:rPr kumimoji="1" lang="en-US" altLang="zh-CN" dirty="0"/>
              <a:t>mild</a:t>
            </a:r>
            <a:r>
              <a:rPr kumimoji="1" lang="zh-CN" altLang="en-US" dirty="0"/>
              <a:t> </a:t>
            </a:r>
            <a:r>
              <a:rPr kumimoji="1" lang="en-US" altLang="zh-CN" dirty="0"/>
              <a:t>symptoms</a:t>
            </a:r>
            <a:r>
              <a:rPr kumimoji="1" lang="zh-CN" altLang="en-US" dirty="0"/>
              <a:t> </a:t>
            </a:r>
            <a:r>
              <a:rPr kumimoji="1" lang="en-US" altLang="zh-CN" dirty="0"/>
              <a:t>sometimes,</a:t>
            </a:r>
            <a:r>
              <a:rPr kumimoji="1" lang="zh-CN" altLang="en-US" dirty="0"/>
              <a:t> </a:t>
            </a:r>
            <a:r>
              <a:rPr kumimoji="1" lang="en-US" altLang="zh-CN" dirty="0"/>
              <a:t>but</a:t>
            </a:r>
            <a:r>
              <a:rPr kumimoji="1" lang="zh-CN" altLang="en-US" dirty="0"/>
              <a:t> </a:t>
            </a:r>
            <a:r>
              <a:rPr kumimoji="1" lang="en-US" altLang="zh-CN" dirty="0"/>
              <a:t>some</a:t>
            </a:r>
            <a:r>
              <a:rPr kumimoji="1" lang="zh-CN" altLang="en-US" dirty="0"/>
              <a:t> </a:t>
            </a:r>
            <a:r>
              <a:rPr kumimoji="1" lang="en-US" altLang="zh-CN" dirty="0"/>
              <a:t>could</a:t>
            </a:r>
            <a:r>
              <a:rPr kumimoji="1" lang="zh-CN" altLang="en-US" dirty="0"/>
              <a:t> </a:t>
            </a:r>
            <a:r>
              <a:rPr kumimoji="1" lang="en-US" altLang="zh-CN" dirty="0"/>
              <a:t>cause</a:t>
            </a:r>
            <a:r>
              <a:rPr kumimoji="1" lang="zh-CN" altLang="en-US" dirty="0"/>
              <a:t> </a:t>
            </a:r>
            <a:r>
              <a:rPr kumimoji="1" lang="en-US" altLang="zh-CN" dirty="0"/>
              <a:t>severe,</a:t>
            </a:r>
            <a:r>
              <a:rPr kumimoji="1" lang="zh-CN" altLang="en-US" dirty="0"/>
              <a:t> </a:t>
            </a:r>
            <a:r>
              <a:rPr kumimoji="1" lang="en-US" altLang="zh-CN" dirty="0"/>
              <a:t>permanent</a:t>
            </a:r>
            <a:r>
              <a:rPr kumimoji="1" lang="zh-CN" altLang="en-US" dirty="0"/>
              <a:t> </a:t>
            </a:r>
            <a:r>
              <a:rPr kumimoji="1" lang="en-US" altLang="zh-CN" dirty="0"/>
              <a:t>damage</a:t>
            </a:r>
            <a:r>
              <a:rPr kumimoji="1" lang="zh-CN" altLang="en-US" dirty="0"/>
              <a:t> </a:t>
            </a:r>
            <a:r>
              <a:rPr kumimoji="1" lang="en-US" altLang="zh-CN" dirty="0"/>
              <a:t>to</a:t>
            </a:r>
            <a:r>
              <a:rPr kumimoji="1" lang="zh-CN" altLang="en-US" dirty="0"/>
              <a:t>  </a:t>
            </a:r>
            <a:r>
              <a:rPr kumimoji="1" lang="en-US" altLang="zh-CN" dirty="0"/>
              <a:t>body.</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Blip>
                <a:blip r:embed="rId2"/>
              </a:buBlip>
            </a:pPr>
            <a:r>
              <a:rPr lang="en-GB" dirty="0"/>
              <a:t>Gonorrhoea</a:t>
            </a:r>
          </a:p>
        </p:txBody>
      </p:sp>
      <p:sp>
        <p:nvSpPr>
          <p:cNvPr id="3" name="Content Placeholder 2"/>
          <p:cNvSpPr>
            <a:spLocks noGrp="1"/>
          </p:cNvSpPr>
          <p:nvPr>
            <p:ph idx="1"/>
          </p:nvPr>
        </p:nvSpPr>
        <p:spPr/>
        <p:txBody>
          <a:bodyPr/>
          <a:lstStyle/>
          <a:p>
            <a:r>
              <a:rPr lang="en-GB" dirty="0"/>
              <a:t>This disease is caused by bacteria and spread by sexual intercourse.</a:t>
            </a:r>
          </a:p>
        </p:txBody>
      </p:sp>
      <p:pic>
        <p:nvPicPr>
          <p:cNvPr id="4" name="Picture 3" descr="images.jpg"/>
          <p:cNvPicPr>
            <a:picLocks noChangeAspect="1"/>
          </p:cNvPicPr>
          <p:nvPr/>
        </p:nvPicPr>
        <p:blipFill>
          <a:blip r:embed="rId3" cstate="print"/>
          <a:stretch>
            <a:fillRect/>
          </a:stretch>
        </p:blipFill>
        <p:spPr>
          <a:xfrm>
            <a:off x="457200" y="3200400"/>
            <a:ext cx="2305051" cy="1990726"/>
          </a:xfrm>
          <a:prstGeom prst="rect">
            <a:avLst/>
          </a:prstGeom>
        </p:spPr>
      </p:pic>
      <p:pic>
        <p:nvPicPr>
          <p:cNvPr id="5" name="Picture 4" descr="Neisseria_gonorrhoeae.jpg"/>
          <p:cNvPicPr>
            <a:picLocks noChangeAspect="1"/>
          </p:cNvPicPr>
          <p:nvPr/>
        </p:nvPicPr>
        <p:blipFill>
          <a:blip r:embed="rId4" cstate="print"/>
          <a:stretch>
            <a:fillRect/>
          </a:stretch>
        </p:blipFill>
        <p:spPr>
          <a:xfrm>
            <a:off x="2743200" y="3200400"/>
            <a:ext cx="6286500" cy="3533775"/>
          </a:xfrm>
          <a:prstGeom prst="rect">
            <a:avLst/>
          </a:prstGeom>
        </p:spPr>
      </p:pic>
      <p:sp>
        <p:nvSpPr>
          <p:cNvPr id="6" name="TextBox 5"/>
          <p:cNvSpPr txBox="1"/>
          <p:nvPr/>
        </p:nvSpPr>
        <p:spPr>
          <a:xfrm>
            <a:off x="533400" y="5410200"/>
            <a:ext cx="1981200" cy="830997"/>
          </a:xfrm>
          <a:prstGeom prst="rect">
            <a:avLst/>
          </a:prstGeom>
          <a:noFill/>
        </p:spPr>
        <p:txBody>
          <a:bodyPr wrap="square" rtlCol="0">
            <a:spAutoFit/>
          </a:bodyPr>
          <a:lstStyle/>
          <a:p>
            <a:r>
              <a:rPr lang="en-GB" sz="2400" i="1" dirty="0" err="1"/>
              <a:t>Neisseria</a:t>
            </a:r>
            <a:r>
              <a:rPr lang="en-GB" sz="2400" i="1" dirty="0"/>
              <a:t> </a:t>
            </a:r>
            <a:r>
              <a:rPr lang="en-GB" sz="2400" i="1" dirty="0" err="1"/>
              <a:t>gonorrhoeae</a:t>
            </a:r>
            <a:endParaRPr lang="en-GB" sz="2400"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GB" dirty="0"/>
              <a:t>	Symptoms in </a:t>
            </a:r>
            <a:r>
              <a:rPr lang="en-GB" b="1" dirty="0"/>
              <a:t>men</a:t>
            </a:r>
            <a:r>
              <a:rPr lang="en-GB" dirty="0"/>
              <a:t>:</a:t>
            </a:r>
          </a:p>
          <a:p>
            <a:r>
              <a:rPr lang="en-GB" dirty="0"/>
              <a:t>It can cause a sore on the penis, </a:t>
            </a:r>
            <a:r>
              <a:rPr lang="en-GB" b="1" dirty="0"/>
              <a:t>inflammation of the urethra</a:t>
            </a:r>
            <a:r>
              <a:rPr lang="en-GB" dirty="0"/>
              <a:t>, pain when urinating and a yellow-green </a:t>
            </a:r>
            <a:r>
              <a:rPr lang="en-GB" b="1" dirty="0"/>
              <a:t>discharge</a:t>
            </a:r>
            <a:r>
              <a:rPr lang="en-GB" dirty="0"/>
              <a:t> from the penis.</a:t>
            </a:r>
          </a:p>
          <a:p>
            <a:r>
              <a:rPr lang="en-GB" dirty="0"/>
              <a:t>The infection can also cause </a:t>
            </a:r>
            <a:r>
              <a:rPr lang="en-GB" b="1" dirty="0"/>
              <a:t>blockage of the sperm duct</a:t>
            </a:r>
            <a:r>
              <a:rPr lang="en-GB" dirty="0"/>
              <a:t>, which can lead to </a:t>
            </a:r>
            <a:r>
              <a:rPr lang="en-GB" b="1" dirty="0"/>
              <a:t>infertility</a:t>
            </a:r>
            <a:r>
              <a:rPr lang="en-GB" dirty="0"/>
              <a:t>.</a:t>
            </a:r>
          </a:p>
          <a:p>
            <a:pPr lvl="0"/>
            <a:r>
              <a:rPr lang="en-GB" dirty="0"/>
              <a:t>It can also lead to infection of the prostate gland and difficulty in urinating. </a:t>
            </a:r>
          </a:p>
        </p:txBody>
      </p:sp>
      <p:sp>
        <p:nvSpPr>
          <p:cNvPr id="7" name="Title 1">
            <a:extLst>
              <a:ext uri="{FF2B5EF4-FFF2-40B4-BE49-F238E27FC236}">
                <a16:creationId xmlns:a16="http://schemas.microsoft.com/office/drawing/2014/main" id="{D224DB50-4F61-504F-B189-63D461933E24}"/>
              </a:ext>
            </a:extLst>
          </p:cNvPr>
          <p:cNvSpPr>
            <a:spLocks noGrp="1"/>
          </p:cNvSpPr>
          <p:nvPr>
            <p:ph type="title"/>
          </p:nvPr>
        </p:nvSpPr>
        <p:spPr>
          <a:xfrm>
            <a:off x="685800" y="484632"/>
            <a:ext cx="7772400" cy="1609344"/>
          </a:xfrm>
        </p:spPr>
        <p:txBody>
          <a:bodyPr/>
          <a:lstStyle/>
          <a:p>
            <a:pPr marL="571500" indent="-571500">
              <a:buBlip>
                <a:blip r:embed="rId2"/>
              </a:buBlip>
            </a:pPr>
            <a:r>
              <a:rPr lang="en-GB" dirty="0"/>
              <a:t>Gonorrhoea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Blip>
                <a:blip r:embed="rId2"/>
              </a:buBlip>
            </a:pPr>
            <a:r>
              <a:rPr lang="en-GB" dirty="0"/>
              <a:t>Gonorrhoea</a:t>
            </a:r>
          </a:p>
        </p:txBody>
      </p:sp>
      <p:sp>
        <p:nvSpPr>
          <p:cNvPr id="3" name="Content Placeholder 2"/>
          <p:cNvSpPr>
            <a:spLocks noGrp="1"/>
          </p:cNvSpPr>
          <p:nvPr>
            <p:ph idx="1"/>
          </p:nvPr>
        </p:nvSpPr>
        <p:spPr/>
        <p:txBody>
          <a:bodyPr/>
          <a:lstStyle/>
          <a:p>
            <a:pPr>
              <a:buNone/>
            </a:pPr>
            <a:r>
              <a:rPr lang="en-GB" dirty="0"/>
              <a:t>	Symptoms in </a:t>
            </a:r>
            <a:r>
              <a:rPr lang="en-GB" b="1" dirty="0"/>
              <a:t>women</a:t>
            </a:r>
            <a:r>
              <a:rPr lang="en-GB" dirty="0"/>
              <a:t>.</a:t>
            </a:r>
          </a:p>
          <a:p>
            <a:r>
              <a:rPr lang="en-GB" dirty="0"/>
              <a:t>There can often be no symptoms, though there may be a </a:t>
            </a:r>
            <a:r>
              <a:rPr lang="en-GB" b="1" dirty="0"/>
              <a:t>discharge</a:t>
            </a:r>
            <a:r>
              <a:rPr lang="en-GB" dirty="0"/>
              <a:t> from the vagina.</a:t>
            </a:r>
          </a:p>
          <a:p>
            <a:r>
              <a:rPr lang="en-GB" dirty="0"/>
              <a:t>The infection may spread to the oviducts (Fallopian tubes), where it can cause fever and pain, and can lead to </a:t>
            </a:r>
            <a:r>
              <a:rPr lang="en-GB" b="1" dirty="0"/>
              <a:t>infertility</a:t>
            </a:r>
            <a:r>
              <a:rPr lang="en-GB"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Blip>
                <a:blip r:embed="rId2"/>
              </a:buBlip>
            </a:pPr>
            <a:r>
              <a:rPr lang="en-GB" dirty="0"/>
              <a:t>Gonorrhoea</a:t>
            </a:r>
          </a:p>
        </p:txBody>
      </p:sp>
      <p:sp>
        <p:nvSpPr>
          <p:cNvPr id="3" name="Content Placeholder 2"/>
          <p:cNvSpPr>
            <a:spLocks noGrp="1"/>
          </p:cNvSpPr>
          <p:nvPr>
            <p:ph idx="1"/>
          </p:nvPr>
        </p:nvSpPr>
        <p:spPr>
          <a:xfrm>
            <a:off x="457200" y="1600200"/>
            <a:ext cx="4114800" cy="4525963"/>
          </a:xfrm>
        </p:spPr>
        <p:txBody>
          <a:bodyPr>
            <a:normAutofit/>
          </a:bodyPr>
          <a:lstStyle/>
          <a:p>
            <a:pPr>
              <a:buNone/>
            </a:pPr>
            <a:r>
              <a:rPr lang="en-GB" dirty="0"/>
              <a:t>	Treatment:</a:t>
            </a:r>
          </a:p>
          <a:p>
            <a:r>
              <a:rPr lang="en-GB" dirty="0"/>
              <a:t>The disease can be treated with </a:t>
            </a:r>
            <a:r>
              <a:rPr lang="en-GB" b="1" dirty="0"/>
              <a:t>antibiotics</a:t>
            </a:r>
            <a:r>
              <a:rPr lang="en-GB" dirty="0"/>
              <a:t>, e.g. penicillin.</a:t>
            </a:r>
          </a:p>
          <a:p>
            <a:pPr lvl="0"/>
            <a:r>
              <a:rPr lang="en-GB" dirty="0"/>
              <a:t>Using </a:t>
            </a:r>
            <a:r>
              <a:rPr lang="en-GB" b="1" dirty="0"/>
              <a:t>condoms</a:t>
            </a:r>
            <a:r>
              <a:rPr lang="en-GB" dirty="0"/>
              <a:t> and reducing the number of sexual partners can prevent the disease.</a:t>
            </a:r>
            <a:endParaRPr lang="en-US" dirty="0"/>
          </a:p>
        </p:txBody>
      </p:sp>
      <p:pic>
        <p:nvPicPr>
          <p:cNvPr id="4" name="Picture 3" descr="Penicillin_cures_gonorrhea.jpg"/>
          <p:cNvPicPr>
            <a:picLocks noChangeAspect="1"/>
          </p:cNvPicPr>
          <p:nvPr/>
        </p:nvPicPr>
        <p:blipFill>
          <a:blip r:embed="rId3" cstate="print"/>
          <a:srcRect l="38487" r="1856" b="926"/>
          <a:stretch>
            <a:fillRect/>
          </a:stretch>
        </p:blipFill>
        <p:spPr>
          <a:xfrm>
            <a:off x="4953000" y="1600200"/>
            <a:ext cx="3657600" cy="49228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AIDS</a:t>
            </a:r>
          </a:p>
        </p:txBody>
      </p:sp>
      <p:sp>
        <p:nvSpPr>
          <p:cNvPr id="3" name="Content Placeholder 2"/>
          <p:cNvSpPr>
            <a:spLocks noGrp="1"/>
          </p:cNvSpPr>
          <p:nvPr>
            <p:ph idx="1"/>
          </p:nvPr>
        </p:nvSpPr>
        <p:spPr/>
        <p:txBody>
          <a:bodyPr/>
          <a:lstStyle/>
          <a:p>
            <a:r>
              <a:rPr lang="en-GB" dirty="0"/>
              <a:t>This disease is caused by a </a:t>
            </a:r>
            <a:r>
              <a:rPr lang="en-GB" b="1" dirty="0"/>
              <a:t>virus</a:t>
            </a:r>
            <a:r>
              <a:rPr lang="en-GB" dirty="0"/>
              <a:t> – </a:t>
            </a:r>
            <a:r>
              <a:rPr lang="en-GB" b="1" dirty="0"/>
              <a:t>HIV</a:t>
            </a:r>
            <a:r>
              <a:rPr lang="en-GB" dirty="0"/>
              <a:t> (Human immunodeficiency virus).</a:t>
            </a:r>
          </a:p>
        </p:txBody>
      </p:sp>
      <p:pic>
        <p:nvPicPr>
          <p:cNvPr id="4" name="Picture 3" descr="HIV_1.jpg"/>
          <p:cNvPicPr>
            <a:picLocks noChangeAspect="1"/>
          </p:cNvPicPr>
          <p:nvPr/>
        </p:nvPicPr>
        <p:blipFill>
          <a:blip r:embed="rId2" cstate="print"/>
          <a:stretch>
            <a:fillRect/>
          </a:stretch>
        </p:blipFill>
        <p:spPr>
          <a:xfrm>
            <a:off x="4800600" y="2895600"/>
            <a:ext cx="3743142" cy="3601714"/>
          </a:xfrm>
          <a:prstGeom prst="rect">
            <a:avLst/>
          </a:prstGeom>
        </p:spPr>
      </p:pic>
      <p:pic>
        <p:nvPicPr>
          <p:cNvPr id="5" name="Picture 4" descr="HIV-1-virus-007.jpg"/>
          <p:cNvPicPr>
            <a:picLocks noChangeAspect="1"/>
          </p:cNvPicPr>
          <p:nvPr/>
        </p:nvPicPr>
        <p:blipFill>
          <a:blip r:embed="rId3" cstate="print"/>
          <a:stretch>
            <a:fillRect/>
          </a:stretch>
        </p:blipFill>
        <p:spPr>
          <a:xfrm>
            <a:off x="304800" y="3429000"/>
            <a:ext cx="4381500" cy="2628900"/>
          </a:xfrm>
          <a:prstGeom prst="rect">
            <a:avLst/>
          </a:prstGeom>
        </p:spPr>
      </p:pic>
      <p:sp>
        <p:nvSpPr>
          <p:cNvPr id="6" name="矩形 5">
            <a:extLst>
              <a:ext uri="{FF2B5EF4-FFF2-40B4-BE49-F238E27FC236}">
                <a16:creationId xmlns:a16="http://schemas.microsoft.com/office/drawing/2014/main" id="{E654920A-1C79-BB4F-820D-104B5BB959F3}"/>
              </a:ext>
            </a:extLst>
          </p:cNvPr>
          <p:cNvSpPr/>
          <p:nvPr/>
        </p:nvSpPr>
        <p:spPr>
          <a:xfrm>
            <a:off x="4564505" y="253567"/>
            <a:ext cx="4572000" cy="1200329"/>
          </a:xfrm>
          <a:prstGeom prst="rect">
            <a:avLst/>
          </a:prstGeom>
        </p:spPr>
        <p:txBody>
          <a:bodyPr>
            <a:spAutoFit/>
          </a:bodyPr>
          <a:lstStyle/>
          <a:p>
            <a:r>
              <a:rPr lang="zh-CN" altLang="en-US" dirty="0"/>
              <a:t>https://hivrisk.cdc.gov/can-decrease-hiv-risk/?mid=pre-exposure-prophylaxis-prep-for-preventing-hiv-2631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F8C403-064C-BB45-AFED-6DE8CC73837A}"/>
              </a:ext>
            </a:extLst>
          </p:cNvPr>
          <p:cNvSpPr>
            <a:spLocks noGrp="1"/>
          </p:cNvSpPr>
          <p:nvPr>
            <p:ph type="title"/>
          </p:nvPr>
        </p:nvSpPr>
        <p:spPr/>
        <p:txBody>
          <a:bodyPr/>
          <a:lstStyle/>
          <a:p>
            <a:r>
              <a:rPr lang="en-GB" altLang="zh-CN" dirty="0"/>
              <a:t>AIDS</a:t>
            </a:r>
            <a:r>
              <a:rPr lang="zh-CN" altLang="en-US" dirty="0"/>
              <a:t> </a:t>
            </a:r>
            <a:r>
              <a:rPr lang="en-US" altLang="zh-CN" dirty="0"/>
              <a:t>-</a:t>
            </a:r>
            <a:r>
              <a:rPr lang="zh-CN" altLang="en-US" dirty="0"/>
              <a:t> </a:t>
            </a:r>
            <a:r>
              <a:rPr lang="en-US" altLang="zh-CN" dirty="0"/>
              <a:t>progression</a:t>
            </a:r>
            <a:endParaRPr kumimoji="1" lang="zh-CN" altLang="en-US" dirty="0"/>
          </a:p>
        </p:txBody>
      </p:sp>
      <p:sp>
        <p:nvSpPr>
          <p:cNvPr id="3" name="内容占位符 2">
            <a:extLst>
              <a:ext uri="{FF2B5EF4-FFF2-40B4-BE49-F238E27FC236}">
                <a16:creationId xmlns:a16="http://schemas.microsoft.com/office/drawing/2014/main" id="{62D1735C-D0B9-4249-8CAD-1EC7C64D501D}"/>
              </a:ext>
            </a:extLst>
          </p:cNvPr>
          <p:cNvSpPr>
            <a:spLocks noGrp="1"/>
          </p:cNvSpPr>
          <p:nvPr>
            <p:ph idx="1"/>
          </p:nvPr>
        </p:nvSpPr>
        <p:spPr>
          <a:xfrm>
            <a:off x="457200" y="1600200"/>
            <a:ext cx="8229600" cy="5029200"/>
          </a:xfrm>
        </p:spPr>
        <p:txBody>
          <a:bodyPr>
            <a:normAutofit/>
          </a:bodyPr>
          <a:lstStyle/>
          <a:p>
            <a:r>
              <a:rPr lang="en-US" altLang="zh-CN" dirty="0"/>
              <a:t>Without medication, it may take years before HIV </a:t>
            </a:r>
            <a:r>
              <a:rPr lang="en-US" altLang="zh-CN" b="1" dirty="0"/>
              <a:t>weakens your immune system </a:t>
            </a:r>
            <a:r>
              <a:rPr lang="en-US" altLang="zh-CN" dirty="0"/>
              <a:t>to the point that you have AIDS.</a:t>
            </a:r>
          </a:p>
          <a:p>
            <a:r>
              <a:rPr lang="en-US" altLang="zh-CN" dirty="0"/>
              <a:t>Untreated, HIV typically turns into AIDS in about 10 years.</a:t>
            </a:r>
            <a:endParaRPr kumimoji="1" lang="zh-CN" altLang="en-US" dirty="0"/>
          </a:p>
          <a:p>
            <a:r>
              <a:rPr lang="en-US" altLang="zh-CN" dirty="0"/>
              <a:t>There's no cure for HIV/AIDS, but there are medications that can dramatically slow the progression of the disease.</a:t>
            </a:r>
          </a:p>
          <a:p>
            <a:r>
              <a:rPr lang="en-US" altLang="zh-CN" dirty="0"/>
              <a:t>HIV </a:t>
            </a:r>
            <a:r>
              <a:rPr lang="en-US" altLang="zh-CN" b="1" dirty="0"/>
              <a:t>destroys</a:t>
            </a:r>
            <a:r>
              <a:rPr lang="en-US" altLang="zh-CN" dirty="0"/>
              <a:t> CD4 </a:t>
            </a:r>
            <a:r>
              <a:rPr lang="en-US" altLang="zh-CN" b="1" dirty="0"/>
              <a:t>T cells </a:t>
            </a:r>
            <a:r>
              <a:rPr lang="en-US" altLang="zh-CN" dirty="0"/>
              <a:t>— white blood cells that play a large role in helping your body fight disease. The fewer CD4 T cells you have, the weaker your immune system becomes.</a:t>
            </a:r>
          </a:p>
        </p:txBody>
      </p:sp>
    </p:spTree>
    <p:extLst>
      <p:ext uri="{BB962C8B-B14F-4D97-AF65-F5344CB8AC3E}">
        <p14:creationId xmlns:p14="http://schemas.microsoft.com/office/powerpoint/2010/main" val="317513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3E07B-CFFF-7E46-AB2F-F5EEF33CA02B}"/>
              </a:ext>
            </a:extLst>
          </p:cNvPr>
          <p:cNvSpPr>
            <a:spLocks noGrp="1"/>
          </p:cNvSpPr>
          <p:nvPr>
            <p:ph type="title"/>
          </p:nvPr>
        </p:nvSpPr>
        <p:spPr/>
        <p:txBody>
          <a:bodyPr/>
          <a:lstStyle/>
          <a:p>
            <a:r>
              <a:rPr lang="en-GB" altLang="zh-CN" dirty="0"/>
              <a:t>AIDS</a:t>
            </a:r>
            <a:r>
              <a:rPr lang="zh-CN" altLang="en-US" dirty="0"/>
              <a:t> </a:t>
            </a:r>
            <a:r>
              <a:rPr lang="en-US" altLang="zh-CN" dirty="0"/>
              <a:t>-</a:t>
            </a:r>
            <a:r>
              <a:rPr lang="zh-CN" altLang="en-US" dirty="0"/>
              <a:t> </a:t>
            </a:r>
            <a:r>
              <a:rPr lang="en-US" altLang="zh-CN" dirty="0"/>
              <a:t>progression</a:t>
            </a:r>
            <a:endParaRPr kumimoji="1" lang="zh-CN" altLang="en-US" dirty="0"/>
          </a:p>
        </p:txBody>
      </p:sp>
      <p:sp>
        <p:nvSpPr>
          <p:cNvPr id="3" name="内容占位符 2">
            <a:extLst>
              <a:ext uri="{FF2B5EF4-FFF2-40B4-BE49-F238E27FC236}">
                <a16:creationId xmlns:a16="http://schemas.microsoft.com/office/drawing/2014/main" id="{4E2270DF-9917-454C-88D5-9744D1BC997A}"/>
              </a:ext>
            </a:extLst>
          </p:cNvPr>
          <p:cNvSpPr>
            <a:spLocks noGrp="1"/>
          </p:cNvSpPr>
          <p:nvPr>
            <p:ph idx="1"/>
          </p:nvPr>
        </p:nvSpPr>
        <p:spPr/>
        <p:txBody>
          <a:bodyPr>
            <a:normAutofit/>
          </a:bodyPr>
          <a:lstStyle/>
          <a:p>
            <a:r>
              <a:rPr kumimoji="1" lang="en-US" altLang="zh-CN" dirty="0"/>
              <a:t>A person with HIV is considered to have progressed to AIDS when:</a:t>
            </a:r>
          </a:p>
          <a:p>
            <a:r>
              <a:rPr kumimoji="1" lang="en-US" altLang="zh-CN" dirty="0"/>
              <a:t>the number of their CD4 cells falls below 200 cells per cubic millimeter of blood (200 cells/mm</a:t>
            </a:r>
            <a:r>
              <a:rPr kumimoji="1" lang="en-US" altLang="zh-CN" baseline="30000" dirty="0"/>
              <a:t>3</a:t>
            </a:r>
            <a:r>
              <a:rPr kumimoji="1" lang="en-US" altLang="zh-CN" dirty="0"/>
              <a:t>). (In someone with a healthy immune system, CD4 counts are between 500 and 1,600 cells/mm</a:t>
            </a:r>
            <a:r>
              <a:rPr kumimoji="1" lang="en-US" altLang="zh-CN" baseline="30000" dirty="0"/>
              <a:t>3</a:t>
            </a:r>
            <a:r>
              <a:rPr kumimoji="1" lang="en-US" altLang="zh-CN" dirty="0"/>
              <a:t>.) OR</a:t>
            </a:r>
          </a:p>
          <a:p>
            <a:r>
              <a:rPr kumimoji="1" lang="en-US" altLang="zh-CN" dirty="0"/>
              <a:t>they develop one or more </a:t>
            </a:r>
            <a:r>
              <a:rPr kumimoji="1" lang="en-US" altLang="zh-CN" b="1" dirty="0"/>
              <a:t>opportunistic infections</a:t>
            </a:r>
            <a:r>
              <a:rPr kumimoji="1" lang="en-US" altLang="zh-CN" dirty="0"/>
              <a:t> regardless of their CD4 count.</a:t>
            </a:r>
          </a:p>
          <a:p>
            <a:endParaRPr kumimoji="1" lang="zh-CN" altLang="en-US" dirty="0"/>
          </a:p>
        </p:txBody>
      </p:sp>
    </p:spTree>
    <p:extLst>
      <p:ext uri="{BB962C8B-B14F-4D97-AF65-F5344CB8AC3E}">
        <p14:creationId xmlns:p14="http://schemas.microsoft.com/office/powerpoint/2010/main" val="381459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A11F4C-D4E4-2D4E-BF87-718D75C248BC}"/>
              </a:ext>
            </a:extLst>
          </p:cNvPr>
          <p:cNvSpPr>
            <a:spLocks noGrp="1"/>
          </p:cNvSpPr>
          <p:nvPr>
            <p:ph type="title"/>
          </p:nvPr>
        </p:nvSpPr>
        <p:spPr/>
        <p:txBody>
          <a:bodyPr/>
          <a:lstStyle/>
          <a:p>
            <a:r>
              <a:rPr kumimoji="1" lang="en-US" altLang="zh-CN" dirty="0"/>
              <a:t>AIDS</a:t>
            </a:r>
            <a:r>
              <a:rPr kumimoji="1" lang="zh-CN" altLang="en-US" dirty="0"/>
              <a:t> </a:t>
            </a:r>
            <a:r>
              <a:rPr kumimoji="1" lang="en-US" altLang="zh-CN" dirty="0"/>
              <a:t>-</a:t>
            </a:r>
            <a:r>
              <a:rPr kumimoji="1" lang="zh-CN" altLang="en-US" dirty="0"/>
              <a:t> </a:t>
            </a:r>
            <a:r>
              <a:rPr kumimoji="1" lang="en-US" altLang="zh-CN" dirty="0"/>
              <a:t>OI</a:t>
            </a:r>
            <a:endParaRPr kumimoji="1" lang="zh-CN" altLang="en-US" dirty="0"/>
          </a:p>
        </p:txBody>
      </p:sp>
      <p:sp>
        <p:nvSpPr>
          <p:cNvPr id="3" name="内容占位符 2">
            <a:extLst>
              <a:ext uri="{FF2B5EF4-FFF2-40B4-BE49-F238E27FC236}">
                <a16:creationId xmlns:a16="http://schemas.microsoft.com/office/drawing/2014/main" id="{FBD2296E-D6DA-6E45-A16A-957E3666B527}"/>
              </a:ext>
            </a:extLst>
          </p:cNvPr>
          <p:cNvSpPr>
            <a:spLocks noGrp="1"/>
          </p:cNvSpPr>
          <p:nvPr>
            <p:ph idx="1"/>
          </p:nvPr>
        </p:nvSpPr>
        <p:spPr/>
        <p:txBody>
          <a:bodyPr>
            <a:normAutofit/>
          </a:bodyPr>
          <a:lstStyle/>
          <a:p>
            <a:r>
              <a:rPr kumimoji="1" lang="en-US" altLang="zh-CN" dirty="0"/>
              <a:t>Complication/</a:t>
            </a:r>
            <a:r>
              <a:rPr kumimoji="1" lang="zh-CN" altLang="en-US" dirty="0"/>
              <a:t> </a:t>
            </a:r>
            <a:r>
              <a:rPr kumimoji="1" lang="en-US" altLang="zh-CN" dirty="0"/>
              <a:t>OI</a:t>
            </a:r>
            <a:r>
              <a:rPr kumimoji="1" lang="zh-CN" altLang="en-US" dirty="0"/>
              <a:t> </a:t>
            </a:r>
            <a:r>
              <a:rPr kumimoji="1" lang="en-US" altLang="zh-CN" dirty="0"/>
              <a:t>(opportunistic</a:t>
            </a:r>
            <a:r>
              <a:rPr kumimoji="1" lang="zh-CN" altLang="en-US" dirty="0"/>
              <a:t> </a:t>
            </a:r>
            <a:r>
              <a:rPr kumimoji="1" lang="en-US" altLang="zh-CN" dirty="0"/>
              <a:t>infection)</a:t>
            </a:r>
          </a:p>
          <a:p>
            <a:r>
              <a:rPr lang="en-US" altLang="zh-CN" dirty="0"/>
              <a:t>HIV infection weakens your immune system, making you much more likely to develop numerous infections and certain types of cancers.</a:t>
            </a:r>
          </a:p>
          <a:p>
            <a:r>
              <a:rPr lang="en-US" altLang="zh-CN" b="1" dirty="0"/>
              <a:t>E.g.</a:t>
            </a:r>
            <a:r>
              <a:rPr lang="zh-CN" altLang="en-US" b="1" dirty="0"/>
              <a:t> </a:t>
            </a:r>
            <a:r>
              <a:rPr lang="en-US" altLang="zh-CN" b="1" dirty="0"/>
              <a:t>Tuberculosis</a:t>
            </a:r>
            <a:r>
              <a:rPr lang="zh-CN" altLang="en-US" b="1" dirty="0"/>
              <a:t> </a:t>
            </a:r>
            <a:r>
              <a:rPr lang="en-US" altLang="zh-CN" b="1" dirty="0"/>
              <a:t>(TB) </a:t>
            </a:r>
            <a:r>
              <a:rPr lang="en-US" altLang="zh-CN" dirty="0"/>
              <a:t>is the most common opportunistic infection associated with HIV. It's a leading cause of death among people with AIDS.</a:t>
            </a:r>
          </a:p>
          <a:p>
            <a:r>
              <a:rPr kumimoji="1" lang="en-US" altLang="zh-CN" dirty="0"/>
              <a:t>Others</a:t>
            </a:r>
            <a:r>
              <a:rPr kumimoji="1" lang="zh-CN" altLang="en-US" dirty="0"/>
              <a:t> </a:t>
            </a:r>
            <a:r>
              <a:rPr kumimoji="1" lang="en-US" altLang="zh-CN" dirty="0"/>
              <a:t>include</a:t>
            </a:r>
            <a:r>
              <a:rPr kumimoji="1" lang="zh-CN" altLang="en-US" dirty="0"/>
              <a:t> </a:t>
            </a:r>
            <a:r>
              <a:rPr kumimoji="1" lang="en-US" altLang="zh-CN" dirty="0"/>
              <a:t>pneumonia,</a:t>
            </a:r>
            <a:r>
              <a:rPr kumimoji="1" lang="zh-CN" altLang="en-US" dirty="0"/>
              <a:t> </a:t>
            </a:r>
          </a:p>
        </p:txBody>
      </p:sp>
    </p:spTree>
    <p:extLst>
      <p:ext uri="{BB962C8B-B14F-4D97-AF65-F5344CB8AC3E}">
        <p14:creationId xmlns:p14="http://schemas.microsoft.com/office/powerpoint/2010/main" val="2152599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AIDS</a:t>
            </a:r>
            <a:r>
              <a:rPr lang="zh-CN" altLang="en-US" dirty="0"/>
              <a:t> </a:t>
            </a:r>
            <a:r>
              <a:rPr lang="en-US" altLang="zh-CN" dirty="0"/>
              <a:t>-</a:t>
            </a:r>
            <a:r>
              <a:rPr lang="zh-CN" altLang="en-US" dirty="0"/>
              <a:t> </a:t>
            </a:r>
            <a:r>
              <a:rPr lang="en-US" altLang="zh-CN" dirty="0" err="1"/>
              <a:t>tRANSMISSION</a:t>
            </a:r>
            <a:endParaRPr lang="en-GB" dirty="0"/>
          </a:p>
        </p:txBody>
      </p:sp>
      <p:sp>
        <p:nvSpPr>
          <p:cNvPr id="3" name="Content Placeholder 2"/>
          <p:cNvSpPr>
            <a:spLocks noGrp="1"/>
          </p:cNvSpPr>
          <p:nvPr>
            <p:ph idx="1"/>
          </p:nvPr>
        </p:nvSpPr>
        <p:spPr/>
        <p:txBody>
          <a:bodyPr>
            <a:normAutofit/>
          </a:bodyPr>
          <a:lstStyle/>
          <a:p>
            <a:pPr>
              <a:buNone/>
            </a:pPr>
            <a:r>
              <a:rPr lang="en-GB" dirty="0"/>
              <a:t>	How is the virus transmitted?</a:t>
            </a:r>
          </a:p>
          <a:p>
            <a:r>
              <a:rPr lang="en-US" altLang="zh-CN" dirty="0"/>
              <a:t>HIV isn't spread through the air, water or insect bites.</a:t>
            </a:r>
            <a:endParaRPr lang="en-GB" dirty="0"/>
          </a:p>
          <a:p>
            <a:pPr lvl="0"/>
            <a:r>
              <a:rPr lang="en-GB" b="1" dirty="0"/>
              <a:t>Sexual intercourse </a:t>
            </a:r>
            <a:r>
              <a:rPr lang="en-GB" dirty="0"/>
              <a:t>with someone infected by the virus.  The virus is carried in blood and semen.</a:t>
            </a:r>
            <a:endParaRPr lang="en-US" dirty="0"/>
          </a:p>
          <a:p>
            <a:pPr lvl="0"/>
            <a:r>
              <a:rPr lang="en-GB" b="1" dirty="0"/>
              <a:t>Blood transfusions </a:t>
            </a:r>
            <a:r>
              <a:rPr lang="en-GB" dirty="0"/>
              <a:t>using blood containing the virus.</a:t>
            </a:r>
            <a:endParaRPr lang="en-US" dirty="0"/>
          </a:p>
          <a:p>
            <a:pPr lvl="0"/>
            <a:r>
              <a:rPr lang="en-GB" dirty="0"/>
              <a:t>Injections with </a:t>
            </a:r>
            <a:r>
              <a:rPr lang="en-GB" b="1" dirty="0"/>
              <a:t>needles</a:t>
            </a:r>
            <a:r>
              <a:rPr lang="en-GB" dirty="0"/>
              <a:t> previously used by someone infected with the virus.</a:t>
            </a:r>
            <a:endParaRPr lang="en-US" dirty="0"/>
          </a:p>
          <a:p>
            <a:pPr lvl="0"/>
            <a:r>
              <a:rPr lang="en-GB" dirty="0"/>
              <a:t>From an infected </a:t>
            </a:r>
            <a:r>
              <a:rPr lang="en-GB" b="1" dirty="0"/>
              <a:t>mother to baby </a:t>
            </a:r>
            <a:r>
              <a:rPr lang="en-GB" dirty="0"/>
              <a:t>(across the </a:t>
            </a:r>
            <a:r>
              <a:rPr lang="en-GB" dirty="0" err="1"/>
              <a:t>placent</a:t>
            </a:r>
            <a:r>
              <a:rPr lang="en-US" altLang="zh-CN" dirty="0"/>
              <a:t>a</a:t>
            </a:r>
            <a:r>
              <a:rPr lang="zh-CN" altLang="en-US" dirty="0"/>
              <a:t> </a:t>
            </a:r>
            <a:r>
              <a:rPr lang="en-US" altLang="zh-CN" dirty="0"/>
              <a:t>during</a:t>
            </a:r>
            <a:r>
              <a:rPr lang="zh-CN" altLang="en-US" dirty="0"/>
              <a:t> </a:t>
            </a:r>
            <a:r>
              <a:rPr lang="en-US" altLang="zh-CN" dirty="0"/>
              <a:t>pregnancy,</a:t>
            </a:r>
            <a:r>
              <a:rPr lang="zh-CN" altLang="en-US" dirty="0"/>
              <a:t> </a:t>
            </a:r>
            <a:r>
              <a:rPr lang="en-US" altLang="zh-CN" dirty="0"/>
              <a:t>labor, delivery, or breastfeeding</a:t>
            </a:r>
            <a:r>
              <a:rPr lang="en-GB" dirty="0"/>
              <a:t>).</a:t>
            </a:r>
            <a:endParaRPr lang="en-US" dirty="0"/>
          </a:p>
        </p:txBody>
      </p:sp>
      <p:pic>
        <p:nvPicPr>
          <p:cNvPr id="4" name="Picture 3" descr="HIV-blood-tranfusion_1.jpg"/>
          <p:cNvPicPr>
            <a:picLocks noChangeAspect="1"/>
          </p:cNvPicPr>
          <p:nvPr/>
        </p:nvPicPr>
        <p:blipFill>
          <a:blip r:embed="rId2" cstate="print"/>
          <a:stretch>
            <a:fillRect/>
          </a:stretch>
        </p:blipFill>
        <p:spPr>
          <a:xfrm>
            <a:off x="7162800" y="152400"/>
            <a:ext cx="1752600" cy="1895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3D55C-ADC2-2244-A25E-5494B7DE76AA}"/>
              </a:ext>
            </a:extLst>
          </p:cNvPr>
          <p:cNvSpPr>
            <a:spLocks noGrp="1"/>
          </p:cNvSpPr>
          <p:nvPr>
            <p:ph type="title"/>
          </p:nvPr>
        </p:nvSpPr>
        <p:spPr/>
        <p:txBody>
          <a:bodyPr/>
          <a:lstStyle/>
          <a:p>
            <a:r>
              <a:rPr kumimoji="1" lang="en-US" altLang="zh-CN" dirty="0"/>
              <a:t>AIDS</a:t>
            </a:r>
            <a:r>
              <a:rPr kumimoji="1" lang="zh-CN" altLang="en-US" dirty="0"/>
              <a:t> </a:t>
            </a:r>
            <a:r>
              <a:rPr kumimoji="1" lang="en-US" altLang="zh-CN" dirty="0"/>
              <a:t>-</a:t>
            </a:r>
            <a:r>
              <a:rPr kumimoji="1" lang="zh-CN" altLang="en-US" dirty="0"/>
              <a:t> </a:t>
            </a:r>
            <a:r>
              <a:rPr kumimoji="1" lang="en-US" altLang="zh-CN" dirty="0"/>
              <a:t>RISKs</a:t>
            </a:r>
            <a:endParaRPr kumimoji="1" lang="zh-CN" altLang="en-US" dirty="0"/>
          </a:p>
        </p:txBody>
      </p:sp>
      <p:sp>
        <p:nvSpPr>
          <p:cNvPr id="3" name="内容占位符 2">
            <a:extLst>
              <a:ext uri="{FF2B5EF4-FFF2-40B4-BE49-F238E27FC236}">
                <a16:creationId xmlns:a16="http://schemas.microsoft.com/office/drawing/2014/main" id="{95AC2CD7-7B79-104D-8370-F120AE8C030F}"/>
              </a:ext>
            </a:extLst>
          </p:cNvPr>
          <p:cNvSpPr>
            <a:spLocks noGrp="1"/>
          </p:cNvSpPr>
          <p:nvPr>
            <p:ph idx="1"/>
          </p:nvPr>
        </p:nvSpPr>
        <p:spPr/>
        <p:txBody>
          <a:bodyPr/>
          <a:lstStyle/>
          <a:p>
            <a:r>
              <a:rPr lang="en-US" altLang="zh-CN" dirty="0"/>
              <a:t>What activities can put me at risk for both STDs and HIV?</a:t>
            </a:r>
          </a:p>
          <a:p>
            <a:r>
              <a:rPr lang="en-US" altLang="zh-CN" dirty="0"/>
              <a:t>Having anal, vaginal, or oral sex </a:t>
            </a:r>
            <a:r>
              <a:rPr lang="en-US" altLang="zh-CN" b="1" dirty="0"/>
              <a:t>without a condom</a:t>
            </a:r>
            <a:r>
              <a:rPr lang="en-US" altLang="zh-CN" dirty="0"/>
              <a:t>;</a:t>
            </a:r>
          </a:p>
          <a:p>
            <a:r>
              <a:rPr lang="en-US" altLang="zh-CN" dirty="0"/>
              <a:t>Having </a:t>
            </a:r>
            <a:r>
              <a:rPr lang="en-US" altLang="zh-CN" b="1" dirty="0"/>
              <a:t>multiple sex partners</a:t>
            </a:r>
            <a:r>
              <a:rPr lang="en-US" altLang="zh-CN" dirty="0"/>
              <a:t>;</a:t>
            </a:r>
          </a:p>
          <a:p>
            <a:r>
              <a:rPr lang="en-US" altLang="zh-CN" dirty="0"/>
              <a:t>Having </a:t>
            </a:r>
            <a:r>
              <a:rPr lang="en-US" altLang="zh-CN" b="1" dirty="0"/>
              <a:t>anonymous </a:t>
            </a:r>
            <a:r>
              <a:rPr lang="en-US" altLang="zh-CN" dirty="0"/>
              <a:t>sex partners;</a:t>
            </a:r>
          </a:p>
          <a:p>
            <a:r>
              <a:rPr lang="en-US" altLang="zh-CN" dirty="0"/>
              <a:t>Having sex while under the influence of </a:t>
            </a:r>
            <a:r>
              <a:rPr lang="en-US" altLang="zh-CN" b="1" dirty="0"/>
              <a:t>drugs or alcohol </a:t>
            </a:r>
            <a:r>
              <a:rPr lang="en-US" altLang="zh-CN" dirty="0"/>
              <a:t>can lower inhibitions and result in greater sexual risk-taking.</a:t>
            </a:r>
          </a:p>
        </p:txBody>
      </p:sp>
    </p:spTree>
    <p:extLst>
      <p:ext uri="{BB962C8B-B14F-4D97-AF65-F5344CB8AC3E}">
        <p14:creationId xmlns:p14="http://schemas.microsoft.com/office/powerpoint/2010/main" val="222896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AIDS</a:t>
            </a:r>
            <a:r>
              <a:rPr lang="zh-CN" altLang="en-US" dirty="0"/>
              <a:t> </a:t>
            </a:r>
            <a:r>
              <a:rPr lang="en-US" altLang="zh-CN" dirty="0"/>
              <a:t>-</a:t>
            </a:r>
            <a:r>
              <a:rPr lang="zh-CN" altLang="en-US" dirty="0"/>
              <a:t> </a:t>
            </a:r>
            <a:r>
              <a:rPr lang="en-US" altLang="zh-CN" dirty="0"/>
              <a:t>PREVENTION</a:t>
            </a:r>
            <a:endParaRPr lang="en-GB" dirty="0"/>
          </a:p>
        </p:txBody>
      </p:sp>
      <p:sp>
        <p:nvSpPr>
          <p:cNvPr id="3" name="Content Placeholder 2"/>
          <p:cNvSpPr>
            <a:spLocks noGrp="1"/>
          </p:cNvSpPr>
          <p:nvPr>
            <p:ph idx="1"/>
          </p:nvPr>
        </p:nvSpPr>
        <p:spPr/>
        <p:txBody>
          <a:bodyPr/>
          <a:lstStyle/>
          <a:p>
            <a:pPr>
              <a:buNone/>
            </a:pPr>
            <a:r>
              <a:rPr lang="en-GB" dirty="0"/>
              <a:t>	How can the disease be prevented?</a:t>
            </a:r>
          </a:p>
          <a:p>
            <a:pPr lvl="0"/>
            <a:r>
              <a:rPr lang="en-GB" dirty="0"/>
              <a:t>Using </a:t>
            </a:r>
            <a:r>
              <a:rPr lang="en-GB" b="1" dirty="0"/>
              <a:t>condoms</a:t>
            </a:r>
            <a:r>
              <a:rPr lang="en-GB" dirty="0"/>
              <a:t> and reducing the number of sexual partners.</a:t>
            </a:r>
          </a:p>
          <a:p>
            <a:r>
              <a:rPr lang="en-US" altLang="zh-CN" dirty="0"/>
              <a:t>Choose sexual activities with little to no risk, like oral sex.</a:t>
            </a:r>
            <a:endParaRPr lang="en-US" dirty="0"/>
          </a:p>
          <a:p>
            <a:pPr lvl="0"/>
            <a:r>
              <a:rPr lang="en-GB" dirty="0"/>
              <a:t>Using </a:t>
            </a:r>
            <a:r>
              <a:rPr lang="en-GB" b="1" dirty="0"/>
              <a:t>clean, sterile needles </a:t>
            </a:r>
            <a:r>
              <a:rPr lang="en-GB" dirty="0"/>
              <a:t>for injections.</a:t>
            </a:r>
            <a:endParaRPr lang="en-US" dirty="0"/>
          </a:p>
          <a:p>
            <a:pPr lvl="0"/>
            <a:r>
              <a:rPr lang="en-GB" b="1" dirty="0"/>
              <a:t>Testing (screening) blood </a:t>
            </a:r>
            <a:r>
              <a:rPr lang="en-GB" dirty="0"/>
              <a:t>used for transfusions.</a:t>
            </a:r>
          </a:p>
          <a:p>
            <a:pPr lvl="0"/>
            <a:r>
              <a:rPr kumimoji="1" lang="en-US" altLang="zh-CN" dirty="0"/>
              <a:t>HIV-negative partner take daily medicine to prevent HIV (called pre-exposure prophylaxis or </a:t>
            </a:r>
            <a:r>
              <a:rPr kumimoji="1" lang="en-US" altLang="zh-CN" dirty="0" err="1"/>
              <a:t>PrEP</a:t>
            </a:r>
            <a:r>
              <a:rPr kumimoji="1" lang="en-US" altLang="zh-CN" dirty="0"/>
              <a:t>)</a:t>
            </a:r>
            <a:endParaRPr lang="en-US" dirty="0"/>
          </a:p>
        </p:txBody>
      </p:sp>
      <p:pic>
        <p:nvPicPr>
          <p:cNvPr id="4" name="Picture 3" descr="5081-voluntary-blood-donors-are-essential-supply-safe-blood-615x150.jpg"/>
          <p:cNvPicPr>
            <a:picLocks noChangeAspect="1"/>
          </p:cNvPicPr>
          <p:nvPr/>
        </p:nvPicPr>
        <p:blipFill>
          <a:blip r:embed="rId3" cstate="print"/>
          <a:stretch>
            <a:fillRect/>
          </a:stretch>
        </p:blipFill>
        <p:spPr>
          <a:xfrm>
            <a:off x="1600200" y="5105400"/>
            <a:ext cx="5857875" cy="1428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6F665-FE66-DF47-B2E3-079DB4BE6C30}"/>
              </a:ext>
            </a:extLst>
          </p:cNvPr>
          <p:cNvSpPr>
            <a:spLocks noGrp="1"/>
          </p:cNvSpPr>
          <p:nvPr>
            <p:ph type="title"/>
          </p:nvPr>
        </p:nvSpPr>
        <p:spPr/>
        <p:txBody>
          <a:bodyPr/>
          <a:lstStyle/>
          <a:p>
            <a:r>
              <a:rPr kumimoji="1" lang="en-US" altLang="zh-CN" dirty="0"/>
              <a:t>AIDS</a:t>
            </a:r>
            <a:r>
              <a:rPr kumimoji="1" lang="zh-CN" altLang="en-US" dirty="0"/>
              <a:t> </a:t>
            </a:r>
            <a:r>
              <a:rPr kumimoji="1" lang="en-US" altLang="zh-CN" dirty="0"/>
              <a:t>–</a:t>
            </a:r>
            <a:r>
              <a:rPr kumimoji="1" lang="zh-CN" altLang="en-US" dirty="0"/>
              <a:t> </a:t>
            </a:r>
            <a:r>
              <a:rPr kumimoji="1" lang="en-US" altLang="zh-CN" dirty="0" err="1"/>
              <a:t>wHAT</a:t>
            </a:r>
            <a:r>
              <a:rPr kumimoji="1" lang="zh-CN" altLang="en-US" dirty="0"/>
              <a:t> </a:t>
            </a:r>
            <a:r>
              <a:rPr kumimoji="1" lang="en-US" altLang="zh-CN" dirty="0"/>
              <a:t>CAN</a:t>
            </a:r>
            <a:r>
              <a:rPr kumimoji="1" lang="zh-CN" altLang="en-US" dirty="0"/>
              <a:t> </a:t>
            </a:r>
            <a:r>
              <a:rPr kumimoji="1" lang="en-US" altLang="zh-CN" dirty="0"/>
              <a:t>YOU</a:t>
            </a:r>
            <a:r>
              <a:rPr kumimoji="1" lang="zh-CN" altLang="en-US" dirty="0"/>
              <a:t> </a:t>
            </a:r>
            <a:r>
              <a:rPr kumimoji="1" lang="en-US" altLang="zh-CN" dirty="0"/>
              <a:t>DO</a:t>
            </a:r>
            <a:endParaRPr kumimoji="1" lang="zh-CN" altLang="en-US" dirty="0"/>
          </a:p>
        </p:txBody>
      </p:sp>
      <p:sp>
        <p:nvSpPr>
          <p:cNvPr id="3" name="内容占位符 2">
            <a:extLst>
              <a:ext uri="{FF2B5EF4-FFF2-40B4-BE49-F238E27FC236}">
                <a16:creationId xmlns:a16="http://schemas.microsoft.com/office/drawing/2014/main" id="{2EA074E4-EEB0-D947-8047-806FB9CA3B1C}"/>
              </a:ext>
            </a:extLst>
          </p:cNvPr>
          <p:cNvSpPr>
            <a:spLocks noGrp="1"/>
          </p:cNvSpPr>
          <p:nvPr>
            <p:ph idx="1"/>
          </p:nvPr>
        </p:nvSpPr>
        <p:spPr>
          <a:xfrm>
            <a:off x="685800" y="2121408"/>
            <a:ext cx="7772400" cy="4431792"/>
          </a:xfrm>
        </p:spPr>
        <p:txBody>
          <a:bodyPr/>
          <a:lstStyle/>
          <a:p>
            <a:r>
              <a:rPr kumimoji="1" lang="en-US" altLang="zh-CN" dirty="0"/>
              <a:t>If you learn that you have HIV, the most important thing you can do is to take </a:t>
            </a:r>
            <a:r>
              <a:rPr kumimoji="1" lang="en-US" altLang="zh-CN" b="1" dirty="0"/>
              <a:t>ART</a:t>
            </a:r>
            <a:r>
              <a:rPr kumimoji="1" lang="zh-CN" altLang="en-US" b="1" dirty="0"/>
              <a:t> </a:t>
            </a:r>
            <a:r>
              <a:rPr kumimoji="1" lang="en-US" altLang="zh-CN" dirty="0"/>
              <a:t>( antiretroviral therapy) as prescribed. </a:t>
            </a:r>
          </a:p>
          <a:p>
            <a:r>
              <a:rPr kumimoji="1" lang="en-US" altLang="zh-CN" dirty="0"/>
              <a:t>ART is recommended for all people with HIV, regardless of how long they’ve had the virus or how healthy they are.  ART can reduce the amount of HIV (viral load) in your body. Taking ART as prescribed can make your viral load so low that a test can’t detect it. This is called an </a:t>
            </a:r>
            <a:r>
              <a:rPr kumimoji="1" lang="en-US" altLang="zh-CN" b="1" dirty="0"/>
              <a:t>undetectable viral load</a:t>
            </a:r>
            <a:r>
              <a:rPr kumimoji="1" lang="en-US" altLang="zh-CN" dirty="0"/>
              <a:t>. </a:t>
            </a:r>
          </a:p>
          <a:p>
            <a:r>
              <a:rPr kumimoji="1" lang="en-US" altLang="zh-CN" dirty="0"/>
              <a:t>If you get and keep an undetectable viral load, you can stay healthy for many years and have effectively no risk of transmitting HIV through sex. The sooner you start taking ART, the more effective it will be at improving your health and preventing transmission to your baby.</a:t>
            </a:r>
            <a:endParaRPr kumimoji="1" lang="zh-CN" altLang="en-US" dirty="0"/>
          </a:p>
        </p:txBody>
      </p:sp>
    </p:spTree>
    <p:extLst>
      <p:ext uri="{BB962C8B-B14F-4D97-AF65-F5344CB8AC3E}">
        <p14:creationId xmlns:p14="http://schemas.microsoft.com/office/powerpoint/2010/main" val="769129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木材纹理">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材纹理">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FBD0BF5A998E4FBF3D7F1E0E7141BA" ma:contentTypeVersion="11" ma:contentTypeDescription="Create a new document." ma:contentTypeScope="" ma:versionID="2900167372ef891b9543ccdbe48d3a46">
  <xsd:schema xmlns:xsd="http://www.w3.org/2001/XMLSchema" xmlns:xs="http://www.w3.org/2001/XMLSchema" xmlns:p="http://schemas.microsoft.com/office/2006/metadata/properties" xmlns:ns2="638b3d8b-b976-4de6-b921-0ae678ab4705" xmlns:ns3="dae67ecd-5e24-42a2-8771-e1145e54c48e" targetNamespace="http://schemas.microsoft.com/office/2006/metadata/properties" ma:root="true" ma:fieldsID="c6d5648b3e5fdd31bca91684134b5e19" ns2:_="" ns3:_="">
    <xsd:import namespace="638b3d8b-b976-4de6-b921-0ae678ab4705"/>
    <xsd:import namespace="dae67ecd-5e24-42a2-8771-e1145e54c48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8b3d8b-b976-4de6-b921-0ae678ab47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e67ecd-5e24-42a2-8771-e1145e54c48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FEEE3E-5DF1-45C8-9271-2879108B1FD7}"/>
</file>

<file path=customXml/itemProps2.xml><?xml version="1.0" encoding="utf-8"?>
<ds:datastoreItem xmlns:ds="http://schemas.openxmlformats.org/officeDocument/2006/customXml" ds:itemID="{31F94990-4F81-4832-A987-B5490FA0B32A}"/>
</file>

<file path=customXml/itemProps3.xml><?xml version="1.0" encoding="utf-8"?>
<ds:datastoreItem xmlns:ds="http://schemas.openxmlformats.org/officeDocument/2006/customXml" ds:itemID="{882C9353-F2A5-449E-8C48-785DA9226778}"/>
</file>

<file path=docProps/app.xml><?xml version="1.0" encoding="utf-8"?>
<Properties xmlns="http://schemas.openxmlformats.org/officeDocument/2006/extended-properties" xmlns:vt="http://schemas.openxmlformats.org/officeDocument/2006/docPropsVTypes">
  <Template>{6FC94939-09FF-9043-9814-3046F015F9AC}tf10001070</Template>
  <TotalTime>165</TotalTime>
  <Words>862</Words>
  <Application>Microsoft Macintosh PowerPoint</Application>
  <PresentationFormat>全屏显示(4:3)</PresentationFormat>
  <Paragraphs>64</Paragraphs>
  <Slides>13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Calibri</vt:lpstr>
      <vt:lpstr>Rockwell</vt:lpstr>
      <vt:lpstr>Rockwell Condensed</vt:lpstr>
      <vt:lpstr>Rockwell Extra Bold</vt:lpstr>
      <vt:lpstr>Wingdings</vt:lpstr>
      <vt:lpstr>木材纹理</vt:lpstr>
      <vt:lpstr>Sexually transmitted diseases</vt:lpstr>
      <vt:lpstr>AIDS</vt:lpstr>
      <vt:lpstr>AIDS - progression</vt:lpstr>
      <vt:lpstr>AIDS - progression</vt:lpstr>
      <vt:lpstr>AIDS - OI</vt:lpstr>
      <vt:lpstr>AIDS - tRANSMISSION</vt:lpstr>
      <vt:lpstr>AIDS - RISKs</vt:lpstr>
      <vt:lpstr>AIDS - PREVENTION</vt:lpstr>
      <vt:lpstr>AIDS – wHAT CAN YOU DO</vt:lpstr>
      <vt:lpstr>Gonorrhoea</vt:lpstr>
      <vt:lpstr>Gonorrhoea</vt:lpstr>
      <vt:lpstr>Gonorrhoea</vt:lpstr>
      <vt:lpstr>Gonorrhoea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Sexually transmitted diseases</dc:title>
  <dc:creator>c.curtis</dc:creator>
  <cp:lastModifiedBy>柴 文婷</cp:lastModifiedBy>
  <cp:revision>14</cp:revision>
  <dcterms:created xsi:type="dcterms:W3CDTF">2013-11-28T03:42:12Z</dcterms:created>
  <dcterms:modified xsi:type="dcterms:W3CDTF">2021-05-04T08:48:35Z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0x01010002FBD0BF5A998E4FBF3D7F1E0E7141BA</vt:lpwstr>
  </property>
</Properties>
</file>