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3" r:id="rId5"/>
    <p:sldId id="264" r:id="rId6"/>
    <p:sldId id="280" r:id="rId7"/>
    <p:sldId id="265" r:id="rId8"/>
    <p:sldId id="267" r:id="rId9"/>
    <p:sldId id="281" r:id="rId10"/>
    <p:sldId id="271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277E8-9FD4-C744-B91E-1D540C1E273D}" v="44" dt="2021-12-17T01:37:50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4"/>
    <p:restoredTop sz="92394"/>
  </p:normalViewPr>
  <p:slideViewPr>
    <p:cSldViewPr>
      <p:cViewPr varScale="1">
        <p:scale>
          <a:sx n="114" d="100"/>
          <a:sy n="114" d="100"/>
        </p:scale>
        <p:origin x="2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0EB277E8-9FD4-C744-B91E-1D540C1E273D}"/>
    <pc:docChg chg="undo custSel delSld modSld">
      <pc:chgData name="文婷 柴" userId="cc3e45de-2f49-4c89-aeff-00e7b5b5da7e" providerId="ADAL" clId="{0EB277E8-9FD4-C744-B91E-1D540C1E273D}" dt="2021-12-17T01:37:54.360" v="75" actId="14100"/>
      <pc:docMkLst>
        <pc:docMk/>
      </pc:docMkLst>
      <pc:sldChg chg="addSp delSp modSp mod">
        <pc:chgData name="文婷 柴" userId="cc3e45de-2f49-4c89-aeff-00e7b5b5da7e" providerId="ADAL" clId="{0EB277E8-9FD4-C744-B91E-1D540C1E273D}" dt="2021-12-17T01:37:24.619" v="73" actId="1076"/>
        <pc:sldMkLst>
          <pc:docMk/>
          <pc:sldMk cId="0" sldId="259"/>
        </pc:sldMkLst>
        <pc:spChg chg="mod">
          <ac:chgData name="文婷 柴" userId="cc3e45de-2f49-4c89-aeff-00e7b5b5da7e" providerId="ADAL" clId="{0EB277E8-9FD4-C744-B91E-1D540C1E273D}" dt="2021-12-17T01:37:10.126" v="70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文婷 柴" userId="cc3e45de-2f49-4c89-aeff-00e7b5b5da7e" providerId="ADAL" clId="{0EB277E8-9FD4-C744-B91E-1D540C1E273D}" dt="2021-12-17T01:37:10.126" v="70" actId="26606"/>
          <ac:spMkLst>
            <pc:docMk/>
            <pc:sldMk cId="0" sldId="259"/>
            <ac:spMk id="6" creationId="{00000000-0000-0000-0000-000000000000}"/>
          </ac:spMkLst>
        </pc:spChg>
        <pc:spChg chg="add del">
          <ac:chgData name="文婷 柴" userId="cc3e45de-2f49-4c89-aeff-00e7b5b5da7e" providerId="ADAL" clId="{0EB277E8-9FD4-C744-B91E-1D540C1E273D}" dt="2021-12-17T01:37:10.126" v="70" actId="26606"/>
          <ac:spMkLst>
            <pc:docMk/>
            <pc:sldMk cId="0" sldId="259"/>
            <ac:spMk id="8" creationId="{385E1BDC-A9B0-4A87-82E3-F3187F69A802}"/>
          </ac:spMkLst>
        </pc:spChg>
        <pc:spChg chg="add del">
          <ac:chgData name="文婷 柴" userId="cc3e45de-2f49-4c89-aeff-00e7b5b5da7e" providerId="ADAL" clId="{0EB277E8-9FD4-C744-B91E-1D540C1E273D}" dt="2021-12-17T01:37:10.126" v="70" actId="26606"/>
          <ac:spMkLst>
            <pc:docMk/>
            <pc:sldMk cId="0" sldId="259"/>
            <ac:spMk id="9" creationId="{0990C621-3B8B-4820-8328-D47EF7CE823C}"/>
          </ac:spMkLst>
        </pc:spChg>
        <pc:spChg chg="add del">
          <ac:chgData name="文婷 柴" userId="cc3e45de-2f49-4c89-aeff-00e7b5b5da7e" providerId="ADAL" clId="{0EB277E8-9FD4-C744-B91E-1D540C1E273D}" dt="2021-12-17T01:37:10.126" v="70" actId="26606"/>
          <ac:spMkLst>
            <pc:docMk/>
            <pc:sldMk cId="0" sldId="259"/>
            <ac:spMk id="10" creationId="{C1A2385B-1D2A-4E17-84FA-6CB7F0AAE473}"/>
          </ac:spMkLst>
        </pc:spChg>
        <pc:spChg chg="add del">
          <ac:chgData name="文婷 柴" userId="cc3e45de-2f49-4c89-aeff-00e7b5b5da7e" providerId="ADAL" clId="{0EB277E8-9FD4-C744-B91E-1D540C1E273D}" dt="2021-12-17T01:37:10.126" v="70" actId="26606"/>
          <ac:spMkLst>
            <pc:docMk/>
            <pc:sldMk cId="0" sldId="259"/>
            <ac:spMk id="17" creationId="{5E791F2F-79DB-4CC0-9FA1-001E3E91E8B7}"/>
          </ac:spMkLst>
        </pc:spChg>
        <pc:spChg chg="add del">
          <ac:chgData name="文婷 柴" userId="cc3e45de-2f49-4c89-aeff-00e7b5b5da7e" providerId="ADAL" clId="{0EB277E8-9FD4-C744-B91E-1D540C1E273D}" dt="2021-12-17T01:37:03.147" v="62" actId="26606"/>
          <ac:spMkLst>
            <pc:docMk/>
            <pc:sldMk cId="0" sldId="259"/>
            <ac:spMk id="22" creationId="{5E52985E-2553-471E-82AA-5ED7A329890A}"/>
          </ac:spMkLst>
        </pc:spChg>
        <pc:spChg chg="add del">
          <ac:chgData name="文婷 柴" userId="cc3e45de-2f49-4c89-aeff-00e7b5b5da7e" providerId="ADAL" clId="{0EB277E8-9FD4-C744-B91E-1D540C1E273D}" dt="2021-12-17T01:37:06.180" v="65" actId="26606"/>
          <ac:spMkLst>
            <pc:docMk/>
            <pc:sldMk cId="0" sldId="259"/>
            <ac:spMk id="26" creationId="{8761DDFE-071F-4200-B0AA-394476C2D2D6}"/>
          </ac:spMkLst>
        </pc:spChg>
        <pc:spChg chg="add del">
          <ac:chgData name="文婷 柴" userId="cc3e45de-2f49-4c89-aeff-00e7b5b5da7e" providerId="ADAL" clId="{0EB277E8-9FD4-C744-B91E-1D540C1E273D}" dt="2021-12-17T01:37:10.112" v="68" actId="26606"/>
          <ac:spMkLst>
            <pc:docMk/>
            <pc:sldMk cId="0" sldId="259"/>
            <ac:spMk id="28" creationId="{5E52985E-2553-471E-82AA-5ED7A329890A}"/>
          </ac:spMkLst>
        </pc:spChg>
        <pc:spChg chg="add">
          <ac:chgData name="文婷 柴" userId="cc3e45de-2f49-4c89-aeff-00e7b5b5da7e" providerId="ADAL" clId="{0EB277E8-9FD4-C744-B91E-1D540C1E273D}" dt="2021-12-17T01:37:10.126" v="70" actId="26606"/>
          <ac:spMkLst>
            <pc:docMk/>
            <pc:sldMk cId="0" sldId="259"/>
            <ac:spMk id="31" creationId="{8761DDFE-071F-4200-B0AA-394476C2D2D6}"/>
          </ac:spMkLst>
        </pc:spChg>
        <pc:graphicFrameChg chg="add del">
          <ac:chgData name="文婷 柴" userId="cc3e45de-2f49-4c89-aeff-00e7b5b5da7e" providerId="ADAL" clId="{0EB277E8-9FD4-C744-B91E-1D540C1E273D}" dt="2021-12-17T01:37:06.180" v="65" actId="26606"/>
          <ac:graphicFrameMkLst>
            <pc:docMk/>
            <pc:sldMk cId="0" sldId="259"/>
            <ac:graphicFrameMk id="4" creationId="{00000000-0000-0000-0000-000000000000}"/>
          </ac:graphicFrameMkLst>
        </pc:graphicFrameChg>
        <pc:graphicFrameChg chg="add mod">
          <ac:chgData name="文婷 柴" userId="cc3e45de-2f49-4c89-aeff-00e7b5b5da7e" providerId="ADAL" clId="{0EB277E8-9FD4-C744-B91E-1D540C1E273D}" dt="2021-12-17T01:37:24.619" v="73" actId="1076"/>
          <ac:graphicFrameMkLst>
            <pc:docMk/>
            <pc:sldMk cId="0" sldId="259"/>
            <ac:graphicFrameMk id="4" creationId="{00000000-0000-0000-0000-000000000000}"/>
          </ac:graphicFrameMkLst>
        </pc:graphicFrameChg>
        <pc:graphicFrameChg chg="add del">
          <ac:chgData name="文婷 柴" userId="cc3e45de-2f49-4c89-aeff-00e7b5b5da7e" providerId="ADAL" clId="{0EB277E8-9FD4-C744-B91E-1D540C1E273D}" dt="2021-12-17T01:37:10.112" v="68" actId="26606"/>
          <ac:graphicFrameMkLst>
            <pc:docMk/>
            <pc:sldMk cId="0" sldId="259"/>
            <ac:graphicFrameMk id="4" creationId="{00000000-0000-0000-0000-000000000000}"/>
          </ac:graphicFrameMkLst>
        </pc:graphicFrameChg>
        <pc:graphicFrameChg chg="add del">
          <ac:chgData name="文婷 柴" userId="cc3e45de-2f49-4c89-aeff-00e7b5b5da7e" providerId="ADAL" clId="{0EB277E8-9FD4-C744-B91E-1D540C1E273D}" dt="2021-12-17T01:37:03.147" v="62" actId="26606"/>
          <ac:graphicFrameMkLst>
            <pc:docMk/>
            <pc:sldMk cId="0" sldId="259"/>
            <ac:graphicFrameMk id="4" creationId="{00000000-0000-0000-0000-000000000000}"/>
          </ac:graphicFrameMkLst>
        </pc:graphicFrameChg>
        <pc:graphicFrameChg chg="add del mod replId">
          <ac:chgData name="文婷 柴" userId="cc3e45de-2f49-4c89-aeff-00e7b5b5da7e" providerId="ADAL" clId="{0EB277E8-9FD4-C744-B91E-1D540C1E273D}" dt="2021-12-17T01:37:10.126" v="70" actId="26606"/>
          <ac:graphicFrameMkLst>
            <pc:docMk/>
            <pc:sldMk cId="0" sldId="259"/>
            <ac:graphicFrameMk id="32" creationId="{00000000-0000-0000-0000-000000000000}"/>
          </ac:graphicFrameMkLst>
        </pc:graphicFrameChg>
        <pc:picChg chg="mod">
          <ac:chgData name="文婷 柴" userId="cc3e45de-2f49-4c89-aeff-00e7b5b5da7e" providerId="ADAL" clId="{0EB277E8-9FD4-C744-B91E-1D540C1E273D}" dt="2021-12-17T01:37:21.482" v="72" actId="1076"/>
          <ac:picMkLst>
            <pc:docMk/>
            <pc:sldMk cId="0" sldId="259"/>
            <ac:picMk id="5" creationId="{02B1C4F6-BB86-6A47-9503-EA7F0BE682AC}"/>
          </ac:picMkLst>
        </pc:picChg>
        <pc:cxnChg chg="add del">
          <ac:chgData name="文婷 柴" userId="cc3e45de-2f49-4c89-aeff-00e7b5b5da7e" providerId="ADAL" clId="{0EB277E8-9FD4-C744-B91E-1D540C1E273D}" dt="2021-12-17T01:37:03.147" v="62" actId="26606"/>
          <ac:cxnSpMkLst>
            <pc:docMk/>
            <pc:sldMk cId="0" sldId="259"/>
            <ac:cxnSpMk id="24" creationId="{DAE3ABC6-4042-4293-A7DF-F01181363B7E}"/>
          </ac:cxnSpMkLst>
        </pc:cxnChg>
        <pc:cxnChg chg="add del">
          <ac:chgData name="文婷 柴" userId="cc3e45de-2f49-4c89-aeff-00e7b5b5da7e" providerId="ADAL" clId="{0EB277E8-9FD4-C744-B91E-1D540C1E273D}" dt="2021-12-17T01:37:10.112" v="68" actId="26606"/>
          <ac:cxnSpMkLst>
            <pc:docMk/>
            <pc:sldMk cId="0" sldId="259"/>
            <ac:cxnSpMk id="29" creationId="{DAE3ABC6-4042-4293-A7DF-F01181363B7E}"/>
          </ac:cxnSpMkLst>
        </pc:cxnChg>
      </pc:sldChg>
      <pc:sldChg chg="modSp mod modAnim">
        <pc:chgData name="文婷 柴" userId="cc3e45de-2f49-4c89-aeff-00e7b5b5da7e" providerId="ADAL" clId="{0EB277E8-9FD4-C744-B91E-1D540C1E273D}" dt="2021-12-17T01:30:22.480" v="24"/>
        <pc:sldMkLst>
          <pc:docMk/>
          <pc:sldMk cId="0" sldId="261"/>
        </pc:sldMkLst>
        <pc:spChg chg="mod">
          <ac:chgData name="文婷 柴" userId="cc3e45de-2f49-4c89-aeff-00e7b5b5da7e" providerId="ADAL" clId="{0EB277E8-9FD4-C744-B91E-1D540C1E273D}" dt="2021-12-17T01:29:22.314" v="20" actId="1076"/>
          <ac:spMkLst>
            <pc:docMk/>
            <pc:sldMk cId="0" sldId="261"/>
            <ac:spMk id="3" creationId="{00000000-0000-0000-0000-000000000000}"/>
          </ac:spMkLst>
        </pc:spChg>
      </pc:sldChg>
      <pc:sldChg chg="modSp del">
        <pc:chgData name="文婷 柴" userId="cc3e45de-2f49-4c89-aeff-00e7b5b5da7e" providerId="ADAL" clId="{0EB277E8-9FD4-C744-B91E-1D540C1E273D}" dt="2021-12-17T01:29:24.836" v="21" actId="2696"/>
        <pc:sldMkLst>
          <pc:docMk/>
          <pc:sldMk cId="0" sldId="262"/>
        </pc:sldMkLst>
        <pc:spChg chg="mod">
          <ac:chgData name="文婷 柴" userId="cc3e45de-2f49-4c89-aeff-00e7b5b5da7e" providerId="ADAL" clId="{0EB277E8-9FD4-C744-B91E-1D540C1E273D}" dt="2021-12-17T01:28:15.874" v="3" actId="255"/>
          <ac:spMkLst>
            <pc:docMk/>
            <pc:sldMk cId="0" sldId="262"/>
            <ac:spMk id="3" creationId="{00000000-0000-0000-0000-000000000000}"/>
          </ac:spMkLst>
        </pc:spChg>
      </pc:sldChg>
      <pc:sldChg chg="modSp mod modAnim">
        <pc:chgData name="文婷 柴" userId="cc3e45de-2f49-4c89-aeff-00e7b5b5da7e" providerId="ADAL" clId="{0EB277E8-9FD4-C744-B91E-1D540C1E273D}" dt="2021-12-17T01:37:54.360" v="75" actId="14100"/>
        <pc:sldMkLst>
          <pc:docMk/>
          <pc:sldMk cId="0" sldId="263"/>
        </pc:sldMkLst>
        <pc:spChg chg="mod">
          <ac:chgData name="文婷 柴" userId="cc3e45de-2f49-4c89-aeff-00e7b5b5da7e" providerId="ADAL" clId="{0EB277E8-9FD4-C744-B91E-1D540C1E273D}" dt="2021-12-17T01:37:54.360" v="75" actId="14100"/>
          <ac:spMkLst>
            <pc:docMk/>
            <pc:sldMk cId="0" sldId="263"/>
            <ac:spMk id="3" creationId="{00000000-0000-0000-0000-000000000000}"/>
          </ac:spMkLst>
        </pc:spChg>
      </pc:sldChg>
      <pc:sldChg chg="modSp modAnim">
        <pc:chgData name="文婷 柴" userId="cc3e45de-2f49-4c89-aeff-00e7b5b5da7e" providerId="ADAL" clId="{0EB277E8-9FD4-C744-B91E-1D540C1E273D}" dt="2021-12-17T01:35:13.752" v="50" actId="20577"/>
        <pc:sldMkLst>
          <pc:docMk/>
          <pc:sldMk cId="0" sldId="265"/>
        </pc:sldMkLst>
        <pc:spChg chg="mod">
          <ac:chgData name="文婷 柴" userId="cc3e45de-2f49-4c89-aeff-00e7b5b5da7e" providerId="ADAL" clId="{0EB277E8-9FD4-C744-B91E-1D540C1E273D}" dt="2021-12-17T01:35:13.752" v="50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">
        <pc:chgData name="文婷 柴" userId="cc3e45de-2f49-4c89-aeff-00e7b5b5da7e" providerId="ADAL" clId="{0EB277E8-9FD4-C744-B91E-1D540C1E273D}" dt="2021-12-17T01:33:55.459" v="42" actId="2696"/>
        <pc:sldMkLst>
          <pc:docMk/>
          <pc:sldMk cId="0" sldId="266"/>
        </pc:sldMkLst>
        <pc:spChg chg="mod">
          <ac:chgData name="文婷 柴" userId="cc3e45de-2f49-4c89-aeff-00e7b5b5da7e" providerId="ADAL" clId="{0EB277E8-9FD4-C744-B91E-1D540C1E273D}" dt="2021-12-17T01:33:09.221" v="37" actId="20577"/>
          <ac:spMkLst>
            <pc:docMk/>
            <pc:sldMk cId="0" sldId="266"/>
            <ac:spMk id="3" creationId="{00000000-0000-0000-0000-000000000000}"/>
          </ac:spMkLst>
        </pc:spChg>
      </pc:sldChg>
      <pc:sldChg chg="addSp modSp mod">
        <pc:chgData name="文婷 柴" userId="cc3e45de-2f49-4c89-aeff-00e7b5b5da7e" providerId="ADAL" clId="{0EB277E8-9FD4-C744-B91E-1D540C1E273D}" dt="2021-12-17T01:36:18.359" v="58" actId="1076"/>
        <pc:sldMkLst>
          <pc:docMk/>
          <pc:sldMk cId="0" sldId="271"/>
        </pc:sldMkLst>
        <pc:spChg chg="mod">
          <ac:chgData name="文婷 柴" userId="cc3e45de-2f49-4c89-aeff-00e7b5b5da7e" providerId="ADAL" clId="{0EB277E8-9FD4-C744-B91E-1D540C1E273D}" dt="2021-12-17T01:36:11.363" v="57" actId="1076"/>
          <ac:spMkLst>
            <pc:docMk/>
            <pc:sldMk cId="0" sldId="271"/>
            <ac:spMk id="3" creationId="{00000000-0000-0000-0000-000000000000}"/>
          </ac:spMkLst>
        </pc:spChg>
        <pc:graphicFrameChg chg="add mod">
          <ac:chgData name="文婷 柴" userId="cc3e45de-2f49-4c89-aeff-00e7b5b5da7e" providerId="ADAL" clId="{0EB277E8-9FD4-C744-B91E-1D540C1E273D}" dt="2021-12-17T01:36:18.359" v="58" actId="1076"/>
          <ac:graphicFrameMkLst>
            <pc:docMk/>
            <pc:sldMk cId="0" sldId="271"/>
            <ac:graphicFrameMk id="4" creationId="{DC2ED252-7CB3-7E4D-98F8-272DE25BAC4A}"/>
          </ac:graphicFrameMkLst>
        </pc:graphicFrameChg>
      </pc:sldChg>
      <pc:sldChg chg="del">
        <pc:chgData name="文婷 柴" userId="cc3e45de-2f49-4c89-aeff-00e7b5b5da7e" providerId="ADAL" clId="{0EB277E8-9FD4-C744-B91E-1D540C1E273D}" dt="2021-12-17T01:36:30.342" v="59" actId="2696"/>
        <pc:sldMkLst>
          <pc:docMk/>
          <pc:sldMk cId="0" sldId="272"/>
        </pc:sldMkLst>
      </pc:sldChg>
      <pc:sldChg chg="modSp">
        <pc:chgData name="文婷 柴" userId="cc3e45de-2f49-4c89-aeff-00e7b5b5da7e" providerId="ADAL" clId="{0EB277E8-9FD4-C744-B91E-1D540C1E273D}" dt="2021-12-17T01:35:51.275" v="54" actId="255"/>
        <pc:sldMkLst>
          <pc:docMk/>
          <pc:sldMk cId="0" sldId="273"/>
        </pc:sldMkLst>
        <pc:spChg chg="mod">
          <ac:chgData name="文婷 柴" userId="cc3e45de-2f49-4c89-aeff-00e7b5b5da7e" providerId="ADAL" clId="{0EB277E8-9FD4-C744-B91E-1D540C1E273D}" dt="2021-12-17T01:35:51.275" v="54" actId="255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文婷 柴" userId="cc3e45de-2f49-4c89-aeff-00e7b5b5da7e" providerId="ADAL" clId="{0EB277E8-9FD4-C744-B91E-1D540C1E273D}" dt="2021-12-17T01:34:03.209" v="44" actId="27636"/>
        <pc:sldMkLst>
          <pc:docMk/>
          <pc:sldMk cId="14679499" sldId="280"/>
        </pc:sldMkLst>
        <pc:spChg chg="mod">
          <ac:chgData name="文婷 柴" userId="cc3e45de-2f49-4c89-aeff-00e7b5b5da7e" providerId="ADAL" clId="{0EB277E8-9FD4-C744-B91E-1D540C1E273D}" dt="2021-12-17T01:34:03.209" v="44" actId="27636"/>
          <ac:spMkLst>
            <pc:docMk/>
            <pc:sldMk cId="14679499" sldId="280"/>
            <ac:spMk id="3" creationId="{00000000-0000-0000-0000-000000000000}"/>
          </ac:spMkLst>
        </pc:spChg>
      </pc:sldChg>
    </pc:docChg>
  </pc:docChgLst>
  <pc:docChgLst>
    <pc:chgData name="文婷 柴" userId="cc3e45de-2f49-4c89-aeff-00e7b5b5da7e" providerId="ADAL" clId="{B8C597AD-D484-0445-9773-058467D1B0CB}"/>
    <pc:docChg chg="undo custSel mod addSld delSld modSld">
      <pc:chgData name="文婷 柴" userId="cc3e45de-2f49-4c89-aeff-00e7b5b5da7e" providerId="ADAL" clId="{B8C597AD-D484-0445-9773-058467D1B0CB}" dt="2020-12-22T01:49:02.446" v="320" actId="2696"/>
      <pc:docMkLst>
        <pc:docMk/>
      </pc:docMkLst>
      <pc:sldChg chg="addSp delSp modSp mod">
        <pc:chgData name="文婷 柴" userId="cc3e45de-2f49-4c89-aeff-00e7b5b5da7e" providerId="ADAL" clId="{B8C597AD-D484-0445-9773-058467D1B0CB}" dt="2020-11-30T08:56:08.651" v="314" actId="113"/>
        <pc:sldMkLst>
          <pc:docMk/>
          <pc:sldMk cId="0" sldId="256"/>
        </pc:sldMkLst>
        <pc:spChg chg="add mod">
          <ac:chgData name="文婷 柴" userId="cc3e45de-2f49-4c89-aeff-00e7b5b5da7e" providerId="ADAL" clId="{B8C597AD-D484-0445-9773-058467D1B0CB}" dt="2020-11-30T08:56:08.651" v="314" actId="113"/>
          <ac:spMkLst>
            <pc:docMk/>
            <pc:sldMk cId="0" sldId="256"/>
            <ac:spMk id="6" creationId="{AE6964E6-1723-1840-B9DA-70DEFB6A643F}"/>
          </ac:spMkLst>
        </pc:spChg>
        <pc:spChg chg="add mod">
          <ac:chgData name="文婷 柴" userId="cc3e45de-2f49-4c89-aeff-00e7b5b5da7e" providerId="ADAL" clId="{B8C597AD-D484-0445-9773-058467D1B0CB}" dt="2020-11-30T08:55:45.772" v="313" actId="20577"/>
          <ac:spMkLst>
            <pc:docMk/>
            <pc:sldMk cId="0" sldId="256"/>
            <ac:spMk id="7" creationId="{6A6CB762-FC79-AB42-BB7A-A4187F48BB3C}"/>
          </ac:spMkLst>
        </pc:spChg>
        <pc:spChg chg="add del mod">
          <ac:chgData name="文婷 柴" userId="cc3e45de-2f49-4c89-aeff-00e7b5b5da7e" providerId="ADAL" clId="{B8C597AD-D484-0445-9773-058467D1B0CB}" dt="2020-11-27T08:50:15.771" v="170" actId="478"/>
          <ac:spMkLst>
            <pc:docMk/>
            <pc:sldMk cId="0" sldId="256"/>
            <ac:spMk id="8" creationId="{6418ACA4-8F3C-054B-921C-8AF787C0AC7B}"/>
          </ac:spMkLst>
        </pc:spChg>
        <pc:spChg chg="add mod">
          <ac:chgData name="文婷 柴" userId="cc3e45de-2f49-4c89-aeff-00e7b5b5da7e" providerId="ADAL" clId="{B8C597AD-D484-0445-9773-058467D1B0CB}" dt="2020-11-27T08:57:38.535" v="248" actId="20577"/>
          <ac:spMkLst>
            <pc:docMk/>
            <pc:sldMk cId="0" sldId="256"/>
            <ac:spMk id="9" creationId="{EF1FF0EB-1846-D746-9252-B706C57EF1D5}"/>
          </ac:spMkLst>
        </pc:spChg>
      </pc:sldChg>
      <pc:sldChg chg="addSp delSp modSp mod setBg modAnim">
        <pc:chgData name="文婷 柴" userId="cc3e45de-2f49-4c89-aeff-00e7b5b5da7e" providerId="ADAL" clId="{B8C597AD-D484-0445-9773-058467D1B0CB}" dt="2020-11-27T08:55:10.595" v="244" actId="1076"/>
        <pc:sldMkLst>
          <pc:docMk/>
          <pc:sldMk cId="0" sldId="259"/>
        </pc:sldMkLst>
        <pc:spChg chg="mod">
          <ac:chgData name="文婷 柴" userId="cc3e45de-2f49-4c89-aeff-00e7b5b5da7e" providerId="ADAL" clId="{B8C597AD-D484-0445-9773-058467D1B0CB}" dt="2020-11-27T08:55:02.300" v="242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文婷 柴" userId="cc3e45de-2f49-4c89-aeff-00e7b5b5da7e" providerId="ADAL" clId="{B8C597AD-D484-0445-9773-058467D1B0CB}" dt="2020-11-27T08:55:02.300" v="242" actId="26606"/>
          <ac:spMkLst>
            <pc:docMk/>
            <pc:sldMk cId="0" sldId="259"/>
            <ac:spMk id="6" creationId="{00000000-0000-0000-0000-000000000000}"/>
          </ac:spMkLst>
        </pc:spChg>
        <pc:spChg chg="add">
          <ac:chgData name="文婷 柴" userId="cc3e45de-2f49-4c89-aeff-00e7b5b5da7e" providerId="ADAL" clId="{B8C597AD-D484-0445-9773-058467D1B0CB}" dt="2020-11-27T08:55:02.300" v="242" actId="26606"/>
          <ac:spMkLst>
            <pc:docMk/>
            <pc:sldMk cId="0" sldId="259"/>
            <ac:spMk id="8" creationId="{385E1BDC-A9B0-4A87-82E3-F3187F69A802}"/>
          </ac:spMkLst>
        </pc:spChg>
        <pc:spChg chg="add">
          <ac:chgData name="文婷 柴" userId="cc3e45de-2f49-4c89-aeff-00e7b5b5da7e" providerId="ADAL" clId="{B8C597AD-D484-0445-9773-058467D1B0CB}" dt="2020-11-27T08:55:02.300" v="242" actId="26606"/>
          <ac:spMkLst>
            <pc:docMk/>
            <pc:sldMk cId="0" sldId="259"/>
            <ac:spMk id="9" creationId="{0990C621-3B8B-4820-8328-D47EF7CE823C}"/>
          </ac:spMkLst>
        </pc:spChg>
        <pc:spChg chg="add">
          <ac:chgData name="文婷 柴" userId="cc3e45de-2f49-4c89-aeff-00e7b5b5da7e" providerId="ADAL" clId="{B8C597AD-D484-0445-9773-058467D1B0CB}" dt="2020-11-27T08:55:02.300" v="242" actId="26606"/>
          <ac:spMkLst>
            <pc:docMk/>
            <pc:sldMk cId="0" sldId="259"/>
            <ac:spMk id="10" creationId="{C1A2385B-1D2A-4E17-84FA-6CB7F0AAE473}"/>
          </ac:spMkLst>
        </pc:spChg>
        <pc:spChg chg="add del">
          <ac:chgData name="文婷 柴" userId="cc3e45de-2f49-4c89-aeff-00e7b5b5da7e" providerId="ADAL" clId="{B8C597AD-D484-0445-9773-058467D1B0CB}" dt="2020-11-27T08:54:50.492" v="239" actId="26606"/>
          <ac:spMkLst>
            <pc:docMk/>
            <pc:sldMk cId="0" sldId="259"/>
            <ac:spMk id="11" creationId="{FC7A3AA1-44C4-4CBE-8808-D86A411AD665}"/>
          </ac:spMkLst>
        </pc:spChg>
        <pc:spChg chg="add del">
          <ac:chgData name="文婷 柴" userId="cc3e45de-2f49-4c89-aeff-00e7b5b5da7e" providerId="ADAL" clId="{B8C597AD-D484-0445-9773-058467D1B0CB}" dt="2020-11-27T08:54:50.492" v="239" actId="26606"/>
          <ac:spMkLst>
            <pc:docMk/>
            <pc:sldMk cId="0" sldId="259"/>
            <ac:spMk id="15" creationId="{091C9E05-1ED5-4438-8E0F-38219974999F}"/>
          </ac:spMkLst>
        </pc:spChg>
        <pc:spChg chg="add">
          <ac:chgData name="文婷 柴" userId="cc3e45de-2f49-4c89-aeff-00e7b5b5da7e" providerId="ADAL" clId="{B8C597AD-D484-0445-9773-058467D1B0CB}" dt="2020-11-27T08:55:02.300" v="242" actId="26606"/>
          <ac:spMkLst>
            <pc:docMk/>
            <pc:sldMk cId="0" sldId="259"/>
            <ac:spMk id="17" creationId="{5E791F2F-79DB-4CC0-9FA1-001E3E91E8B7}"/>
          </ac:spMkLst>
        </pc:spChg>
        <pc:graphicFrameChg chg="mod ord modGraphic">
          <ac:chgData name="文婷 柴" userId="cc3e45de-2f49-4c89-aeff-00e7b5b5da7e" providerId="ADAL" clId="{B8C597AD-D484-0445-9773-058467D1B0CB}" dt="2020-11-27T08:55:02.300" v="242" actId="26606"/>
          <ac:graphicFrameMkLst>
            <pc:docMk/>
            <pc:sldMk cId="0" sldId="259"/>
            <ac:graphicFrameMk id="32" creationId="{00000000-0000-0000-0000-000000000000}"/>
          </ac:graphicFrameMkLst>
        </pc:graphicFrameChg>
        <pc:picChg chg="add mod">
          <ac:chgData name="文婷 柴" userId="cc3e45de-2f49-4c89-aeff-00e7b5b5da7e" providerId="ADAL" clId="{B8C597AD-D484-0445-9773-058467D1B0CB}" dt="2020-11-27T08:55:10.595" v="244" actId="1076"/>
          <ac:picMkLst>
            <pc:docMk/>
            <pc:sldMk cId="0" sldId="259"/>
            <ac:picMk id="5" creationId="{02B1C4F6-BB86-6A47-9503-EA7F0BE682AC}"/>
          </ac:picMkLst>
        </pc:picChg>
        <pc:picChg chg="add del">
          <ac:chgData name="文婷 柴" userId="cc3e45de-2f49-4c89-aeff-00e7b5b5da7e" providerId="ADAL" clId="{B8C597AD-D484-0445-9773-058467D1B0CB}" dt="2020-11-27T08:54:50.492" v="239" actId="26606"/>
          <ac:picMkLst>
            <pc:docMk/>
            <pc:sldMk cId="0" sldId="259"/>
            <ac:picMk id="13" creationId="{4FDAB746-A9A3-4EC2-8997-5EB71BC96424}"/>
          </ac:picMkLst>
        </pc:picChg>
      </pc:sldChg>
      <pc:sldChg chg="del">
        <pc:chgData name="文婷 柴" userId="cc3e45de-2f49-4c89-aeff-00e7b5b5da7e" providerId="ADAL" clId="{B8C597AD-D484-0445-9773-058467D1B0CB}" dt="2020-12-22T01:49:02.446" v="320" actId="2696"/>
        <pc:sldMkLst>
          <pc:docMk/>
          <pc:sldMk cId="0" sldId="275"/>
        </pc:sldMkLst>
      </pc:sldChg>
      <pc:sldChg chg="del">
        <pc:chgData name="文婷 柴" userId="cc3e45de-2f49-4c89-aeff-00e7b5b5da7e" providerId="ADAL" clId="{B8C597AD-D484-0445-9773-058467D1B0CB}" dt="2020-12-22T01:49:02.446" v="320" actId="2696"/>
        <pc:sldMkLst>
          <pc:docMk/>
          <pc:sldMk cId="0" sldId="276"/>
        </pc:sldMkLst>
      </pc:sldChg>
      <pc:sldChg chg="del">
        <pc:chgData name="文婷 柴" userId="cc3e45de-2f49-4c89-aeff-00e7b5b5da7e" providerId="ADAL" clId="{B8C597AD-D484-0445-9773-058467D1B0CB}" dt="2020-12-22T01:49:02.446" v="320" actId="2696"/>
        <pc:sldMkLst>
          <pc:docMk/>
          <pc:sldMk cId="0" sldId="277"/>
        </pc:sldMkLst>
      </pc:sldChg>
      <pc:sldChg chg="addSp delSp modSp del mod">
        <pc:chgData name="文婷 柴" userId="cc3e45de-2f49-4c89-aeff-00e7b5b5da7e" providerId="ADAL" clId="{B8C597AD-D484-0445-9773-058467D1B0CB}" dt="2020-11-27T08:55:14.742" v="245" actId="2696"/>
        <pc:sldMkLst>
          <pc:docMk/>
          <pc:sldMk cId="0" sldId="278"/>
        </pc:sldMkLst>
        <pc:spChg chg="add mod">
          <ac:chgData name="文婷 柴" userId="cc3e45de-2f49-4c89-aeff-00e7b5b5da7e" providerId="ADAL" clId="{B8C597AD-D484-0445-9773-058467D1B0CB}" dt="2020-11-27T08:54:37.225" v="235" actId="21"/>
          <ac:spMkLst>
            <pc:docMk/>
            <pc:sldMk cId="0" sldId="278"/>
            <ac:spMk id="4" creationId="{E2A9EEDF-A4FD-1640-BDF4-71E830FA2AAC}"/>
          </ac:spMkLst>
        </pc:spChg>
        <pc:picChg chg="del mod">
          <ac:chgData name="文婷 柴" userId="cc3e45de-2f49-4c89-aeff-00e7b5b5da7e" providerId="ADAL" clId="{B8C597AD-D484-0445-9773-058467D1B0CB}" dt="2020-11-27T08:54:37.225" v="235" actId="21"/>
          <ac:picMkLst>
            <pc:docMk/>
            <pc:sldMk cId="0" sldId="278"/>
            <ac:picMk id="8" creationId="{00000000-0000-0000-0000-000000000000}"/>
          </ac:picMkLst>
        </pc:picChg>
      </pc:sldChg>
      <pc:sldChg chg="del">
        <pc:chgData name="文婷 柴" userId="cc3e45de-2f49-4c89-aeff-00e7b5b5da7e" providerId="ADAL" clId="{B8C597AD-D484-0445-9773-058467D1B0CB}" dt="2020-12-22T01:49:02.446" v="320" actId="2696"/>
        <pc:sldMkLst>
          <pc:docMk/>
          <pc:sldMk cId="0" sldId="279"/>
        </pc:sldMkLst>
      </pc:sldChg>
      <pc:sldChg chg="modNotesTx">
        <pc:chgData name="文婷 柴" userId="cc3e45de-2f49-4c89-aeff-00e7b5b5da7e" providerId="ADAL" clId="{B8C597AD-D484-0445-9773-058467D1B0CB}" dt="2020-11-30T06:15:07.976" v="258" actId="20577"/>
        <pc:sldMkLst>
          <pc:docMk/>
          <pc:sldMk cId="651576003" sldId="281"/>
        </pc:sldMkLst>
      </pc:sldChg>
      <pc:sldChg chg="new del">
        <pc:chgData name="文婷 柴" userId="cc3e45de-2f49-4c89-aeff-00e7b5b5da7e" providerId="ADAL" clId="{B8C597AD-D484-0445-9773-058467D1B0CB}" dt="2020-11-27T08:53:53.245" v="227" actId="2696"/>
        <pc:sldMkLst>
          <pc:docMk/>
          <pc:sldMk cId="989765676" sldId="282"/>
        </pc:sldMkLst>
      </pc:sldChg>
      <pc:sldChg chg="addSp delSp modSp new del mod">
        <pc:chgData name="文婷 柴" userId="cc3e45de-2f49-4c89-aeff-00e7b5b5da7e" providerId="ADAL" clId="{B8C597AD-D484-0445-9773-058467D1B0CB}" dt="2020-11-30T08:57:24.669" v="319" actId="2696"/>
        <pc:sldMkLst>
          <pc:docMk/>
          <pc:sldMk cId="3605950579" sldId="282"/>
        </pc:sldMkLst>
        <pc:spChg chg="mod">
          <ac:chgData name="文婷 柴" userId="cc3e45de-2f49-4c89-aeff-00e7b5b5da7e" providerId="ADAL" clId="{B8C597AD-D484-0445-9773-058467D1B0CB}" dt="2020-11-30T06:25:12.200" v="279" actId="12"/>
          <ac:spMkLst>
            <pc:docMk/>
            <pc:sldMk cId="3605950579" sldId="282"/>
            <ac:spMk id="2" creationId="{7FAAC087-358D-3D49-A392-8FB22A463B18}"/>
          </ac:spMkLst>
        </pc:spChg>
        <pc:spChg chg="add del mod">
          <ac:chgData name="文婷 柴" userId="cc3e45de-2f49-4c89-aeff-00e7b5b5da7e" providerId="ADAL" clId="{B8C597AD-D484-0445-9773-058467D1B0CB}" dt="2020-11-30T08:57:22.345" v="318"/>
          <ac:spMkLst>
            <pc:docMk/>
            <pc:sldMk cId="3605950579" sldId="282"/>
            <ac:spMk id="3" creationId="{C6648E2E-E7CD-144C-99BA-D8469CF75DB5}"/>
          </ac:spMkLst>
        </pc:spChg>
        <pc:picChg chg="add del mod">
          <ac:chgData name="文婷 柴" userId="cc3e45de-2f49-4c89-aeff-00e7b5b5da7e" providerId="ADAL" clId="{B8C597AD-D484-0445-9773-058467D1B0CB}" dt="2020-11-30T08:57:12.519" v="315" actId="478"/>
          <ac:picMkLst>
            <pc:docMk/>
            <pc:sldMk cId="3605950579" sldId="282"/>
            <ac:picMk id="5" creationId="{519C8455-7D07-834B-9DC2-3291D0137A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407C6-18F5-1B4E-952C-2FD01938D304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8E335-A7E8-B64D-A551-6A355E15B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09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Many genes, however, are represented by multiple allelic forms within a population. (One individual, of course, can possess only two of these multiple alleles.) Human blood groups—in this case, the well-known ABO system—again provide an example. The gene that governs ABO blood types has three alleles: IA, IB, and IO. IA and IB are codominant, but IO is recessive.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Type A blood coagulates in the presence of A’(anti</a:t>
            </a:r>
            <a:r>
              <a:rPr kumimoji="1" lang="zh-CN" altLang="en-US" dirty="0"/>
              <a:t> </a:t>
            </a:r>
            <a:r>
              <a:rPr kumimoji="1" lang="en-US" altLang="zh-CN" dirty="0"/>
              <a:t>A) antibody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8E335-A7E8-B64D-A551-6A355E15B09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8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39B5-30FF-48AB-999B-AFFB8C8C2B43}" type="datetimeFigureOut">
              <a:rPr lang="en-US" smtClean="0"/>
              <a:pPr/>
              <a:t>12/17/21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1771-40D4-4DB8-BC5A-0F3984907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ologydictionary.net/codominanc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Codominance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IGCSE Biology</a:t>
            </a:r>
          </a:p>
        </p:txBody>
      </p:sp>
      <p:pic>
        <p:nvPicPr>
          <p:cNvPr id="4" name="Picture 3" descr="640px-Co-dominance_Rhododendr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7200" y="4572317"/>
            <a:ext cx="2336800" cy="2285683"/>
          </a:xfrm>
          <a:prstGeom prst="rect">
            <a:avLst/>
          </a:prstGeom>
        </p:spPr>
      </p:pic>
      <p:pic>
        <p:nvPicPr>
          <p:cNvPr id="5" name="Picture 4" descr="Incomplete_dominanc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2743200" cy="25235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6964E6-1723-1840-B9DA-70DEFB6A643F}"/>
              </a:ext>
            </a:extLst>
          </p:cNvPr>
          <p:cNvSpPr txBox="1"/>
          <p:nvPr/>
        </p:nvSpPr>
        <p:spPr>
          <a:xfrm>
            <a:off x="381000" y="4761637"/>
            <a:ext cx="612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Codominance</a:t>
            </a:r>
            <a:r>
              <a:rPr kumimoji="1" lang="en-US" altLang="zh-CN" dirty="0"/>
              <a:t>, in genetics, phenomenon in which </a:t>
            </a:r>
            <a:r>
              <a:rPr kumimoji="1" lang="en-US" altLang="zh-CN" b="1" dirty="0"/>
              <a:t>two alleles </a:t>
            </a:r>
            <a:r>
              <a:rPr kumimoji="1" lang="en-US" altLang="zh-CN" dirty="0"/>
              <a:t>(different versions of the same gene) are </a:t>
            </a:r>
            <a:r>
              <a:rPr kumimoji="1" lang="en-US" altLang="zh-CN" b="1" dirty="0"/>
              <a:t>expressed</a:t>
            </a:r>
            <a:r>
              <a:rPr kumimoji="1" lang="en-US" altLang="zh-CN" dirty="0"/>
              <a:t> to an equal degree within an organism. As a result, traits associated with each allele are displayed simultaneously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 heterozygote displays the phenotypic characteristics of both alleles).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6CB762-FC79-AB42-BB7A-A4187F48BB3C}"/>
              </a:ext>
            </a:extLst>
          </p:cNvPr>
          <p:cNvSpPr txBox="1"/>
          <p:nvPr/>
        </p:nvSpPr>
        <p:spPr>
          <a:xfrm>
            <a:off x="2933700" y="62650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alleles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b="1" dirty="0"/>
              <a:t>incomplete dominance</a:t>
            </a:r>
            <a:r>
              <a:rPr lang="zh-CN" altLang="en-US" b="1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term)</a:t>
            </a:r>
            <a:r>
              <a:rPr lang="zh-CN" altLang="en-US" b="1" dirty="0"/>
              <a:t> </a:t>
            </a:r>
            <a:r>
              <a:rPr lang="en-US" altLang="zh-CN" dirty="0"/>
              <a:t>relationship,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heterozygotes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intermediate/</a:t>
            </a:r>
            <a:r>
              <a:rPr lang="zh-CN" altLang="en-US" dirty="0"/>
              <a:t> </a:t>
            </a:r>
            <a:r>
              <a:rPr lang="en-US" altLang="zh-CN" dirty="0"/>
              <a:t>blending</a:t>
            </a:r>
            <a:r>
              <a:rPr lang="zh-CN" altLang="en-US" dirty="0"/>
              <a:t> </a:t>
            </a:r>
            <a:r>
              <a:rPr lang="en-US" altLang="zh-CN" dirty="0"/>
              <a:t>characteristics. 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FF0EB-1846-D746-9252-B706C57EF1D5}"/>
              </a:ext>
            </a:extLst>
          </p:cNvPr>
          <p:cNvSpPr txBox="1"/>
          <p:nvPr/>
        </p:nvSpPr>
        <p:spPr>
          <a:xfrm>
            <a:off x="3124200" y="1905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linkClick r:id="rId4"/>
              </a:rPr>
              <a:t>https://biologydictionary.net/codominance/</a:t>
            </a:r>
            <a:r>
              <a:rPr kumimoji="1" lang="zh-CN" alt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Blood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0"/>
          </a:xfrm>
        </p:spPr>
        <p:txBody>
          <a:bodyPr>
            <a:normAutofit/>
          </a:bodyPr>
          <a:lstStyle/>
          <a:p>
            <a:r>
              <a:rPr lang="en-GB" sz="2400" dirty="0"/>
              <a:t>Draw a genetic diagram to show the possible blood groups of the children born to a man with blood group </a:t>
            </a:r>
            <a:r>
              <a:rPr lang="en-GB" sz="2400" b="1" dirty="0"/>
              <a:t>O</a:t>
            </a:r>
            <a:r>
              <a:rPr lang="en-GB" sz="2400" dirty="0"/>
              <a:t> and a woman with blood group </a:t>
            </a:r>
            <a:r>
              <a:rPr lang="en-GB" sz="2400" b="1" dirty="0"/>
              <a:t>AB</a:t>
            </a:r>
            <a:r>
              <a:rPr lang="en-GB" sz="2400" dirty="0"/>
              <a:t>.</a:t>
            </a:r>
            <a:endParaRPr lang="en-US" sz="2400" dirty="0"/>
          </a:p>
          <a:p>
            <a:endParaRPr lang="en-GB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2ED252-7CB3-7E4D-98F8-272DE25BA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75769"/>
              </p:ext>
            </p:extLst>
          </p:nvPr>
        </p:nvGraphicFramePr>
        <p:xfrm>
          <a:off x="685800" y="2514600"/>
          <a:ext cx="8077200" cy="423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/>
                        <a:t>Parents’ phenotype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Group 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Group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Parents’ genotype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A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endParaRPr lang="en-GB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Alleles / Gametes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                  I</a:t>
                      </a:r>
                      <a:r>
                        <a:rPr lang="en-GB" sz="2400" baseline="30000" dirty="0"/>
                        <a:t>O           </a:t>
                      </a:r>
                      <a:r>
                        <a:rPr lang="en-GB" sz="2400" baseline="0" dirty="0" err="1"/>
                        <a:t>I</a:t>
                      </a:r>
                      <a:r>
                        <a:rPr lang="en-GB" sz="2400" baseline="30000" dirty="0" err="1"/>
                        <a:t>O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4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A          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[The cross]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A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A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A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Ratios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r>
                        <a:rPr lang="en-GB" sz="2400" dirty="0"/>
                        <a:t>F1 phenotypes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Group </a:t>
                      </a:r>
                      <a:r>
                        <a:rPr lang="en-US" altLang="zh-Hans" sz="2400" dirty="0"/>
                        <a:t>A</a:t>
                      </a:r>
                      <a:r>
                        <a:rPr lang="en-GB" sz="2400" dirty="0"/>
                        <a:t> : Group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F1 genotypes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US" altLang="zh-Hans" sz="2400" baseline="30000" dirty="0"/>
                        <a:t>A</a:t>
                      </a:r>
                      <a:r>
                        <a:rPr lang="en-GB" sz="2400" baseline="0" dirty="0"/>
                        <a:t>I</a:t>
                      </a:r>
                      <a:r>
                        <a:rPr lang="en-US" altLang="zh-Hans" sz="2400" baseline="30000" dirty="0"/>
                        <a:t>o</a:t>
                      </a:r>
                      <a:r>
                        <a:rPr lang="en-GB" sz="2400" baseline="30000" dirty="0"/>
                        <a:t> </a:t>
                      </a:r>
                      <a:r>
                        <a:rPr lang="en-GB" sz="2400" baseline="0" dirty="0"/>
                        <a:t>: I</a:t>
                      </a:r>
                      <a:r>
                        <a:rPr lang="en-US" altLang="zh-Hans" sz="2400" baseline="30000" dirty="0"/>
                        <a:t>B</a:t>
                      </a:r>
                      <a:r>
                        <a:rPr lang="en-GB" sz="2400" baseline="0" dirty="0"/>
                        <a:t>I</a:t>
                      </a:r>
                      <a:r>
                        <a:rPr lang="en-US" altLang="zh-Hans" sz="2400" baseline="30000" dirty="0"/>
                        <a:t>o</a:t>
                      </a:r>
                      <a:endParaRPr lang="en-GB" sz="2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Blood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man with blood group A and a woman with blood group B had three children.  </a:t>
            </a:r>
          </a:p>
          <a:p>
            <a:r>
              <a:rPr lang="en-GB" sz="2400" dirty="0"/>
              <a:t>One child had blood group O, one had blood group A and one had blood group B.  </a:t>
            </a:r>
          </a:p>
          <a:p>
            <a:r>
              <a:rPr lang="en-GB" sz="2400" dirty="0"/>
              <a:t>Draw a genetic diagram to explain this.</a:t>
            </a:r>
            <a:endParaRPr lang="en-US" sz="2400" dirty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Blood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80772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/>
                        <a:t>Parents’ phenotype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Group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Group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Parents’ genotype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A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Alleles / Gametes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                  I</a:t>
                      </a:r>
                      <a:r>
                        <a:rPr lang="en-GB" sz="2400" baseline="30000" dirty="0"/>
                        <a:t>A           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4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          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[The cross]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A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A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B</a:t>
                      </a: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O</a:t>
                      </a:r>
                      <a:endParaRPr lang="en-GB" sz="2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O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A</a:t>
                      </a: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O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O</a:t>
                      </a: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O</a:t>
                      </a:r>
                      <a:endParaRPr lang="en-GB" sz="2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Ratios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F1 phenotypes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  <a:r>
                        <a:rPr lang="en-GB" sz="2400" baseline="0" dirty="0"/>
                        <a:t> : B : AB : O</a:t>
                      </a:r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1:1:1:1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F1 genotypes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A</a:t>
                      </a: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O</a:t>
                      </a:r>
                      <a:r>
                        <a:rPr lang="en-GB" sz="2400" baseline="0" dirty="0"/>
                        <a:t> : </a:t>
                      </a: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B</a:t>
                      </a: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O</a:t>
                      </a:r>
                      <a:r>
                        <a:rPr lang="en-GB" sz="2400" baseline="0" dirty="0"/>
                        <a:t> : I</a:t>
                      </a:r>
                      <a:r>
                        <a:rPr lang="en-GB" sz="2400" baseline="30000" dirty="0"/>
                        <a:t>A</a:t>
                      </a:r>
                      <a:r>
                        <a:rPr lang="en-GB" sz="2400" baseline="0" dirty="0"/>
                        <a:t>I</a:t>
                      </a:r>
                      <a:r>
                        <a:rPr lang="en-GB" sz="2400" baseline="30000" dirty="0"/>
                        <a:t>B</a:t>
                      </a:r>
                      <a:r>
                        <a:rPr lang="en-GB" sz="2400" baseline="0" dirty="0"/>
                        <a:t> : </a:t>
                      </a: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O</a:t>
                      </a:r>
                      <a:r>
                        <a:rPr lang="en-GB" sz="2400" b="1" baseline="0" dirty="0"/>
                        <a:t>I</a:t>
                      </a:r>
                      <a:r>
                        <a:rPr lang="en-GB" sz="2400" b="1" baseline="30000" dirty="0"/>
                        <a:t>O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1:1:1:1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3434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3152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7056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054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8" y="547815"/>
            <a:ext cx="3875389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/>
              <a:t>Example – flower colour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9964" y="547815"/>
            <a:ext cx="388422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/>
              <a:t>Evidence of codominance: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/>
              <a:t>Two codominant alleles can give </a:t>
            </a:r>
            <a:r>
              <a:rPr lang="en-US" sz="1600" b="1"/>
              <a:t>three</a:t>
            </a:r>
            <a:r>
              <a:rPr lang="en-US" sz="1600"/>
              <a:t> </a:t>
            </a:r>
            <a:r>
              <a:rPr lang="en-US" altLang="zh-CN" sz="1600"/>
              <a:t>possible </a:t>
            </a:r>
            <a:r>
              <a:rPr lang="en-US" sz="1600"/>
              <a:t>different phenotypes</a:t>
            </a:r>
            <a:r>
              <a:rPr lang="en-US" altLang="zh-CN" sz="1600"/>
              <a:t>.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/>
              <a:t>Heterozygotes shows an intermediate/ blending characteristics.</a:t>
            </a:r>
            <a:endParaRPr lang="en-US" sz="1600"/>
          </a:p>
        </p:txBody>
      </p:sp>
      <p:pic>
        <p:nvPicPr>
          <p:cNvPr id="5" name="Content Placeholder 7" descr="Incomplete_dominance_svg.png">
            <a:extLst>
              <a:ext uri="{FF2B5EF4-FFF2-40B4-BE49-F238E27FC236}">
                <a16:creationId xmlns:a16="http://schemas.microsoft.com/office/drawing/2014/main" id="{02B1C4F6-BB86-6A47-9503-EA7F0BE682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424465"/>
            <a:ext cx="3500331" cy="3220031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693871"/>
              </p:ext>
            </p:extLst>
          </p:nvPr>
        </p:nvGraphicFramePr>
        <p:xfrm>
          <a:off x="4648795" y="3148623"/>
          <a:ext cx="3875389" cy="2495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503"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/>
                        <a:t>Genotype</a:t>
                      </a:r>
                    </a:p>
                  </a:txBody>
                  <a:tcPr marL="99214" marR="99214" marT="49607" marB="496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b="1"/>
                        <a:t>Phenotype</a:t>
                      </a:r>
                    </a:p>
                  </a:txBody>
                  <a:tcPr marL="99214" marR="99214" marT="49607" marB="496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03">
                <a:tc>
                  <a:txBody>
                    <a:bodyPr/>
                    <a:lstStyle/>
                    <a:p>
                      <a:pPr algn="ctr"/>
                      <a:r>
                        <a:rPr lang="en-GB" sz="2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2600" b="1" kern="1200" baseline="30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en-GB" sz="2600" b="1" kern="1200" baseline="30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GB" sz="2600"/>
                    </a:p>
                  </a:txBody>
                  <a:tcPr marL="99214" marR="99214" marT="49607" marB="4960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 flowers</a:t>
                      </a:r>
                      <a:endParaRPr lang="en-GB" sz="2600"/>
                    </a:p>
                  </a:txBody>
                  <a:tcPr marL="99214" marR="99214" marT="49607" marB="4960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503">
                <a:tc>
                  <a:txBody>
                    <a:bodyPr/>
                    <a:lstStyle/>
                    <a:p>
                      <a:pPr algn="ctr"/>
                      <a:r>
                        <a:rPr lang="en-GB" sz="2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2600" b="1" kern="1200" baseline="30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en-GB" sz="2600" b="1" kern="1200" baseline="30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600"/>
                    </a:p>
                  </a:txBody>
                  <a:tcPr marL="99214" marR="99214" marT="49607" marB="49607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Pink flowers</a:t>
                      </a:r>
                      <a:endParaRPr lang="en-GB" sz="2600"/>
                    </a:p>
                  </a:txBody>
                  <a:tcPr marL="99214" marR="99214" marT="49607" marB="49607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364">
                <a:tc>
                  <a:txBody>
                    <a:bodyPr/>
                    <a:lstStyle/>
                    <a:p>
                      <a:pPr algn="ctr"/>
                      <a:r>
                        <a:rPr lang="en-GB" sz="2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2600" b="1" kern="1200" baseline="30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2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en-GB" sz="2600" b="1" kern="1200" baseline="30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600"/>
                    </a:p>
                  </a:txBody>
                  <a:tcPr marL="99214" marR="99214" marT="49607" marB="49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 flowers</a:t>
                      </a:r>
                      <a:endParaRPr lang="en-GB" sz="2600" dirty="0"/>
                    </a:p>
                  </a:txBody>
                  <a:tcPr marL="99214" marR="99214" marT="49607" marB="496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cattle coat colour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In a breed of cattle, coat colour may be red, white or roan.  Roan is a mixture of red and white hairs.</a:t>
            </a:r>
            <a:endParaRPr lang="en-US" sz="2400" dirty="0"/>
          </a:p>
          <a:p>
            <a:r>
              <a:rPr lang="en-GB" sz="2400" dirty="0"/>
              <a:t>a)	Choose suitable symbols for the alleles for 	red hair and white hair.</a:t>
            </a:r>
            <a:endParaRPr lang="en-US" sz="2400" dirty="0"/>
          </a:p>
          <a:p>
            <a:pPr>
              <a:buNone/>
            </a:pPr>
            <a:r>
              <a:rPr lang="en-GB" sz="2400" dirty="0"/>
              <a:t>		</a:t>
            </a:r>
            <a:r>
              <a:rPr lang="en-GB" sz="2400" b="1" dirty="0"/>
              <a:t>H</a:t>
            </a:r>
            <a:r>
              <a:rPr lang="en-GB" sz="2400" b="1" baseline="30000" dirty="0"/>
              <a:t>R</a:t>
            </a:r>
            <a:r>
              <a:rPr lang="en-GB" sz="2400" b="1" dirty="0"/>
              <a:t>  </a:t>
            </a:r>
            <a:r>
              <a:rPr lang="en-GB" sz="2400" dirty="0"/>
              <a:t>= red hair, </a:t>
            </a:r>
            <a:r>
              <a:rPr lang="en-GB" sz="2400" b="1" dirty="0"/>
              <a:t>H</a:t>
            </a:r>
            <a:r>
              <a:rPr lang="en-GB" sz="2400" b="1" baseline="30000" dirty="0"/>
              <a:t>W </a:t>
            </a:r>
            <a:r>
              <a:rPr lang="en-GB" sz="2400" dirty="0"/>
              <a:t>= white hair.</a:t>
            </a:r>
          </a:p>
          <a:p>
            <a:pPr>
              <a:buNone/>
            </a:pPr>
            <a:endParaRPr lang="en-US" sz="2400" dirty="0"/>
          </a:p>
          <a:p>
            <a:r>
              <a:rPr lang="en-GB" altLang="zh-CN" sz="2000" dirty="0"/>
              <a:t>b)	Draw a table listing the three genotypes 	and the three phenotypes.</a:t>
            </a:r>
            <a:endParaRPr lang="en-GB" altLang="zh-CN" sz="2400" dirty="0"/>
          </a:p>
          <a:p>
            <a:pPr>
              <a:buNone/>
            </a:pPr>
            <a:r>
              <a:rPr lang="en-GB" altLang="zh-CN" sz="2400" dirty="0"/>
              <a:t>		    </a:t>
            </a:r>
            <a:r>
              <a:rPr lang="en-GB" altLang="zh-CN" sz="2400" u="sng" dirty="0"/>
              <a:t>Genotypes:</a:t>
            </a:r>
            <a:r>
              <a:rPr lang="en-GB" altLang="zh-CN" sz="2400" dirty="0"/>
              <a:t>	    </a:t>
            </a:r>
            <a:r>
              <a:rPr lang="en-GB" altLang="zh-CN" sz="2400" u="sng" dirty="0"/>
              <a:t>Phenotypes:</a:t>
            </a:r>
          </a:p>
          <a:p>
            <a:pPr>
              <a:buNone/>
            </a:pPr>
            <a:r>
              <a:rPr lang="en-GB" altLang="zh-CN" sz="2400" dirty="0"/>
              <a:t>			</a:t>
            </a:r>
            <a:r>
              <a:rPr lang="en-GB" altLang="zh-CN" sz="2400" b="1" dirty="0"/>
              <a:t>H</a:t>
            </a:r>
            <a:r>
              <a:rPr lang="en-GB" altLang="zh-CN" sz="2400" b="1" baseline="30000" dirty="0"/>
              <a:t>R</a:t>
            </a:r>
            <a:r>
              <a:rPr lang="en-GB" altLang="zh-CN" sz="2400" b="1" dirty="0"/>
              <a:t> H</a:t>
            </a:r>
            <a:r>
              <a:rPr lang="en-GB" altLang="zh-CN" sz="2400" b="1" baseline="30000" dirty="0"/>
              <a:t>R	</a:t>
            </a:r>
            <a:r>
              <a:rPr lang="en-GB" altLang="zh-CN" sz="2400" b="1" dirty="0"/>
              <a:t>	Red</a:t>
            </a:r>
            <a:r>
              <a:rPr lang="en-GB" altLang="zh-CN" sz="2400" b="1" baseline="30000" dirty="0"/>
              <a:t>	</a:t>
            </a:r>
          </a:p>
          <a:p>
            <a:pPr>
              <a:buNone/>
            </a:pPr>
            <a:r>
              <a:rPr lang="en-GB" altLang="zh-CN" sz="2400" b="1" baseline="30000" dirty="0"/>
              <a:t>			</a:t>
            </a:r>
            <a:r>
              <a:rPr lang="en-GB" altLang="zh-CN" sz="2400" b="1" dirty="0"/>
              <a:t>H</a:t>
            </a:r>
            <a:r>
              <a:rPr lang="en-GB" altLang="zh-CN" sz="2400" b="1" baseline="30000" dirty="0"/>
              <a:t>R</a:t>
            </a:r>
            <a:r>
              <a:rPr lang="en-GB" altLang="zh-CN" sz="2400" b="1" dirty="0"/>
              <a:t> H</a:t>
            </a:r>
            <a:r>
              <a:rPr lang="en-GB" altLang="zh-CN" sz="2400" b="1" baseline="30000" dirty="0"/>
              <a:t>W</a:t>
            </a:r>
            <a:r>
              <a:rPr lang="en-GB" altLang="zh-CN" sz="2400" b="1" dirty="0"/>
              <a:t>		Roan</a:t>
            </a:r>
            <a:endParaRPr lang="en-GB" altLang="zh-CN" sz="2400" b="1" baseline="30000" dirty="0"/>
          </a:p>
          <a:p>
            <a:pPr>
              <a:buNone/>
            </a:pPr>
            <a:r>
              <a:rPr lang="en-GB" altLang="zh-CN" sz="2400" b="1" baseline="30000" dirty="0"/>
              <a:t>			</a:t>
            </a:r>
            <a:r>
              <a:rPr lang="en-GB" altLang="zh-CN" sz="2400" b="1" dirty="0"/>
              <a:t>H</a:t>
            </a:r>
            <a:r>
              <a:rPr lang="en-GB" altLang="zh-CN" sz="2400" b="1" baseline="30000" dirty="0"/>
              <a:t>W</a:t>
            </a:r>
            <a:r>
              <a:rPr lang="en-GB" altLang="zh-CN" sz="2400" b="1" dirty="0"/>
              <a:t> H</a:t>
            </a:r>
            <a:r>
              <a:rPr lang="en-GB" altLang="zh-CN" sz="2400" b="1" baseline="30000" dirty="0"/>
              <a:t>W</a:t>
            </a:r>
            <a:r>
              <a:rPr lang="en-GB" altLang="zh-CN" sz="2400" b="1" dirty="0"/>
              <a:t>		White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cattle coat colour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	c)	Draw a genetic diagram to show the 	results of a cross between two roan cattle.</a:t>
            </a:r>
            <a:endParaRPr lang="en-US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 descr="roan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124200"/>
            <a:ext cx="3784600" cy="2838450"/>
          </a:xfrm>
          <a:prstGeom prst="rect">
            <a:avLst/>
          </a:prstGeom>
        </p:spPr>
      </p:pic>
      <p:pic>
        <p:nvPicPr>
          <p:cNvPr id="7" name="Picture 6" descr="roan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33400" y="3124200"/>
            <a:ext cx="3860800" cy="2895600"/>
          </a:xfrm>
          <a:prstGeom prst="rect">
            <a:avLst/>
          </a:prstGeom>
        </p:spPr>
      </p:pic>
      <p:sp>
        <p:nvSpPr>
          <p:cNvPr id="8" name="Heart 7"/>
          <p:cNvSpPr/>
          <p:nvPr/>
        </p:nvSpPr>
        <p:spPr>
          <a:xfrm>
            <a:off x="4114800" y="3733800"/>
            <a:ext cx="457200" cy="533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Heart 8"/>
          <p:cNvSpPr/>
          <p:nvPr/>
        </p:nvSpPr>
        <p:spPr>
          <a:xfrm>
            <a:off x="4724400" y="4114800"/>
            <a:ext cx="457200" cy="533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art 9"/>
          <p:cNvSpPr/>
          <p:nvPr/>
        </p:nvSpPr>
        <p:spPr>
          <a:xfrm>
            <a:off x="5334000" y="4419600"/>
            <a:ext cx="457200" cy="533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art 10"/>
          <p:cNvSpPr/>
          <p:nvPr/>
        </p:nvSpPr>
        <p:spPr>
          <a:xfrm>
            <a:off x="3733800" y="3200400"/>
            <a:ext cx="457200" cy="533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cattle coat colour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80772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/>
                        <a:t>Parents’ phenotype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Roan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Parents’ genotype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Alleles / Gametes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[The cross]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Ratios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F1 phenotypes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Red : Roan : White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1:2:1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F1 genotypes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24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1:2:1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9624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3152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7056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altLang="zh-CN" sz="2400" dirty="0"/>
              <a:t>1. Predict the phenotypic ratios of offspring when a homozygous white cow is crossed with a roan bull. </a:t>
            </a:r>
            <a:endParaRPr lang="zh-CN" altLang="en-US" sz="2400" dirty="0"/>
          </a:p>
          <a:p>
            <a:pPr>
              <a:spcBef>
                <a:spcPts val="1500"/>
              </a:spcBef>
            </a:pPr>
            <a:r>
              <a:rPr lang="en-US" altLang="zh-CN" sz="2400" dirty="0"/>
              <a:t>2. What should the genotypes &amp; phenotypes for parent cattle be if a farmer wanted only cattle with red fur? </a:t>
            </a:r>
            <a:endParaRPr lang="zh-CN" altLang="en-US" sz="2400" dirty="0"/>
          </a:p>
          <a:p>
            <a:pPr>
              <a:spcBef>
                <a:spcPts val="1500"/>
              </a:spcBef>
            </a:pPr>
            <a:r>
              <a:rPr lang="en-US" altLang="zh-CN" sz="2400" dirty="0"/>
              <a:t>3. A cross between a black cat &amp; a tan cat produces a tabby pattern (black &amp; tan fur together). </a:t>
            </a:r>
            <a:endParaRPr lang="zh-CN" altLang="en-US" sz="2400" dirty="0"/>
          </a:p>
          <a:p>
            <a:pPr>
              <a:spcBef>
                <a:spcPts val="1500"/>
              </a:spcBef>
            </a:pPr>
            <a:r>
              <a:rPr lang="en-US" altLang="zh-CN" sz="2400" dirty="0"/>
              <a:t>a) What pattern of inheritance does this illustrate? </a:t>
            </a:r>
            <a:endParaRPr lang="zh-CN" altLang="en-US" sz="2400" dirty="0"/>
          </a:p>
          <a:p>
            <a:pPr>
              <a:spcBef>
                <a:spcPts val="1500"/>
              </a:spcBef>
            </a:pPr>
            <a:r>
              <a:rPr lang="en-US" altLang="zh-CN" sz="2400" dirty="0"/>
              <a:t>b) What percent of kittens would have tan fur if a tabby cat is crossed with a black cat?</a:t>
            </a:r>
            <a:endParaRPr kumimoji="1" lang="zh-CN" alt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Example – cattle coat colour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tomato leaves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500"/>
              </a:spcBef>
            </a:pPr>
            <a:r>
              <a:rPr lang="en-GB" sz="2400" dirty="0"/>
              <a:t>In a variety of tomato plant, the leaves may be pure green, pure white or variegated.</a:t>
            </a:r>
            <a:endParaRPr lang="en-US" sz="2400" dirty="0"/>
          </a:p>
          <a:p>
            <a:pPr algn="just">
              <a:spcBef>
                <a:spcPts val="1500"/>
              </a:spcBef>
            </a:pPr>
            <a:r>
              <a:rPr lang="en-GB" sz="2400" dirty="0"/>
              <a:t>a)	Choose suitable symbols for the alleles 	involved.</a:t>
            </a:r>
            <a:endParaRPr lang="en-US" sz="2400" dirty="0"/>
          </a:p>
          <a:p>
            <a:pPr algn="just">
              <a:spcBef>
                <a:spcPts val="1500"/>
              </a:spcBef>
              <a:buNone/>
            </a:pPr>
            <a:r>
              <a:rPr lang="en-GB" sz="2400" dirty="0"/>
              <a:t>		</a:t>
            </a:r>
            <a:r>
              <a:rPr lang="en-GB" sz="2400" b="1" dirty="0"/>
              <a:t>L</a:t>
            </a:r>
            <a:r>
              <a:rPr lang="en-GB" sz="2400" b="1" baseline="30000" dirty="0"/>
              <a:t>G</a:t>
            </a:r>
            <a:r>
              <a:rPr lang="en-GB" sz="2400" dirty="0"/>
              <a:t> = green, </a:t>
            </a:r>
            <a:r>
              <a:rPr lang="en-GB" sz="2400" b="1" dirty="0"/>
              <a:t>L</a:t>
            </a:r>
            <a:r>
              <a:rPr lang="en-GB" sz="2400" b="1" baseline="30000" dirty="0"/>
              <a:t>W</a:t>
            </a:r>
            <a:r>
              <a:rPr lang="en-GB" sz="2400" dirty="0"/>
              <a:t> = white</a:t>
            </a:r>
          </a:p>
          <a:p>
            <a:pPr algn="just">
              <a:spcBef>
                <a:spcPts val="1500"/>
              </a:spcBef>
            </a:pPr>
            <a:r>
              <a:rPr lang="en-GB" altLang="zh-CN" sz="2400" dirty="0"/>
              <a:t>b)	When two variegated plants were crossed, 	87 offspring were produced.  Of these, 20 	were green, 46 were variegated and the 	remaining 21 soon died after germination.  </a:t>
            </a:r>
          </a:p>
          <a:p>
            <a:pPr algn="just">
              <a:spcBef>
                <a:spcPts val="1500"/>
              </a:spcBef>
              <a:buNone/>
            </a:pPr>
            <a:r>
              <a:rPr lang="en-GB" altLang="zh-CN" sz="2400" dirty="0"/>
              <a:t>		Draw a genetic diagram to explain these 	results.  Why did 21 of the young plants 	die?</a:t>
            </a:r>
            <a:endParaRPr lang="en-US" altLang="zh-CN" sz="2400" dirty="0"/>
          </a:p>
          <a:p>
            <a:pPr algn="just">
              <a:spcBef>
                <a:spcPts val="1500"/>
              </a:spcBef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tomato leaves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80772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/>
                        <a:t>Parents’ phenotype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Variegated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Variegated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Parents’ genotype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Alleles / Gametes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4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[The cross]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Ratios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F1 phenotypes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Green : Variegated : White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1:2:1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F1 genotypes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24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1:2:1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9624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3152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7056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24400" y="2286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09600" y="5867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21 plants died because they had white leaves – so </a:t>
            </a:r>
            <a:r>
              <a:rPr lang="en-GB" sz="2400" b="1" dirty="0"/>
              <a:t>no chlorophyll</a:t>
            </a:r>
            <a:r>
              <a:rPr lang="en-GB" sz="2400" dirty="0"/>
              <a:t>.  Without chlorophyll, there was no photosynthesis.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kumimoji="1" lang="en-US" altLang="zh-CN"/>
              <a:t>Blood types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6544"/>
            <a:ext cx="9144000" cy="58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7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B93008-530F-44C1-BB45-4AB85DFC38CD}"/>
</file>

<file path=customXml/itemProps2.xml><?xml version="1.0" encoding="utf-8"?>
<ds:datastoreItem xmlns:ds="http://schemas.openxmlformats.org/officeDocument/2006/customXml" ds:itemID="{180AFA8F-2534-49C5-A583-18CC43B9E621}"/>
</file>

<file path=customXml/itemProps3.xml><?xml version="1.0" encoding="utf-8"?>
<ds:datastoreItem xmlns:ds="http://schemas.openxmlformats.org/officeDocument/2006/customXml" ds:itemID="{3F30D6C1-DE66-4F85-BC53-492A02004133}"/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882</Words>
  <Application>Microsoft Macintosh PowerPoint</Application>
  <PresentationFormat>全屏显示(4:3)</PresentationFormat>
  <Paragraphs>155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Arial</vt:lpstr>
      <vt:lpstr>Calibri</vt:lpstr>
      <vt:lpstr>Office Theme</vt:lpstr>
      <vt:lpstr>Codominance</vt:lpstr>
      <vt:lpstr>Example – flower colour</vt:lpstr>
      <vt:lpstr>Example – cattle coat colour</vt:lpstr>
      <vt:lpstr>Example – cattle coat colour</vt:lpstr>
      <vt:lpstr>Example – cattle coat colour</vt:lpstr>
      <vt:lpstr>PowerPoint 演示文稿</vt:lpstr>
      <vt:lpstr>Example – tomato leaves</vt:lpstr>
      <vt:lpstr>Example – tomato leaves</vt:lpstr>
      <vt:lpstr>Blood types</vt:lpstr>
      <vt:lpstr>Example 1 – Blood groups</vt:lpstr>
      <vt:lpstr>Example 2 – Blood groups</vt:lpstr>
      <vt:lpstr>Example 2 – Blood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Codominance</dc:title>
  <dc:creator>柴 文婷</dc:creator>
  <cp:lastModifiedBy>柴 文婷</cp:lastModifiedBy>
  <cp:revision>1</cp:revision>
  <dcterms:created xsi:type="dcterms:W3CDTF">2020-11-27T08:55:02Z</dcterms:created>
  <dcterms:modified xsi:type="dcterms:W3CDTF">2021-12-17T01:38:07Z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