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3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92" r:id="rId11"/>
    <p:sldId id="290" r:id="rId12"/>
    <p:sldId id="289" r:id="rId13"/>
    <p:sldId id="29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3E736-5C9B-0E4F-BE62-4E1C549822AE}" v="12" dt="2020-11-10T02:26:4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 autoAdjust="0"/>
    <p:restoredTop sz="93680"/>
  </p:normalViewPr>
  <p:slideViewPr>
    <p:cSldViewPr>
      <p:cViewPr varScale="1">
        <p:scale>
          <a:sx n="109" d="100"/>
          <a:sy n="109" d="100"/>
        </p:scale>
        <p:origin x="20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C533E736-5C9B-0E4F-BE62-4E1C549822AE}"/>
    <pc:docChg chg="undo custSel modSld">
      <pc:chgData name="文婷 柴" userId="cc3e45de-2f49-4c89-aeff-00e7b5b5da7e" providerId="ADAL" clId="{C533E736-5C9B-0E4F-BE62-4E1C549822AE}" dt="2020-11-10T02:26:43.268" v="122"/>
      <pc:docMkLst>
        <pc:docMk/>
      </pc:docMkLst>
      <pc:sldChg chg="addSp modSp mod modAnim">
        <pc:chgData name="文婷 柴" userId="cc3e45de-2f49-4c89-aeff-00e7b5b5da7e" providerId="ADAL" clId="{C533E736-5C9B-0E4F-BE62-4E1C549822AE}" dt="2020-11-04T10:17:25.877" v="102" actId="1076"/>
        <pc:sldMkLst>
          <pc:docMk/>
          <pc:sldMk cId="0" sldId="263"/>
        </pc:sldMkLst>
        <pc:spChg chg="add mod">
          <ac:chgData name="文婷 柴" userId="cc3e45de-2f49-4c89-aeff-00e7b5b5da7e" providerId="ADAL" clId="{C533E736-5C9B-0E4F-BE62-4E1C549822AE}" dt="2020-11-04T10:17:14.439" v="99" actId="1076"/>
          <ac:spMkLst>
            <pc:docMk/>
            <pc:sldMk cId="0" sldId="263"/>
            <ac:spMk id="3" creationId="{027C4779-BB46-A044-8707-F40CAAECF12B}"/>
          </ac:spMkLst>
        </pc:spChg>
        <pc:picChg chg="mod">
          <ac:chgData name="文婷 柴" userId="cc3e45de-2f49-4c89-aeff-00e7b5b5da7e" providerId="ADAL" clId="{C533E736-5C9B-0E4F-BE62-4E1C549822AE}" dt="2020-11-04T10:16:14.338" v="3" actId="1076"/>
          <ac:picMkLst>
            <pc:docMk/>
            <pc:sldMk cId="0" sldId="263"/>
            <ac:picMk id="9" creationId="{00000000-0000-0000-0000-000000000000}"/>
          </ac:picMkLst>
        </pc:picChg>
        <pc:picChg chg="mod">
          <ac:chgData name="文婷 柴" userId="cc3e45de-2f49-4c89-aeff-00e7b5b5da7e" providerId="ADAL" clId="{C533E736-5C9B-0E4F-BE62-4E1C549822AE}" dt="2020-11-04T10:17:25.877" v="102" actId="1076"/>
          <ac:picMkLst>
            <pc:docMk/>
            <pc:sldMk cId="0" sldId="263"/>
            <ac:picMk id="30722" creationId="{00000000-0000-0000-0000-000000000000}"/>
          </ac:picMkLst>
        </pc:picChg>
      </pc:sldChg>
      <pc:sldChg chg="modSp mod">
        <pc:chgData name="文婷 柴" userId="cc3e45de-2f49-4c89-aeff-00e7b5b5da7e" providerId="ADAL" clId="{C533E736-5C9B-0E4F-BE62-4E1C549822AE}" dt="2020-11-04T10:17:34.445" v="103" actId="1076"/>
        <pc:sldMkLst>
          <pc:docMk/>
          <pc:sldMk cId="0" sldId="264"/>
        </pc:sldMkLst>
        <pc:picChg chg="mod">
          <ac:chgData name="文婷 柴" userId="cc3e45de-2f49-4c89-aeff-00e7b5b5da7e" providerId="ADAL" clId="{C533E736-5C9B-0E4F-BE62-4E1C549822AE}" dt="2020-11-04T10:17:34.445" v="103" actId="1076"/>
          <ac:picMkLst>
            <pc:docMk/>
            <pc:sldMk cId="0" sldId="264"/>
            <ac:picMk id="31748" creationId="{00000000-0000-0000-0000-000000000000}"/>
          </ac:picMkLst>
        </pc:picChg>
      </pc:sldChg>
      <pc:sldChg chg="modAnim">
        <pc:chgData name="文婷 柴" userId="cc3e45de-2f49-4c89-aeff-00e7b5b5da7e" providerId="ADAL" clId="{C533E736-5C9B-0E4F-BE62-4E1C549822AE}" dt="2020-11-10T02:26:43.268" v="122"/>
        <pc:sldMkLst>
          <pc:docMk/>
          <pc:sldMk cId="0" sldId="267"/>
        </pc:sldMkLst>
      </pc:sldChg>
      <pc:sldChg chg="addSp modSp mod">
        <pc:chgData name="文婷 柴" userId="cc3e45de-2f49-4c89-aeff-00e7b5b5da7e" providerId="ADAL" clId="{C533E736-5C9B-0E4F-BE62-4E1C549822AE}" dt="2020-11-10T02:11:33.158" v="111" actId="1076"/>
        <pc:sldMkLst>
          <pc:docMk/>
          <pc:sldMk cId="0" sldId="268"/>
        </pc:sldMkLst>
        <pc:spChg chg="add mod">
          <ac:chgData name="文婷 柴" userId="cc3e45de-2f49-4c89-aeff-00e7b5b5da7e" providerId="ADAL" clId="{C533E736-5C9B-0E4F-BE62-4E1C549822AE}" dt="2020-11-10T02:11:33.158" v="111" actId="1076"/>
          <ac:spMkLst>
            <pc:docMk/>
            <pc:sldMk cId="0" sldId="268"/>
            <ac:spMk id="4" creationId="{764F3FA2-58EB-0446-96B2-0073F8781B88}"/>
          </ac:spMkLst>
        </pc:spChg>
        <pc:picChg chg="mod">
          <ac:chgData name="文婷 柴" userId="cc3e45de-2f49-4c89-aeff-00e7b5b5da7e" providerId="ADAL" clId="{C533E736-5C9B-0E4F-BE62-4E1C549822AE}" dt="2020-11-10T02:10:00.410" v="105" actId="1076"/>
          <ac:picMkLst>
            <pc:docMk/>
            <pc:sldMk cId="0" sldId="268"/>
            <ac:picMk id="8" creationId="{00000000-0000-0000-0000-000000000000}"/>
          </ac:picMkLst>
        </pc:picChg>
      </pc:sldChg>
      <pc:sldChg chg="addSp modSp mod">
        <pc:chgData name="文婷 柴" userId="cc3e45de-2f49-4c89-aeff-00e7b5b5da7e" providerId="ADAL" clId="{C533E736-5C9B-0E4F-BE62-4E1C549822AE}" dt="2020-11-10T02:25:00.930" v="119" actId="14100"/>
        <pc:sldMkLst>
          <pc:docMk/>
          <pc:sldMk cId="4241649614" sldId="289"/>
        </pc:sldMkLst>
        <pc:spChg chg="add mod">
          <ac:chgData name="文婷 柴" userId="cc3e45de-2f49-4c89-aeff-00e7b5b5da7e" providerId="ADAL" clId="{C533E736-5C9B-0E4F-BE62-4E1C549822AE}" dt="2020-11-10T02:25:00.930" v="119" actId="14100"/>
          <ac:spMkLst>
            <pc:docMk/>
            <pc:sldMk cId="4241649614" sldId="289"/>
            <ac:spMk id="2" creationId="{1D33EB02-4FCB-8441-8F6C-66E33C0F7C34}"/>
          </ac:spMkLst>
        </pc:spChg>
        <pc:spChg chg="mod">
          <ac:chgData name="文婷 柴" userId="cc3e45de-2f49-4c89-aeff-00e7b5b5da7e" providerId="ADAL" clId="{C533E736-5C9B-0E4F-BE62-4E1C549822AE}" dt="2020-11-10T02:24:30.715" v="116" actId="1076"/>
          <ac:spMkLst>
            <pc:docMk/>
            <pc:sldMk cId="4241649614" sldId="289"/>
            <ac:spMk id="4" creationId="{00000000-0000-0000-0000-000000000000}"/>
          </ac:spMkLst>
        </pc:spChg>
        <pc:picChg chg="mod">
          <ac:chgData name="文婷 柴" userId="cc3e45de-2f49-4c89-aeff-00e7b5b5da7e" providerId="ADAL" clId="{C533E736-5C9B-0E4F-BE62-4E1C549822AE}" dt="2020-11-10T02:24:30.715" v="116" actId="1076"/>
          <ac:picMkLst>
            <pc:docMk/>
            <pc:sldMk cId="4241649614" sldId="289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D650-11D2-49BD-B51E-FD9CF39F5367}" type="datetimeFigureOut">
              <a:rPr lang="zh-CN" altLang="en-US" smtClean="0"/>
              <a:pPr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73CE-CFCC-4307-8205-8C5C078A00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istrator\appdata\roaming\360se6\User Data\temp\Red_Onion_Ce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3356992"/>
            <a:ext cx="4427984" cy="332098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391023"/>
            <a:ext cx="4534272" cy="1470025"/>
          </a:xfrm>
        </p:spPr>
        <p:txBody>
          <a:bodyPr>
            <a:normAutofit/>
          </a:bodyPr>
          <a:lstStyle/>
          <a:p>
            <a:r>
              <a:rPr lang="en-US" altLang="zh-CN" dirty="0"/>
              <a:t>Topic 2- Cells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3560440" cy="1054968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Wenting Chai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c:\users\administrator\appdata\roaming\360se6\User Data\temp\th_id=OIP.Mc83aeec113480e97e3d05edf226ec85eH0&amp;pid=15.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4572000" cy="1952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028700"/>
            <a:ext cx="8915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Animal cells VS. Plant cells</a:t>
            </a:r>
            <a:endParaRPr lang="zh-CN" altLang="en-US" dirty="0"/>
          </a:p>
        </p:txBody>
      </p:sp>
      <p:pic>
        <p:nvPicPr>
          <p:cNvPr id="2050" name="Picture 2" descr="c:\users\chai\appdata\roaming\360se6\User Data\temp\animal_plant_cell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3" y="1628800"/>
            <a:ext cx="7884517" cy="45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英华\biology\备课资料\IG Biology备课\IG 自制课件\C2 Cells\Figures\prokaryotic-cells-vs-eukaryotic-cells-1-6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4" r="26578" b="5710"/>
          <a:stretch/>
        </p:blipFill>
        <p:spPr bwMode="auto">
          <a:xfrm>
            <a:off x="899592" y="1700808"/>
            <a:ext cx="6840760" cy="4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Prokaryotic cell VS. Eukaryotic cell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707904" y="3933056"/>
            <a:ext cx="1050564" cy="389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33EB02-4FCB-8441-8F6C-66E33C0F7C34}"/>
              </a:ext>
            </a:extLst>
          </p:cNvPr>
          <p:cNvSpPr/>
          <p:nvPr/>
        </p:nvSpPr>
        <p:spPr>
          <a:xfrm>
            <a:off x="3131840" y="2780928"/>
            <a:ext cx="172819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6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4676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94" y="3212976"/>
            <a:ext cx="69151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567467" cy="556852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729268" y="1196752"/>
            <a:ext cx="158417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255333" y="1012627"/>
            <a:ext cx="1210141" cy="329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28184" y="1165920"/>
            <a:ext cx="259228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549992" y="1564716"/>
            <a:ext cx="1766423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459242" y="4869160"/>
            <a:ext cx="158417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 flipH="1">
            <a:off x="1334063" y="5845373"/>
            <a:ext cx="1406012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3316" y="5322473"/>
            <a:ext cx="2038444" cy="544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46528" y="1996764"/>
            <a:ext cx="158417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43808" y="0"/>
            <a:ext cx="3355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Animal cell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4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Nucleus</a:t>
            </a:r>
            <a:endParaRPr lang="zh-CN" altLang="en-US" dirty="0"/>
          </a:p>
        </p:txBody>
      </p:sp>
      <p:pic>
        <p:nvPicPr>
          <p:cNvPr id="13314" name="Picture 2" descr="c:\users\administrator\appdata\roaming\360se6\User Data\temp\onion_root_tip_cell_mitosis_BJ27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1046" y="1412776"/>
            <a:ext cx="3618492" cy="2880320"/>
          </a:xfrm>
          <a:prstGeom prst="rect">
            <a:avLst/>
          </a:prstGeom>
          <a:noFill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07504" y="2082370"/>
            <a:ext cx="5184576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contains the genetic information in the form of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chromosomes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are made of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genes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which carries instructions that control the activities of a cell.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7" descr="c:\users\administrator\appdata\roaming\360se6\User Data\temp\root-tip-mitosis.-(onion-(allium-sativum)-root-tip-undergoing-mitosis.-the-cells.jpg"/>
          <p:cNvPicPr>
            <a:picLocks noChangeAspect="1" noChangeArrowheads="1"/>
          </p:cNvPicPr>
          <p:nvPr/>
        </p:nvPicPr>
        <p:blipFill>
          <a:blip r:embed="rId3" cstate="print"/>
          <a:srcRect l="33101" t="18514" r="18849" b="39829"/>
          <a:stretch>
            <a:fillRect/>
          </a:stretch>
        </p:blipFill>
        <p:spPr bwMode="auto">
          <a:xfrm>
            <a:off x="5580112" y="4653136"/>
            <a:ext cx="3240360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274638"/>
            <a:ext cx="5338936" cy="1143000"/>
          </a:xfrm>
        </p:spPr>
        <p:txBody>
          <a:bodyPr/>
          <a:lstStyle/>
          <a:p>
            <a:r>
              <a:rPr lang="en-US" altLang="zh-CN" dirty="0"/>
              <a:t>Mitochondria</a:t>
            </a:r>
            <a:endParaRPr lang="zh-CN" altLang="en-US" dirty="0"/>
          </a:p>
        </p:txBody>
      </p:sp>
      <p:pic>
        <p:nvPicPr>
          <p:cNvPr id="30722" name="Picture 2" descr="c:\users\administrator\appdata\roaming\360se6\User Data\temp\mito.jpg"/>
          <p:cNvPicPr>
            <a:picLocks noChangeAspect="1" noChangeArrowheads="1"/>
          </p:cNvPicPr>
          <p:nvPr/>
        </p:nvPicPr>
        <p:blipFill rotWithShape="1">
          <a:blip r:embed="rId2" cstate="print"/>
          <a:srcRect l="27869"/>
          <a:stretch/>
        </p:blipFill>
        <p:spPr bwMode="auto">
          <a:xfrm>
            <a:off x="1890401" y="2738064"/>
            <a:ext cx="2681599" cy="2623613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940" y="1700808"/>
            <a:ext cx="3496940" cy="4162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1925" cy="25439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7C4779-BB46-A044-8707-F40CAAECF12B}"/>
              </a:ext>
            </a:extLst>
          </p:cNvPr>
          <p:cNvSpPr txBox="1"/>
          <p:nvPr/>
        </p:nvSpPr>
        <p:spPr>
          <a:xfrm>
            <a:off x="323528" y="5539992"/>
            <a:ext cx="440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specialised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cells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mitochondria?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&amp; Ribosomes</a:t>
            </a:r>
            <a:endParaRPr lang="zh-CN" altLang="en-US" dirty="0"/>
          </a:p>
        </p:txBody>
      </p:sp>
      <p:pic>
        <p:nvPicPr>
          <p:cNvPr id="31748" name="Picture 4" descr="c:\users\administrator\appdata\roaming\360se6\User Data\temp\01300000238605122019338611287.jpg"/>
          <p:cNvPicPr>
            <a:picLocks noChangeAspect="1" noChangeArrowheads="1"/>
          </p:cNvPicPr>
          <p:nvPr/>
        </p:nvPicPr>
        <p:blipFill>
          <a:blip r:embed="rId2" cstate="print"/>
          <a:srcRect b="8651"/>
          <a:stretch>
            <a:fillRect/>
          </a:stretch>
        </p:blipFill>
        <p:spPr bwMode="auto">
          <a:xfrm>
            <a:off x="179512" y="1417638"/>
            <a:ext cx="5144485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appdata\roaming\360se6\User Data\temp\8993532_ori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64" y="774605"/>
            <a:ext cx="8100392" cy="608339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3419872" y="0"/>
            <a:ext cx="2805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Plant cell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 wall</a:t>
            </a:r>
            <a:endParaRPr lang="zh-CN" altLang="en-US" dirty="0"/>
          </a:p>
        </p:txBody>
      </p:sp>
      <p:pic>
        <p:nvPicPr>
          <p:cNvPr id="32772" name="Picture 4" descr="c:\users\administrator\appdata\roaming\360se6\User Data\temp\elod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180" y="2132856"/>
            <a:ext cx="4879640" cy="3903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istrator\appdata\roaming\360se6\User Data\temp\chloroplast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05064"/>
            <a:ext cx="4373038" cy="209085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en-US" altLang="zh-CN" dirty="0"/>
              <a:t>Chloroplast</a:t>
            </a:r>
            <a:endParaRPr lang="zh-CN" altLang="en-US" dirty="0"/>
          </a:p>
        </p:txBody>
      </p:sp>
      <p:pic>
        <p:nvPicPr>
          <p:cNvPr id="29700" name="Picture 4" descr="c:\users\administrator\appdata\roaming\360se6\User Data\temp\Moss_chloroplasts_100%C3%97_objective_obliq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557" y="1484784"/>
            <a:ext cx="3735977" cy="2037806"/>
          </a:xfrm>
          <a:prstGeom prst="rect">
            <a:avLst/>
          </a:prstGeom>
          <a:noFill/>
        </p:spPr>
      </p:pic>
      <p:pic>
        <p:nvPicPr>
          <p:cNvPr id="29702" name="Picture 6" descr="c:\users\administrator\appdata\roaming\360se6\User Data\temp\th_id=OIP.M4dbfcf643b83edc5edcd9a378b6e5cbeH0&amp;pid=15.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24410"/>
            <a:ext cx="3267075" cy="1981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07904" y="6323849"/>
            <a:ext cx="550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What would happen if animals had Chloroplasts?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01" y="2996952"/>
            <a:ext cx="4244262" cy="2959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53519" y="620688"/>
            <a:ext cx="3394075" cy="1143000"/>
          </a:xfrm>
        </p:spPr>
        <p:txBody>
          <a:bodyPr/>
          <a:lstStyle/>
          <a:p>
            <a:r>
              <a:rPr lang="en-US" altLang="zh-CN" dirty="0"/>
              <a:t>vacuoles</a:t>
            </a:r>
            <a:endParaRPr lang="zh-CN" altLang="en-US" dirty="0"/>
          </a:p>
        </p:txBody>
      </p:sp>
      <p:pic>
        <p:nvPicPr>
          <p:cNvPr id="3" name="Picture 2" descr="c:\users\administrator\appdata\roaming\360se6\User Data\temp\cell.GIF"/>
          <p:cNvPicPr>
            <a:picLocks noChangeAspect="1" noChangeArrowheads="1"/>
          </p:cNvPicPr>
          <p:nvPr/>
        </p:nvPicPr>
        <p:blipFill rotWithShape="1">
          <a:blip r:embed="rId2" cstate="print"/>
          <a:srcRect b="14001"/>
          <a:stretch/>
        </p:blipFill>
        <p:spPr bwMode="auto">
          <a:xfrm>
            <a:off x="683568" y="3434131"/>
            <a:ext cx="2895600" cy="2875189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94" y="188640"/>
            <a:ext cx="3816424" cy="37478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4F3FA2-58EB-0446-96B2-0073F8781B88}"/>
              </a:ext>
            </a:extLst>
          </p:cNvPr>
          <p:cNvSpPr txBox="1"/>
          <p:nvPr/>
        </p:nvSpPr>
        <p:spPr>
          <a:xfrm>
            <a:off x="4139952" y="4437112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Plant cells usually have a large central vacuole which help maintain a turgor (stiffness) in the plant, and is filled with a liquid called cell sap.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82832E-61D3-49EE-8BB4-F19CA55077BC}"/>
</file>

<file path=customXml/itemProps2.xml><?xml version="1.0" encoding="utf-8"?>
<ds:datastoreItem xmlns:ds="http://schemas.openxmlformats.org/officeDocument/2006/customXml" ds:itemID="{C8284FE6-1A72-426A-9DB8-7FE241C7DDBA}"/>
</file>

<file path=customXml/itemProps3.xml><?xml version="1.0" encoding="utf-8"?>
<ds:datastoreItem xmlns:ds="http://schemas.openxmlformats.org/officeDocument/2006/customXml" ds:itemID="{332DCAA5-A82A-4EFA-909C-1CF201A2EE09}"/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115</Words>
  <Application>Microsoft Macintosh PowerPoint</Application>
  <PresentationFormat>全屏显示(4:3)</PresentationFormat>
  <Paragraphs>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</vt:lpstr>
      <vt:lpstr>Topic 2- Cells</vt:lpstr>
      <vt:lpstr>PowerPoint 演示文稿</vt:lpstr>
      <vt:lpstr>Nucleus</vt:lpstr>
      <vt:lpstr>Mitochondria</vt:lpstr>
      <vt:lpstr>ER &amp; Ribosomes</vt:lpstr>
      <vt:lpstr>PowerPoint 演示文稿</vt:lpstr>
      <vt:lpstr>Cell wall</vt:lpstr>
      <vt:lpstr>Chloroplast</vt:lpstr>
      <vt:lpstr>vacuoles</vt:lpstr>
      <vt:lpstr>PowerPoint 演示文稿</vt:lpstr>
      <vt:lpstr>Animal cells VS. Plant cells</vt:lpstr>
      <vt:lpstr>Prokaryotic cell VS. Eukaryotic cell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 &amp; tissues</dc:title>
  <dc:creator>Windows7</dc:creator>
  <cp:lastModifiedBy>柴 文婷</cp:lastModifiedBy>
  <cp:revision>130</cp:revision>
  <dcterms:created xsi:type="dcterms:W3CDTF">2015-09-01T09:51:44Z</dcterms:created>
  <dcterms:modified xsi:type="dcterms:W3CDTF">2020-11-10T02:26:46Z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