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56" r:id="rId5"/>
    <p:sldId id="258" r:id="rId6"/>
    <p:sldId id="257" r:id="rId7"/>
    <p:sldId id="265" r:id="rId8"/>
    <p:sldId id="261" r:id="rId9"/>
    <p:sldId id="260" r:id="rId10"/>
    <p:sldId id="266" r:id="rId11"/>
    <p:sldId id="263" r:id="rId12"/>
    <p:sldId id="264" r:id="rId13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8F277-AC8B-1940-80FA-3AD59E68EEB2}" v="132" dt="2020-09-11T03:57:44.551"/>
    <p1510:client id="{E39BF82E-0BDA-4DFB-9155-9116CCCFC41E}" v="1" dt="2020-10-14T05:14:35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9"/>
    <p:restoredTop sz="92416"/>
  </p:normalViewPr>
  <p:slideViewPr>
    <p:cSldViewPr>
      <p:cViewPr varScale="1">
        <p:scale>
          <a:sx n="110" d="100"/>
          <a:sy n="110" d="100"/>
        </p:scale>
        <p:origin x="1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5DF8F277-AC8B-1940-80FA-3AD59E68EEB2}"/>
    <pc:docChg chg="undo custSel addSld modSld">
      <pc:chgData name="文婷 柴" userId="cc3e45de-2f49-4c89-aeff-00e7b5b5da7e" providerId="ADAL" clId="{5DF8F277-AC8B-1940-80FA-3AD59E68EEB2}" dt="2020-09-25T01:09:41.886" v="765" actId="14100"/>
      <pc:docMkLst>
        <pc:docMk/>
      </pc:docMkLst>
      <pc:sldChg chg="addSp modSp mod modAnim">
        <pc:chgData name="文婷 柴" userId="cc3e45de-2f49-4c89-aeff-00e7b5b5da7e" providerId="ADAL" clId="{5DF8F277-AC8B-1940-80FA-3AD59E68EEB2}" dt="2020-09-11T03:24:07.114" v="9"/>
        <pc:sldMkLst>
          <pc:docMk/>
          <pc:sldMk cId="0" sldId="258"/>
        </pc:sldMkLst>
        <pc:spChg chg="add mod">
          <ac:chgData name="文婷 柴" userId="cc3e45de-2f49-4c89-aeff-00e7b5b5da7e" providerId="ADAL" clId="{5DF8F277-AC8B-1940-80FA-3AD59E68EEB2}" dt="2020-09-11T03:23:22.555" v="3" actId="3062"/>
          <ac:spMkLst>
            <pc:docMk/>
            <pc:sldMk cId="0" sldId="258"/>
            <ac:spMk id="2" creationId="{B40D2C47-22DE-1543-A9D8-6C94C284126B}"/>
          </ac:spMkLst>
        </pc:spChg>
        <pc:spChg chg="add mod">
          <ac:chgData name="文婷 柴" userId="cc3e45de-2f49-4c89-aeff-00e7b5b5da7e" providerId="ADAL" clId="{5DF8F277-AC8B-1940-80FA-3AD59E68EEB2}" dt="2020-09-11T03:23:29.302" v="5" actId="1076"/>
          <ac:spMkLst>
            <pc:docMk/>
            <pc:sldMk cId="0" sldId="258"/>
            <ac:spMk id="4" creationId="{7480B1C1-9F2D-1040-BA15-0536F1B29A35}"/>
          </ac:spMkLst>
        </pc:spChg>
      </pc:sldChg>
      <pc:sldChg chg="addSp delSp modSp mod modClrScheme modAnim chgLayout">
        <pc:chgData name="文婷 柴" userId="cc3e45de-2f49-4c89-aeff-00e7b5b5da7e" providerId="ADAL" clId="{5DF8F277-AC8B-1940-80FA-3AD59E68EEB2}" dt="2020-09-25T01:03:15.980" v="761" actId="948"/>
        <pc:sldMkLst>
          <pc:docMk/>
          <pc:sldMk cId="0" sldId="260"/>
        </pc:sldMkLst>
        <pc:spChg chg="mod ord">
          <ac:chgData name="文婷 柴" userId="cc3e45de-2f49-4c89-aeff-00e7b5b5da7e" providerId="ADAL" clId="{5DF8F277-AC8B-1940-80FA-3AD59E68EEB2}" dt="2020-09-11T03:49:28.606" v="647" actId="700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文婷 柴" userId="cc3e45de-2f49-4c89-aeff-00e7b5b5da7e" providerId="ADAL" clId="{5DF8F277-AC8B-1940-80FA-3AD59E68EEB2}" dt="2020-09-25T01:03:15.980" v="761" actId="948"/>
          <ac:spMkLst>
            <pc:docMk/>
            <pc:sldMk cId="0" sldId="260"/>
            <ac:spMk id="3" creationId="{16C9AF1B-356E-594F-84F3-A723E0A866A7}"/>
          </ac:spMkLst>
        </pc:spChg>
        <pc:spChg chg="add del mod">
          <ac:chgData name="文婷 柴" userId="cc3e45de-2f49-4c89-aeff-00e7b5b5da7e" providerId="ADAL" clId="{5DF8F277-AC8B-1940-80FA-3AD59E68EEB2}" dt="2020-09-11T03:50:22.154" v="652" actId="478"/>
          <ac:spMkLst>
            <pc:docMk/>
            <pc:sldMk cId="0" sldId="260"/>
            <ac:spMk id="4" creationId="{C9654E7A-11A7-0047-B1BE-4DC237E5D166}"/>
          </ac:spMkLst>
        </pc:spChg>
        <pc:spChg chg="add del mod ord">
          <ac:chgData name="文婷 柴" userId="cc3e45de-2f49-4c89-aeff-00e7b5b5da7e" providerId="ADAL" clId="{5DF8F277-AC8B-1940-80FA-3AD59E68EEB2}" dt="2020-09-11T03:49:28.606" v="647" actId="700"/>
          <ac:spMkLst>
            <pc:docMk/>
            <pc:sldMk cId="0" sldId="260"/>
            <ac:spMk id="5" creationId="{C249C14B-25FF-5A40-BCA5-0041E5D0E52A}"/>
          </ac:spMkLst>
        </pc:spChg>
        <pc:spChg chg="add mod">
          <ac:chgData name="文婷 柴" userId="cc3e45de-2f49-4c89-aeff-00e7b5b5da7e" providerId="ADAL" clId="{5DF8F277-AC8B-1940-80FA-3AD59E68EEB2}" dt="2020-09-11T03:57:15.926" v="714" actId="1035"/>
          <ac:spMkLst>
            <pc:docMk/>
            <pc:sldMk cId="0" sldId="260"/>
            <ac:spMk id="6" creationId="{25B28352-8E81-104E-9D30-4F422CD7E4ED}"/>
          </ac:spMkLst>
        </pc:spChg>
        <pc:spChg chg="add mod">
          <ac:chgData name="文婷 柴" userId="cc3e45de-2f49-4c89-aeff-00e7b5b5da7e" providerId="ADAL" clId="{5DF8F277-AC8B-1940-80FA-3AD59E68EEB2}" dt="2020-09-11T03:57:15.926" v="714" actId="1035"/>
          <ac:spMkLst>
            <pc:docMk/>
            <pc:sldMk cId="0" sldId="260"/>
            <ac:spMk id="11" creationId="{50C72111-E3E3-014F-AA0D-2277FD5E4833}"/>
          </ac:spMkLst>
        </pc:spChg>
        <pc:picChg chg="mod">
          <ac:chgData name="文婷 柴" userId="cc3e45de-2f49-4c89-aeff-00e7b5b5da7e" providerId="ADAL" clId="{5DF8F277-AC8B-1940-80FA-3AD59E68EEB2}" dt="2020-09-11T03:57:15.926" v="714" actId="1035"/>
          <ac:picMkLst>
            <pc:docMk/>
            <pc:sldMk cId="0" sldId="260"/>
            <ac:picMk id="16388" creationId="{00000000-0000-0000-0000-000000000000}"/>
          </ac:picMkLst>
        </pc:picChg>
        <pc:cxnChg chg="add mod">
          <ac:chgData name="文婷 柴" userId="cc3e45de-2f49-4c89-aeff-00e7b5b5da7e" providerId="ADAL" clId="{5DF8F277-AC8B-1940-80FA-3AD59E68EEB2}" dt="2020-09-11T03:57:15.926" v="714" actId="1035"/>
          <ac:cxnSpMkLst>
            <pc:docMk/>
            <pc:sldMk cId="0" sldId="260"/>
            <ac:cxnSpMk id="8" creationId="{0E8222D3-0EF8-D049-A05F-AE29B3C38273}"/>
          </ac:cxnSpMkLst>
        </pc:cxnChg>
      </pc:sldChg>
      <pc:sldChg chg="modSp mod">
        <pc:chgData name="文婷 柴" userId="cc3e45de-2f49-4c89-aeff-00e7b5b5da7e" providerId="ADAL" clId="{5DF8F277-AC8B-1940-80FA-3AD59E68EEB2}" dt="2020-09-25T00:59:48.659" v="717" actId="14100"/>
        <pc:sldMkLst>
          <pc:docMk/>
          <pc:sldMk cId="0" sldId="261"/>
        </pc:sldMkLst>
        <pc:picChg chg="mod">
          <ac:chgData name="文婷 柴" userId="cc3e45de-2f49-4c89-aeff-00e7b5b5da7e" providerId="ADAL" clId="{5DF8F277-AC8B-1940-80FA-3AD59E68EEB2}" dt="2020-09-25T00:59:48.659" v="717" actId="14100"/>
          <ac:picMkLst>
            <pc:docMk/>
            <pc:sldMk cId="0" sldId="261"/>
            <ac:picMk id="18434" creationId="{00000000-0000-0000-0000-000000000000}"/>
          </ac:picMkLst>
        </pc:picChg>
      </pc:sldChg>
      <pc:sldChg chg="modSp">
        <pc:chgData name="文婷 柴" userId="cc3e45de-2f49-4c89-aeff-00e7b5b5da7e" providerId="ADAL" clId="{5DF8F277-AC8B-1940-80FA-3AD59E68EEB2}" dt="2020-09-11T03:57:44.551" v="716" actId="170"/>
        <pc:sldMkLst>
          <pc:docMk/>
          <pc:sldMk cId="0" sldId="264"/>
        </pc:sldMkLst>
        <pc:picChg chg="mod">
          <ac:chgData name="文婷 柴" userId="cc3e45de-2f49-4c89-aeff-00e7b5b5da7e" providerId="ADAL" clId="{5DF8F277-AC8B-1940-80FA-3AD59E68EEB2}" dt="2020-09-11T03:57:44.551" v="716" actId="170"/>
          <ac:picMkLst>
            <pc:docMk/>
            <pc:sldMk cId="0" sldId="264"/>
            <ac:picMk id="3" creationId="{00000000-0000-0000-0000-000000000000}"/>
          </ac:picMkLst>
        </pc:picChg>
      </pc:sldChg>
      <pc:sldChg chg="addSp delSp modSp add mod modClrScheme chgLayout">
        <pc:chgData name="文婷 柴" userId="cc3e45de-2f49-4c89-aeff-00e7b5b5da7e" providerId="ADAL" clId="{5DF8F277-AC8B-1940-80FA-3AD59E68EEB2}" dt="2020-09-25T01:03:37.646" v="763" actId="1076"/>
        <pc:sldMkLst>
          <pc:docMk/>
          <pc:sldMk cId="3107102025" sldId="265"/>
        </pc:sldMkLst>
        <pc:spChg chg="mod ord">
          <ac:chgData name="文婷 柴" userId="cc3e45de-2f49-4c89-aeff-00e7b5b5da7e" providerId="ADAL" clId="{5DF8F277-AC8B-1940-80FA-3AD59E68EEB2}" dt="2020-09-11T03:25:19.275" v="12" actId="700"/>
          <ac:spMkLst>
            <pc:docMk/>
            <pc:sldMk cId="3107102025" sldId="265"/>
            <ac:spMk id="2" creationId="{FD6FAEEB-9A18-EF43-B748-8B6DDF7C9545}"/>
          </ac:spMkLst>
        </pc:spChg>
        <pc:spChg chg="add del mod ord">
          <ac:chgData name="文婷 柴" userId="cc3e45de-2f49-4c89-aeff-00e7b5b5da7e" providerId="ADAL" clId="{5DF8F277-AC8B-1940-80FA-3AD59E68EEB2}" dt="2020-09-11T03:25:24.062" v="13" actId="478"/>
          <ac:spMkLst>
            <pc:docMk/>
            <pc:sldMk cId="3107102025" sldId="265"/>
            <ac:spMk id="3" creationId="{5A83C05B-FC63-A947-B26D-296E037739B6}"/>
          </ac:spMkLst>
        </pc:spChg>
        <pc:spChg chg="add mod">
          <ac:chgData name="文婷 柴" userId="cc3e45de-2f49-4c89-aeff-00e7b5b5da7e" providerId="ADAL" clId="{5DF8F277-AC8B-1940-80FA-3AD59E68EEB2}" dt="2020-09-11T03:39:05.317" v="131" actId="1076"/>
          <ac:spMkLst>
            <pc:docMk/>
            <pc:sldMk cId="3107102025" sldId="265"/>
            <ac:spMk id="5" creationId="{4A87E813-BB46-E547-8649-FBBD5721A7BD}"/>
          </ac:spMkLst>
        </pc:spChg>
        <pc:spChg chg="add mod">
          <ac:chgData name="文婷 柴" userId="cc3e45de-2f49-4c89-aeff-00e7b5b5da7e" providerId="ADAL" clId="{5DF8F277-AC8B-1940-80FA-3AD59E68EEB2}" dt="2020-09-25T01:03:37.646" v="763" actId="1076"/>
          <ac:spMkLst>
            <pc:docMk/>
            <pc:sldMk cId="3107102025" sldId="265"/>
            <ac:spMk id="6" creationId="{089E538C-FBB1-B14A-94DE-B52B3B9E57C2}"/>
          </ac:spMkLst>
        </pc:spChg>
        <pc:graphicFrameChg chg="add mod modGraphic">
          <ac:chgData name="文婷 柴" userId="cc3e45de-2f49-4c89-aeff-00e7b5b5da7e" providerId="ADAL" clId="{5DF8F277-AC8B-1940-80FA-3AD59E68EEB2}" dt="2020-09-11T03:42:29.653" v="336"/>
          <ac:graphicFrameMkLst>
            <pc:docMk/>
            <pc:sldMk cId="3107102025" sldId="265"/>
            <ac:graphicFrameMk id="4" creationId="{DDCC1334-87AF-3748-8675-BA7BEB801F16}"/>
          </ac:graphicFrameMkLst>
        </pc:graphicFrameChg>
      </pc:sldChg>
      <pc:sldChg chg="modSp add mod">
        <pc:chgData name="文婷 柴" userId="cc3e45de-2f49-4c89-aeff-00e7b5b5da7e" providerId="ADAL" clId="{5DF8F277-AC8B-1940-80FA-3AD59E68EEB2}" dt="2020-09-25T01:09:41.886" v="765" actId="14100"/>
        <pc:sldMkLst>
          <pc:docMk/>
          <pc:sldMk cId="3136008786" sldId="266"/>
        </pc:sldMkLst>
        <pc:spChg chg="mod">
          <ac:chgData name="文婷 柴" userId="cc3e45de-2f49-4c89-aeff-00e7b5b5da7e" providerId="ADAL" clId="{5DF8F277-AC8B-1940-80FA-3AD59E68EEB2}" dt="2020-09-11T03:54:46.761" v="692" actId="12"/>
          <ac:spMkLst>
            <pc:docMk/>
            <pc:sldMk cId="3136008786" sldId="266"/>
            <ac:spMk id="2" creationId="{552B4E74-BD4F-3142-9574-2D603A2CBDA8}"/>
          </ac:spMkLst>
        </pc:spChg>
        <pc:spChg chg="mod">
          <ac:chgData name="文婷 柴" userId="cc3e45de-2f49-4c89-aeff-00e7b5b5da7e" providerId="ADAL" clId="{5DF8F277-AC8B-1940-80FA-3AD59E68EEB2}" dt="2020-09-25T01:09:41.886" v="765" actId="14100"/>
          <ac:spMkLst>
            <pc:docMk/>
            <pc:sldMk cId="3136008786" sldId="266"/>
            <ac:spMk id="3" creationId="{E6C8A5F1-4BCF-CF41-9973-FBEEE5809304}"/>
          </ac:spMkLst>
        </pc:spChg>
      </pc:sldChg>
    </pc:docChg>
  </pc:docChgLst>
  <pc:docChgLst>
    <pc:chgData name="Zhuoranxing(Jenny)" userId="S::2441022@tjyh2003.com::5f9d9abb-49cb-423a-b639-03398e9413f9" providerId="AD" clId="Web-{E39BF82E-0BDA-4DFB-9155-9116CCCFC41E}"/>
    <pc:docChg chg="modSld">
      <pc:chgData name="Zhuoranxing(Jenny)" userId="S::2441022@tjyh2003.com::5f9d9abb-49cb-423a-b639-03398e9413f9" providerId="AD" clId="Web-{E39BF82E-0BDA-4DFB-9155-9116CCCFC41E}" dt="2020-10-14T05:14:35.963" v="0" actId="1076"/>
      <pc:docMkLst>
        <pc:docMk/>
      </pc:docMkLst>
      <pc:sldChg chg="modSp">
        <pc:chgData name="Zhuoranxing(Jenny)" userId="S::2441022@tjyh2003.com::5f9d9abb-49cb-423a-b639-03398e9413f9" providerId="AD" clId="Web-{E39BF82E-0BDA-4DFB-9155-9116CCCFC41E}" dt="2020-10-14T05:14:35.963" v="0" actId="1076"/>
        <pc:sldMkLst>
          <pc:docMk/>
          <pc:sldMk cId="0" sldId="261"/>
        </pc:sldMkLst>
        <pc:spChg chg="mod">
          <ac:chgData name="Zhuoranxing(Jenny)" userId="S::2441022@tjyh2003.com::5f9d9abb-49cb-423a-b639-03398e9413f9" providerId="AD" clId="Web-{E39BF82E-0BDA-4DFB-9155-9116CCCFC41E}" dt="2020-10-14T05:14:35.963" v="0" actId="1076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B86DB-640A-0C46-8E1F-820AC3FF24C0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F7A8D9-95A8-EA46-A114-37FA794565D0}">
      <dgm:prSet phldrT="[文本]"/>
      <dgm:spPr/>
      <dgm:t>
        <a:bodyPr/>
        <a:lstStyle/>
        <a:p>
          <a:r>
            <a:rPr lang="en-US" altLang="zh-CN" dirty="0"/>
            <a:t>Plant-like</a:t>
          </a:r>
          <a:r>
            <a:rPr lang="zh-CN" altLang="en-US" dirty="0"/>
            <a:t> </a:t>
          </a:r>
          <a:r>
            <a:rPr lang="en-US" altLang="zh-CN" dirty="0" err="1"/>
            <a:t>protoctist</a:t>
          </a:r>
          <a:endParaRPr lang="zh-CN" altLang="en-US" dirty="0"/>
        </a:p>
      </dgm:t>
    </dgm:pt>
    <dgm:pt modelId="{6C0BF25A-5255-CD41-B37C-8A022239A0BA}" type="parTrans" cxnId="{30F30B44-F68B-AF4B-AB7E-64A9A3F36271}">
      <dgm:prSet/>
      <dgm:spPr/>
      <dgm:t>
        <a:bodyPr/>
        <a:lstStyle/>
        <a:p>
          <a:endParaRPr lang="zh-CN" altLang="en-US"/>
        </a:p>
      </dgm:t>
    </dgm:pt>
    <dgm:pt modelId="{C895EACB-6B44-784F-9876-BD55ADCEA082}" type="sibTrans" cxnId="{30F30B44-F68B-AF4B-AB7E-64A9A3F36271}">
      <dgm:prSet/>
      <dgm:spPr/>
      <dgm:t>
        <a:bodyPr/>
        <a:lstStyle/>
        <a:p>
          <a:endParaRPr lang="zh-CN" altLang="en-US"/>
        </a:p>
      </dgm:t>
    </dgm:pt>
    <dgm:pt modelId="{22D352C4-E3EA-D345-8C54-F2C47A6CF2AC}">
      <dgm:prSet phldrT="[文本]"/>
      <dgm:spPr/>
      <dgm:t>
        <a:bodyPr/>
        <a:lstStyle/>
        <a:p>
          <a:r>
            <a:rPr lang="en-US" altLang="zh-CN" dirty="0"/>
            <a:t>e.g.</a:t>
          </a:r>
          <a:r>
            <a:rPr lang="zh-CN" altLang="en-US" dirty="0"/>
            <a:t> </a:t>
          </a:r>
          <a:r>
            <a:rPr lang="en-US" altLang="zh-CN" dirty="0"/>
            <a:t>Amoeba</a:t>
          </a:r>
          <a:endParaRPr lang="zh-CN" altLang="en-US" dirty="0"/>
        </a:p>
      </dgm:t>
    </dgm:pt>
    <dgm:pt modelId="{0EDADDDE-70C4-B645-8BDB-2A90FA27453C}" type="parTrans" cxnId="{37D4456C-6943-5641-B20B-AF8D839F62AD}">
      <dgm:prSet/>
      <dgm:spPr/>
      <dgm:t>
        <a:bodyPr/>
        <a:lstStyle/>
        <a:p>
          <a:endParaRPr lang="zh-CN" altLang="en-US"/>
        </a:p>
      </dgm:t>
    </dgm:pt>
    <dgm:pt modelId="{ED58418E-065D-ED42-871A-E2D5A7FFB2EA}" type="sibTrans" cxnId="{37D4456C-6943-5641-B20B-AF8D839F62AD}">
      <dgm:prSet/>
      <dgm:spPr/>
      <dgm:t>
        <a:bodyPr/>
        <a:lstStyle/>
        <a:p>
          <a:endParaRPr lang="zh-CN" altLang="en-US"/>
        </a:p>
      </dgm:t>
    </dgm:pt>
    <dgm:pt modelId="{9132736D-1726-C746-9327-E14F75D6578E}">
      <dgm:prSet phldrT="[文本]"/>
      <dgm:spPr/>
      <dgm:t>
        <a:bodyPr/>
        <a:lstStyle/>
        <a:p>
          <a:r>
            <a:rPr lang="en-US" altLang="zh-CN" dirty="0"/>
            <a:t>Paramecium</a:t>
          </a:r>
          <a:endParaRPr lang="zh-CN" altLang="en-US" dirty="0"/>
        </a:p>
      </dgm:t>
    </dgm:pt>
    <dgm:pt modelId="{06E2D184-977E-DC40-8068-B4FE44082408}" type="parTrans" cxnId="{FD402A7A-A699-DA46-94B8-E9BA43988830}">
      <dgm:prSet/>
      <dgm:spPr/>
      <dgm:t>
        <a:bodyPr/>
        <a:lstStyle/>
        <a:p>
          <a:endParaRPr lang="zh-CN" altLang="en-US"/>
        </a:p>
      </dgm:t>
    </dgm:pt>
    <dgm:pt modelId="{8A4D7833-D8B2-8D4C-807D-82F694BD28E6}" type="sibTrans" cxnId="{FD402A7A-A699-DA46-94B8-E9BA43988830}">
      <dgm:prSet/>
      <dgm:spPr/>
      <dgm:t>
        <a:bodyPr/>
        <a:lstStyle/>
        <a:p>
          <a:endParaRPr lang="zh-CN" altLang="en-US"/>
        </a:p>
      </dgm:t>
    </dgm:pt>
    <dgm:pt modelId="{B6D71CA4-E6F1-934B-9DC5-A01898C16955}">
      <dgm:prSet phldrT="[文本]"/>
      <dgm:spPr/>
      <dgm:t>
        <a:bodyPr/>
        <a:lstStyle/>
        <a:p>
          <a:r>
            <a:rPr lang="en-US" altLang="zh-CN" dirty="0"/>
            <a:t>Animal-like</a:t>
          </a:r>
          <a:r>
            <a:rPr lang="zh-CN" altLang="en-US" dirty="0"/>
            <a:t> </a:t>
          </a:r>
          <a:r>
            <a:rPr lang="en-US" altLang="zh-CN" dirty="0" err="1"/>
            <a:t>protoctist</a:t>
          </a:r>
          <a:endParaRPr lang="zh-CN" altLang="en-US" dirty="0"/>
        </a:p>
      </dgm:t>
    </dgm:pt>
    <dgm:pt modelId="{91E900A9-5332-844B-AE0C-0DC00CE3125B}" type="parTrans" cxnId="{AE527E57-A2B2-8C49-A9AB-2D1094C4E711}">
      <dgm:prSet/>
      <dgm:spPr/>
      <dgm:t>
        <a:bodyPr/>
        <a:lstStyle/>
        <a:p>
          <a:endParaRPr lang="zh-CN" altLang="en-US"/>
        </a:p>
      </dgm:t>
    </dgm:pt>
    <dgm:pt modelId="{12E3F80D-062B-9641-8E0A-C8C5EADF499C}" type="sibTrans" cxnId="{AE527E57-A2B2-8C49-A9AB-2D1094C4E711}">
      <dgm:prSet/>
      <dgm:spPr/>
      <dgm:t>
        <a:bodyPr/>
        <a:lstStyle/>
        <a:p>
          <a:endParaRPr lang="zh-CN" altLang="en-US"/>
        </a:p>
      </dgm:t>
    </dgm:pt>
    <dgm:pt modelId="{D35BF1D6-E17B-0F49-9EBF-95BF55AE40D4}">
      <dgm:prSet phldrT="[文本]"/>
      <dgm:spPr/>
      <dgm:t>
        <a:bodyPr/>
        <a:lstStyle/>
        <a:p>
          <a:r>
            <a:rPr lang="en-US" altLang="zh-CN" dirty="0"/>
            <a:t>e.g.</a:t>
          </a:r>
          <a:r>
            <a:rPr lang="zh-CN" altLang="en-US" dirty="0"/>
            <a:t> </a:t>
          </a:r>
          <a:r>
            <a:rPr lang="en-US" altLang="zh-CN" dirty="0"/>
            <a:t>volvox</a:t>
          </a:r>
          <a:endParaRPr lang="zh-CN" altLang="en-US" dirty="0"/>
        </a:p>
      </dgm:t>
    </dgm:pt>
    <dgm:pt modelId="{7F9E880D-37C6-7D47-A6D3-A8C5A0FDE012}" type="parTrans" cxnId="{EAAA9CCD-2C61-C440-AF9D-54F9C4549319}">
      <dgm:prSet/>
      <dgm:spPr/>
      <dgm:t>
        <a:bodyPr/>
        <a:lstStyle/>
        <a:p>
          <a:endParaRPr lang="zh-CN" altLang="en-US"/>
        </a:p>
      </dgm:t>
    </dgm:pt>
    <dgm:pt modelId="{0556F911-8933-7342-B069-0105AEAC5607}" type="sibTrans" cxnId="{EAAA9CCD-2C61-C440-AF9D-54F9C4549319}">
      <dgm:prSet/>
      <dgm:spPr/>
      <dgm:t>
        <a:bodyPr/>
        <a:lstStyle/>
        <a:p>
          <a:endParaRPr lang="zh-CN" altLang="en-US"/>
        </a:p>
      </dgm:t>
    </dgm:pt>
    <dgm:pt modelId="{0697DE4E-3A75-E947-AC57-F3F65FAB3602}">
      <dgm:prSet phldrT="[文本]"/>
      <dgm:spPr/>
      <dgm:t>
        <a:bodyPr/>
        <a:lstStyle/>
        <a:p>
          <a:r>
            <a:rPr lang="en-US" altLang="zh-CN" dirty="0"/>
            <a:t>diatom</a:t>
          </a:r>
          <a:endParaRPr lang="zh-CN" altLang="en-US" dirty="0"/>
        </a:p>
      </dgm:t>
    </dgm:pt>
    <dgm:pt modelId="{3E8C016C-ACAB-6944-8DB5-D9DDEE12A037}" type="parTrans" cxnId="{A37213FD-DC7A-E345-B28C-F00CB4DF8B2A}">
      <dgm:prSet/>
      <dgm:spPr/>
      <dgm:t>
        <a:bodyPr/>
        <a:lstStyle/>
        <a:p>
          <a:endParaRPr lang="zh-CN" altLang="en-US"/>
        </a:p>
      </dgm:t>
    </dgm:pt>
    <dgm:pt modelId="{5745F844-5027-F44D-8C86-D97EBF35889B}" type="sibTrans" cxnId="{A37213FD-DC7A-E345-B28C-F00CB4DF8B2A}">
      <dgm:prSet/>
      <dgm:spPr/>
      <dgm:t>
        <a:bodyPr/>
        <a:lstStyle/>
        <a:p>
          <a:endParaRPr lang="zh-CN" altLang="en-US"/>
        </a:p>
      </dgm:t>
    </dgm:pt>
    <dgm:pt modelId="{FE0C0DCF-6A44-F847-86DE-3D77B90F2121}" type="pres">
      <dgm:prSet presAssocID="{5B3B86DB-640A-0C46-8E1F-820AC3FF24C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34FCAF3-7B5C-F544-ACD1-DBBB1C7F5FD2}" type="pres">
      <dgm:prSet presAssocID="{5B3B86DB-640A-0C46-8E1F-820AC3FF24C0}" presName="cycle" presStyleCnt="0"/>
      <dgm:spPr/>
    </dgm:pt>
    <dgm:pt modelId="{F3293E00-38DA-334E-ACFD-EBE03154F8DF}" type="pres">
      <dgm:prSet presAssocID="{5B3B86DB-640A-0C46-8E1F-820AC3FF24C0}" presName="centerShape" presStyleCnt="0"/>
      <dgm:spPr/>
    </dgm:pt>
    <dgm:pt modelId="{D6AB2F76-6772-B940-B35B-0BED79681547}" type="pres">
      <dgm:prSet presAssocID="{5B3B86DB-640A-0C46-8E1F-820AC3FF24C0}" presName="connSite" presStyleLbl="node1" presStyleIdx="0" presStyleCnt="3"/>
      <dgm:spPr/>
    </dgm:pt>
    <dgm:pt modelId="{A43DE3B0-1C9C-AB45-A5FD-218316C0EED3}" type="pres">
      <dgm:prSet presAssocID="{5B3B86DB-640A-0C46-8E1F-820AC3FF24C0}" presName="visible" presStyleLbl="node1" presStyleIdx="0" presStyleCnt="3" custScaleX="68577" custScaleY="62196"/>
      <dgm:spPr/>
    </dgm:pt>
    <dgm:pt modelId="{FCFC83BE-4D4F-AB49-98CD-FD4B1994C061}" type="pres">
      <dgm:prSet presAssocID="{6C0BF25A-5255-CD41-B37C-8A022239A0BA}" presName="Name25" presStyleLbl="parChTrans1D1" presStyleIdx="0" presStyleCnt="2"/>
      <dgm:spPr/>
    </dgm:pt>
    <dgm:pt modelId="{AD84EDEB-F46B-FA4D-B9AF-0588EA9A599B}" type="pres">
      <dgm:prSet presAssocID="{92F7A8D9-95A8-EA46-A114-37FA794565D0}" presName="node" presStyleCnt="0"/>
      <dgm:spPr/>
    </dgm:pt>
    <dgm:pt modelId="{5234BFB5-DB05-9042-8F49-E35B021B93B0}" type="pres">
      <dgm:prSet presAssocID="{92F7A8D9-95A8-EA46-A114-37FA794565D0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50CD16FB-2302-A348-B27C-0F5E9D8F15BA}" type="pres">
      <dgm:prSet presAssocID="{92F7A8D9-95A8-EA46-A114-37FA794565D0}" presName="childNode" presStyleLbl="revTx" presStyleIdx="0" presStyleCnt="2">
        <dgm:presLayoutVars>
          <dgm:bulletEnabled val="1"/>
        </dgm:presLayoutVars>
      </dgm:prSet>
      <dgm:spPr/>
    </dgm:pt>
    <dgm:pt modelId="{36871552-1590-2344-8BFA-032ECB933E41}" type="pres">
      <dgm:prSet presAssocID="{91E900A9-5332-844B-AE0C-0DC00CE3125B}" presName="Name25" presStyleLbl="parChTrans1D1" presStyleIdx="1" presStyleCnt="2"/>
      <dgm:spPr/>
    </dgm:pt>
    <dgm:pt modelId="{DB2A1B30-7CB7-094A-ACA7-455B0FA342BF}" type="pres">
      <dgm:prSet presAssocID="{B6D71CA4-E6F1-934B-9DC5-A01898C16955}" presName="node" presStyleCnt="0"/>
      <dgm:spPr/>
    </dgm:pt>
    <dgm:pt modelId="{F2F8BD4F-C9FB-C84B-9DB3-8A2D79402570}" type="pres">
      <dgm:prSet presAssocID="{B6D71CA4-E6F1-934B-9DC5-A01898C16955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C8985184-3D7E-664D-9049-204965BEA468}" type="pres">
      <dgm:prSet presAssocID="{B6D71CA4-E6F1-934B-9DC5-A01898C16955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4AC6ED0A-CD9C-4D40-B1C2-C1BB4B51D975}" type="presOf" srcId="{91E900A9-5332-844B-AE0C-0DC00CE3125B}" destId="{36871552-1590-2344-8BFA-032ECB933E41}" srcOrd="0" destOrd="0" presId="urn:microsoft.com/office/officeart/2005/8/layout/radial2"/>
    <dgm:cxn modelId="{F204DF14-6EBB-7A4D-81D0-FF86446EE419}" type="presOf" srcId="{D35BF1D6-E17B-0F49-9EBF-95BF55AE40D4}" destId="{C8985184-3D7E-664D-9049-204965BEA468}" srcOrd="0" destOrd="0" presId="urn:microsoft.com/office/officeart/2005/8/layout/radial2"/>
    <dgm:cxn modelId="{E8C64325-26BA-764D-BF1E-A1D078D4A2E9}" type="presOf" srcId="{92F7A8D9-95A8-EA46-A114-37FA794565D0}" destId="{5234BFB5-DB05-9042-8F49-E35B021B93B0}" srcOrd="0" destOrd="0" presId="urn:microsoft.com/office/officeart/2005/8/layout/radial2"/>
    <dgm:cxn modelId="{7E420828-61E1-2649-A2EE-71058EB6D06F}" type="presOf" srcId="{B6D71CA4-E6F1-934B-9DC5-A01898C16955}" destId="{F2F8BD4F-C9FB-C84B-9DB3-8A2D79402570}" srcOrd="0" destOrd="0" presId="urn:microsoft.com/office/officeart/2005/8/layout/radial2"/>
    <dgm:cxn modelId="{3D9A5B2B-8D2E-D149-8F48-58CB710BA412}" type="presOf" srcId="{5B3B86DB-640A-0C46-8E1F-820AC3FF24C0}" destId="{FE0C0DCF-6A44-F847-86DE-3D77B90F2121}" srcOrd="0" destOrd="0" presId="urn:microsoft.com/office/officeart/2005/8/layout/radial2"/>
    <dgm:cxn modelId="{30F30B44-F68B-AF4B-AB7E-64A9A3F36271}" srcId="{5B3B86DB-640A-0C46-8E1F-820AC3FF24C0}" destId="{92F7A8D9-95A8-EA46-A114-37FA794565D0}" srcOrd="0" destOrd="0" parTransId="{6C0BF25A-5255-CD41-B37C-8A022239A0BA}" sibTransId="{C895EACB-6B44-784F-9876-BD55ADCEA082}"/>
    <dgm:cxn modelId="{43111566-EB62-DB49-A20D-F7B27485C14D}" type="presOf" srcId="{0697DE4E-3A75-E947-AC57-F3F65FAB3602}" destId="{C8985184-3D7E-664D-9049-204965BEA468}" srcOrd="0" destOrd="1" presId="urn:microsoft.com/office/officeart/2005/8/layout/radial2"/>
    <dgm:cxn modelId="{37D4456C-6943-5641-B20B-AF8D839F62AD}" srcId="{92F7A8D9-95A8-EA46-A114-37FA794565D0}" destId="{22D352C4-E3EA-D345-8C54-F2C47A6CF2AC}" srcOrd="0" destOrd="0" parTransId="{0EDADDDE-70C4-B645-8BDB-2A90FA27453C}" sibTransId="{ED58418E-065D-ED42-871A-E2D5A7FFB2EA}"/>
    <dgm:cxn modelId="{AE527E57-A2B2-8C49-A9AB-2D1094C4E711}" srcId="{5B3B86DB-640A-0C46-8E1F-820AC3FF24C0}" destId="{B6D71CA4-E6F1-934B-9DC5-A01898C16955}" srcOrd="1" destOrd="0" parTransId="{91E900A9-5332-844B-AE0C-0DC00CE3125B}" sibTransId="{12E3F80D-062B-9641-8E0A-C8C5EADF499C}"/>
    <dgm:cxn modelId="{FD402A7A-A699-DA46-94B8-E9BA43988830}" srcId="{92F7A8D9-95A8-EA46-A114-37FA794565D0}" destId="{9132736D-1726-C746-9327-E14F75D6578E}" srcOrd="1" destOrd="0" parTransId="{06E2D184-977E-DC40-8068-B4FE44082408}" sibTransId="{8A4D7833-D8B2-8D4C-807D-82F694BD28E6}"/>
    <dgm:cxn modelId="{6A8C41CD-80C6-6F45-9C0C-44FC9A475828}" type="presOf" srcId="{6C0BF25A-5255-CD41-B37C-8A022239A0BA}" destId="{FCFC83BE-4D4F-AB49-98CD-FD4B1994C061}" srcOrd="0" destOrd="0" presId="urn:microsoft.com/office/officeart/2005/8/layout/radial2"/>
    <dgm:cxn modelId="{EAAA9CCD-2C61-C440-AF9D-54F9C4549319}" srcId="{B6D71CA4-E6F1-934B-9DC5-A01898C16955}" destId="{D35BF1D6-E17B-0F49-9EBF-95BF55AE40D4}" srcOrd="0" destOrd="0" parTransId="{7F9E880D-37C6-7D47-A6D3-A8C5A0FDE012}" sibTransId="{0556F911-8933-7342-B069-0105AEAC5607}"/>
    <dgm:cxn modelId="{867CDBD6-E38D-F64B-B565-8D5166E3C364}" type="presOf" srcId="{9132736D-1726-C746-9327-E14F75D6578E}" destId="{50CD16FB-2302-A348-B27C-0F5E9D8F15BA}" srcOrd="0" destOrd="1" presId="urn:microsoft.com/office/officeart/2005/8/layout/radial2"/>
    <dgm:cxn modelId="{F5539DF0-3004-E548-8909-15959E283806}" type="presOf" srcId="{22D352C4-E3EA-D345-8C54-F2C47A6CF2AC}" destId="{50CD16FB-2302-A348-B27C-0F5E9D8F15BA}" srcOrd="0" destOrd="0" presId="urn:microsoft.com/office/officeart/2005/8/layout/radial2"/>
    <dgm:cxn modelId="{A37213FD-DC7A-E345-B28C-F00CB4DF8B2A}" srcId="{B6D71CA4-E6F1-934B-9DC5-A01898C16955}" destId="{0697DE4E-3A75-E947-AC57-F3F65FAB3602}" srcOrd="1" destOrd="0" parTransId="{3E8C016C-ACAB-6944-8DB5-D9DDEE12A037}" sibTransId="{5745F844-5027-F44D-8C86-D97EBF35889B}"/>
    <dgm:cxn modelId="{5D4BF66E-2BFC-184A-9D02-78652803715F}" type="presParOf" srcId="{FE0C0DCF-6A44-F847-86DE-3D77B90F2121}" destId="{A34FCAF3-7B5C-F544-ACD1-DBBB1C7F5FD2}" srcOrd="0" destOrd="0" presId="urn:microsoft.com/office/officeart/2005/8/layout/radial2"/>
    <dgm:cxn modelId="{2545494C-01F2-A049-A519-B02A6306382B}" type="presParOf" srcId="{A34FCAF3-7B5C-F544-ACD1-DBBB1C7F5FD2}" destId="{F3293E00-38DA-334E-ACFD-EBE03154F8DF}" srcOrd="0" destOrd="0" presId="urn:microsoft.com/office/officeart/2005/8/layout/radial2"/>
    <dgm:cxn modelId="{1D02F6CB-28D5-A342-A4D9-80F01D9DCF4E}" type="presParOf" srcId="{F3293E00-38DA-334E-ACFD-EBE03154F8DF}" destId="{D6AB2F76-6772-B940-B35B-0BED79681547}" srcOrd="0" destOrd="0" presId="urn:microsoft.com/office/officeart/2005/8/layout/radial2"/>
    <dgm:cxn modelId="{E18D481B-27AF-3346-97CC-7B3A179632D1}" type="presParOf" srcId="{F3293E00-38DA-334E-ACFD-EBE03154F8DF}" destId="{A43DE3B0-1C9C-AB45-A5FD-218316C0EED3}" srcOrd="1" destOrd="0" presId="urn:microsoft.com/office/officeart/2005/8/layout/radial2"/>
    <dgm:cxn modelId="{560B1931-CA3C-0A41-A81B-8D0F38494084}" type="presParOf" srcId="{A34FCAF3-7B5C-F544-ACD1-DBBB1C7F5FD2}" destId="{FCFC83BE-4D4F-AB49-98CD-FD4B1994C061}" srcOrd="1" destOrd="0" presId="urn:microsoft.com/office/officeart/2005/8/layout/radial2"/>
    <dgm:cxn modelId="{930EAE0C-A43C-FC48-8DF0-AB95BF630884}" type="presParOf" srcId="{A34FCAF3-7B5C-F544-ACD1-DBBB1C7F5FD2}" destId="{AD84EDEB-F46B-FA4D-B9AF-0588EA9A599B}" srcOrd="2" destOrd="0" presId="urn:microsoft.com/office/officeart/2005/8/layout/radial2"/>
    <dgm:cxn modelId="{E126AE93-02F5-394C-B17F-645A40CFD744}" type="presParOf" srcId="{AD84EDEB-F46B-FA4D-B9AF-0588EA9A599B}" destId="{5234BFB5-DB05-9042-8F49-E35B021B93B0}" srcOrd="0" destOrd="0" presId="urn:microsoft.com/office/officeart/2005/8/layout/radial2"/>
    <dgm:cxn modelId="{DE5369B4-3BFB-2447-9058-304690FAD5A9}" type="presParOf" srcId="{AD84EDEB-F46B-FA4D-B9AF-0588EA9A599B}" destId="{50CD16FB-2302-A348-B27C-0F5E9D8F15BA}" srcOrd="1" destOrd="0" presId="urn:microsoft.com/office/officeart/2005/8/layout/radial2"/>
    <dgm:cxn modelId="{DAC41926-685C-0345-B7AD-340AB5B821E5}" type="presParOf" srcId="{A34FCAF3-7B5C-F544-ACD1-DBBB1C7F5FD2}" destId="{36871552-1590-2344-8BFA-032ECB933E41}" srcOrd="3" destOrd="0" presId="urn:microsoft.com/office/officeart/2005/8/layout/radial2"/>
    <dgm:cxn modelId="{803DCA74-D5A2-C440-9153-CD96FF2EF23C}" type="presParOf" srcId="{A34FCAF3-7B5C-F544-ACD1-DBBB1C7F5FD2}" destId="{DB2A1B30-7CB7-094A-ACA7-455B0FA342BF}" srcOrd="4" destOrd="0" presId="urn:microsoft.com/office/officeart/2005/8/layout/radial2"/>
    <dgm:cxn modelId="{769C2834-8927-B54A-B9E9-B8539110A407}" type="presParOf" srcId="{DB2A1B30-7CB7-094A-ACA7-455B0FA342BF}" destId="{F2F8BD4F-C9FB-C84B-9DB3-8A2D79402570}" srcOrd="0" destOrd="0" presId="urn:microsoft.com/office/officeart/2005/8/layout/radial2"/>
    <dgm:cxn modelId="{1F388AB1-CFBD-0E46-B130-9D4C351FC481}" type="presParOf" srcId="{DB2A1B30-7CB7-094A-ACA7-455B0FA342BF}" destId="{C8985184-3D7E-664D-9049-204965BEA4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71552-1590-2344-8BFA-032ECB933E41}">
      <dsp:nvSpPr>
        <dsp:cNvPr id="0" name=""/>
        <dsp:cNvSpPr/>
      </dsp:nvSpPr>
      <dsp:spPr>
        <a:xfrm rot="1742363">
          <a:off x="1717738" y="2632089"/>
          <a:ext cx="785673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785673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83BE-4D4F-AB49-98CD-FD4B1994C061}">
      <dsp:nvSpPr>
        <dsp:cNvPr id="0" name=""/>
        <dsp:cNvSpPr/>
      </dsp:nvSpPr>
      <dsp:spPr>
        <a:xfrm rot="19857637">
          <a:off x="1717738" y="1364585"/>
          <a:ext cx="785673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785673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E3B0-1C9C-AB45-A5FD-218316C0EED3}">
      <dsp:nvSpPr>
        <dsp:cNvPr id="0" name=""/>
        <dsp:cNvSpPr/>
      </dsp:nvSpPr>
      <dsp:spPr>
        <a:xfrm>
          <a:off x="187312" y="1322951"/>
          <a:ext cx="1563587" cy="1418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BFB5-DB05-9042-8F49-E35B021B93B0}">
      <dsp:nvSpPr>
        <dsp:cNvPr id="0" name=""/>
        <dsp:cNvSpPr/>
      </dsp:nvSpPr>
      <dsp:spPr>
        <a:xfrm>
          <a:off x="2368036" y="191519"/>
          <a:ext cx="1368028" cy="1368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Plant-like</a:t>
          </a:r>
          <a:r>
            <a:rPr lang="zh-CN" altLang="en-US" sz="1800" kern="1200" dirty="0"/>
            <a:t> </a:t>
          </a:r>
          <a:r>
            <a:rPr lang="en-US" altLang="zh-CN" sz="1800" kern="1200" dirty="0" err="1"/>
            <a:t>protoctist</a:t>
          </a:r>
          <a:endParaRPr lang="zh-CN" altLang="en-US" sz="1800" kern="1200" dirty="0"/>
        </a:p>
      </dsp:txBody>
      <dsp:txXfrm>
        <a:off x="2568379" y="391862"/>
        <a:ext cx="967342" cy="967342"/>
      </dsp:txXfrm>
    </dsp:sp>
    <dsp:sp modelId="{50CD16FB-2302-A348-B27C-0F5E9D8F15BA}">
      <dsp:nvSpPr>
        <dsp:cNvPr id="0" name=""/>
        <dsp:cNvSpPr/>
      </dsp:nvSpPr>
      <dsp:spPr>
        <a:xfrm>
          <a:off x="3872867" y="191519"/>
          <a:ext cx="2052042" cy="136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e.g.</a:t>
          </a:r>
          <a:r>
            <a:rPr lang="zh-CN" altLang="en-US" sz="2700" kern="1200" dirty="0"/>
            <a:t> </a:t>
          </a:r>
          <a:r>
            <a:rPr lang="en-US" altLang="zh-CN" sz="2700" kern="1200" dirty="0"/>
            <a:t>Amoeba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Paramecium</a:t>
          </a:r>
          <a:endParaRPr lang="zh-CN" altLang="en-US" sz="2700" kern="1200" dirty="0"/>
        </a:p>
      </dsp:txBody>
      <dsp:txXfrm>
        <a:off x="3872867" y="191519"/>
        <a:ext cx="2052042" cy="1368028"/>
      </dsp:txXfrm>
    </dsp:sp>
    <dsp:sp modelId="{F2F8BD4F-C9FB-C84B-9DB3-8A2D79402570}">
      <dsp:nvSpPr>
        <dsp:cNvPr id="0" name=""/>
        <dsp:cNvSpPr/>
      </dsp:nvSpPr>
      <dsp:spPr>
        <a:xfrm>
          <a:off x="2368036" y="2504452"/>
          <a:ext cx="1368028" cy="1368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Animal-like</a:t>
          </a:r>
          <a:r>
            <a:rPr lang="zh-CN" altLang="en-US" sz="1800" kern="1200" dirty="0"/>
            <a:t> </a:t>
          </a:r>
          <a:r>
            <a:rPr lang="en-US" altLang="zh-CN" sz="1800" kern="1200" dirty="0" err="1"/>
            <a:t>protoctist</a:t>
          </a:r>
          <a:endParaRPr lang="zh-CN" altLang="en-US" sz="1800" kern="1200" dirty="0"/>
        </a:p>
      </dsp:txBody>
      <dsp:txXfrm>
        <a:off x="2568379" y="2704795"/>
        <a:ext cx="967342" cy="967342"/>
      </dsp:txXfrm>
    </dsp:sp>
    <dsp:sp modelId="{C8985184-3D7E-664D-9049-204965BEA468}">
      <dsp:nvSpPr>
        <dsp:cNvPr id="0" name=""/>
        <dsp:cNvSpPr/>
      </dsp:nvSpPr>
      <dsp:spPr>
        <a:xfrm>
          <a:off x="3872867" y="2504452"/>
          <a:ext cx="2052042" cy="136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e.g.</a:t>
          </a:r>
          <a:r>
            <a:rPr lang="zh-CN" altLang="en-US" sz="2700" kern="1200" dirty="0"/>
            <a:t> </a:t>
          </a:r>
          <a:r>
            <a:rPr lang="en-US" altLang="zh-CN" sz="2700" kern="1200" dirty="0"/>
            <a:t>volvox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diatom</a:t>
          </a:r>
          <a:endParaRPr lang="zh-CN" altLang="en-US" sz="2700" kern="1200" dirty="0"/>
        </a:p>
      </dsp:txBody>
      <dsp:txXfrm>
        <a:off x="3872867" y="2504452"/>
        <a:ext cx="2052042" cy="1368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F80DB-C1B6-4C57-AA21-EE1AEFC455C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C7CD-B923-49BD-B1F8-4F18B96B1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1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F0BA-49F3-423D-8626-B29D49602D4A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67D8-9556-485E-9D10-A4DD397DF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Protoctists</a:t>
            </a:r>
            <a:br>
              <a:rPr lang="zh-CN" altLang="en-US" dirty="0"/>
            </a:br>
            <a:r>
              <a:rPr lang="en-US" altLang="zh-CN" dirty="0"/>
              <a:t>Prokaryotes </a:t>
            </a:r>
            <a:br>
              <a:rPr lang="zh-CN" altLang="en-US" dirty="0"/>
            </a:b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Viruses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Wenting Chai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4" descr="5Kingdom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8329" y="196178"/>
            <a:ext cx="8534151" cy="64011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40D2C47-22DE-1543-A9D8-6C94C284126B}"/>
              </a:ext>
            </a:extLst>
          </p:cNvPr>
          <p:cNvSpPr/>
          <p:nvPr/>
        </p:nvSpPr>
        <p:spPr>
          <a:xfrm>
            <a:off x="6732240" y="386104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80B1C1-9F2D-1040-BA15-0536F1B29A35}"/>
              </a:ext>
            </a:extLst>
          </p:cNvPr>
          <p:cNvSpPr/>
          <p:nvPr/>
        </p:nvSpPr>
        <p:spPr>
          <a:xfrm>
            <a:off x="6753613" y="5949280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51920" y="44624"/>
            <a:ext cx="4834880" cy="1143000"/>
          </a:xfrm>
        </p:spPr>
        <p:txBody>
          <a:bodyPr/>
          <a:lstStyle/>
          <a:p>
            <a:r>
              <a:rPr lang="en-US" altLang="zh-CN" dirty="0" err="1"/>
              <a:t>Protoctists</a:t>
            </a:r>
            <a:endParaRPr lang="zh-CN" altLang="en-US" dirty="0"/>
          </a:p>
        </p:txBody>
      </p:sp>
      <p:pic>
        <p:nvPicPr>
          <p:cNvPr id="2050" name="Picture 2" descr="http://www.microscope-microscope.org/gallery/Protozoan/Images/Amoeba400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60948"/>
            <a:ext cx="4743172" cy="35970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91680" y="6093296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Amoeba</a:t>
            </a:r>
            <a:endParaRPr lang="zh-CN" altLang="en-US" sz="3200" dirty="0"/>
          </a:p>
        </p:txBody>
      </p:sp>
      <p:pic>
        <p:nvPicPr>
          <p:cNvPr id="2052" name="Picture 4" descr="http://www.nikonsmallworld.com/images/galleries/1997/main/1997_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27384"/>
            <a:ext cx="3657600" cy="2434590"/>
          </a:xfrm>
          <a:prstGeom prst="rect">
            <a:avLst/>
          </a:prstGeom>
          <a:noFill/>
        </p:spPr>
      </p:pic>
      <p:pic>
        <p:nvPicPr>
          <p:cNvPr id="2054" name="Picture 6" descr="http://www.nikonsmallworld.com/images/galleries/2013/main/Entry_24468_Parameciu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340768"/>
            <a:ext cx="4114742" cy="3240360"/>
          </a:xfrm>
          <a:prstGeom prst="rect">
            <a:avLst/>
          </a:prstGeom>
          <a:noFill/>
        </p:spPr>
      </p:pic>
      <p:pic>
        <p:nvPicPr>
          <p:cNvPr id="2056" name="Picture 8" descr="http://www.nikonsmallworld.com/images/galleries/1983/main/1983_12.jpg"/>
          <p:cNvPicPr>
            <a:picLocks noChangeAspect="1" noChangeArrowheads="1"/>
          </p:cNvPicPr>
          <p:nvPr/>
        </p:nvPicPr>
        <p:blipFill>
          <a:blip r:embed="rId5" cstate="print"/>
          <a:srcRect l="25987" t="11644" r="22039" b="13847"/>
          <a:stretch>
            <a:fillRect/>
          </a:stretch>
        </p:blipFill>
        <p:spPr bwMode="auto">
          <a:xfrm>
            <a:off x="5975648" y="1196752"/>
            <a:ext cx="3168352" cy="2952328"/>
          </a:xfrm>
          <a:prstGeom prst="rect">
            <a:avLst/>
          </a:prstGeom>
          <a:noFill/>
        </p:spPr>
      </p:pic>
      <p:pic>
        <p:nvPicPr>
          <p:cNvPr id="2058" name="Picture 10" descr="http://www.nikonsmallworld.com/images/galleries/1988/main/1988_0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5488" y="3812062"/>
            <a:ext cx="4608512" cy="304593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236296" y="6084585"/>
            <a:ext cx="1279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Volvox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-36512" y="-27384"/>
            <a:ext cx="226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Paramecium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FAEEB-9A18-EF43-B748-8B6DDF7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Protoctists</a:t>
            </a: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DCC1334-87AF-3748-8675-BA7BEB801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661766"/>
              </p:ext>
            </p:extLst>
          </p:nvPr>
        </p:nvGraphicFramePr>
        <p:xfrm>
          <a:off x="2821098" y="1673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A87E813-BB46-E547-8649-FBBD5721A7BD}"/>
              </a:ext>
            </a:extLst>
          </p:cNvPr>
          <p:cNvSpPr txBox="1"/>
          <p:nvPr/>
        </p:nvSpPr>
        <p:spPr>
          <a:xfrm>
            <a:off x="3059832" y="3475165"/>
            <a:ext cx="1394741" cy="461665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protoctist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9E538C-FBB1-B14A-94DE-B52B3B9E57C2}"/>
              </a:ext>
            </a:extLst>
          </p:cNvPr>
          <p:cNvSpPr txBox="1"/>
          <p:nvPr/>
        </p:nvSpPr>
        <p:spPr>
          <a:xfrm>
            <a:off x="57751" y="1300210"/>
            <a:ext cx="3024336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kumimoji="1" lang="en-US" altLang="zh-CN" sz="2000" dirty="0"/>
              <a:t>Characteristics: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Mostly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unicellular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Cells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nucelus</a:t>
            </a:r>
            <a:endParaRPr kumimoji="1" lang="en-US" altLang="zh-CN" sz="2000" dirty="0"/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Plant-like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protoctists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cellulose)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chloroplasts,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animal-like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Plant-like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protoctists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feed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photosynthesis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animal-like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710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122912" cy="1143000"/>
          </a:xfrm>
        </p:spPr>
        <p:txBody>
          <a:bodyPr/>
          <a:lstStyle/>
          <a:p>
            <a:r>
              <a:rPr lang="en-US" altLang="zh-CN" dirty="0"/>
              <a:t>Prokaryotes</a:t>
            </a:r>
            <a:endParaRPr lang="zh-CN" altLang="en-US" dirty="0"/>
          </a:p>
        </p:txBody>
      </p:sp>
      <p:pic>
        <p:nvPicPr>
          <p:cNvPr id="3" name="Picture 2" descr="http://f.tqn.com/y/biology/1/S/5/h/bacteria_shap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07116"/>
            <a:ext cx="3744416" cy="255088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94649" y="5096060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Shapes: rods, spheres and spirals</a:t>
            </a:r>
            <a:endParaRPr lang="zh-CN" altLang="en-US" sz="3200" dirty="0"/>
          </a:p>
        </p:txBody>
      </p:sp>
      <p:pic>
        <p:nvPicPr>
          <p:cNvPr id="18434" name="Picture 2" descr="http://www.uvm.edu/~chansen/Jackson,%20WY%20-%20Teton%20Science%20School%20-%20Banding/Yellowstone/slides/Vibrant%20Bacteria%20%28Microbial%20Mats%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21894"/>
            <a:ext cx="7368480" cy="4135560"/>
          </a:xfrm>
          <a:prstGeom prst="rect">
            <a:avLst/>
          </a:prstGeom>
          <a:noFill/>
        </p:spPr>
      </p:pic>
      <p:pic>
        <p:nvPicPr>
          <p:cNvPr id="6" name="Picture 2" descr="http://cancerlive.net/wp-content/uploads/2013/10/0k0258_elementos_cotidianos-con-bacterias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7656" y="0"/>
            <a:ext cx="3096344" cy="25761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Prokaryotes</a:t>
            </a:r>
            <a:endParaRPr lang="zh-CN" altLang="en-US" dirty="0"/>
          </a:p>
        </p:txBody>
      </p:sp>
      <p:pic>
        <p:nvPicPr>
          <p:cNvPr id="16388" name="Picture 4" descr="http://www.meritnation.com/img/shared/discuss_editlive/4080797/2013_05_08_11_25_12/hhhhh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5" y="1700808"/>
            <a:ext cx="6221387" cy="5066605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C9AF1B-356E-594F-84F3-A723E0A866A7}"/>
              </a:ext>
            </a:extLst>
          </p:cNvPr>
          <p:cNvSpPr txBox="1"/>
          <p:nvPr/>
        </p:nvSpPr>
        <p:spPr>
          <a:xfrm>
            <a:off x="6422738" y="2137161"/>
            <a:ext cx="248376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kumimoji="1" lang="en-US" altLang="zh-CN" sz="2000" dirty="0"/>
              <a:t>Characteristics: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Often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unicellular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nucleus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cellulose)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membrane-bound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organelles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mitochondria,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 chloroplast</a:t>
            </a:r>
            <a:endParaRPr kumimoji="1"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B28352-8E81-104E-9D30-4F422CD7E4ED}"/>
              </a:ext>
            </a:extLst>
          </p:cNvPr>
          <p:cNvSpPr/>
          <p:nvPr/>
        </p:nvSpPr>
        <p:spPr>
          <a:xfrm>
            <a:off x="3419651" y="466501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E8222D3-0EF8-D049-A05F-AE29B3C3827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907483" y="4787940"/>
            <a:ext cx="1533259" cy="337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0C72111-E3E3-014F-AA0D-2277FD5E4833}"/>
              </a:ext>
            </a:extLst>
          </p:cNvPr>
          <p:cNvSpPr txBox="1"/>
          <p:nvPr/>
        </p:nvSpPr>
        <p:spPr>
          <a:xfrm>
            <a:off x="971379" y="496712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plasmid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B4E74-BD4F-3142-9574-2D603A2C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altLang="zh-CN" dirty="0"/>
              <a:t>Prokaryotes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8A5F1-4BCF-CF41-9973-FBEEE580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3183"/>
            <a:ext cx="8229600" cy="4246137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kumimoji="1" lang="en-US" altLang="zh-CN" sz="2400" dirty="0"/>
              <a:t>Q: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plasmid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bacteria?</a:t>
            </a:r>
          </a:p>
          <a:p>
            <a:pPr>
              <a:spcBef>
                <a:spcPts val="2000"/>
              </a:spcBef>
            </a:pPr>
            <a:r>
              <a:rPr kumimoji="1" lang="en-US" altLang="zh-CN" sz="2400" dirty="0"/>
              <a:t>A:</a:t>
            </a:r>
            <a:r>
              <a:rPr kumimoji="1" lang="zh-CN" altLang="en-US" sz="2400" dirty="0"/>
              <a:t> </a:t>
            </a:r>
            <a:r>
              <a:rPr lang="en-US" altLang="zh-CN" sz="2400" dirty="0"/>
              <a:t>They are most commonly found as small circular, double-stranded DNA molecules in bacteria.</a:t>
            </a:r>
          </a:p>
          <a:p>
            <a:pPr>
              <a:spcBef>
                <a:spcPts val="2000"/>
              </a:spcBef>
            </a:pPr>
            <a:r>
              <a:rPr lang="en-US" altLang="zh-CN" sz="2400" dirty="0"/>
              <a:t>While </a:t>
            </a:r>
            <a:r>
              <a:rPr lang="en-US" altLang="zh-CN" sz="2400" b="1" dirty="0"/>
              <a:t>chromosomes</a:t>
            </a:r>
            <a:r>
              <a:rPr lang="zh-CN" altLang="en-US" sz="2400" b="1" dirty="0"/>
              <a:t> </a:t>
            </a:r>
            <a:r>
              <a:rPr lang="en-US" altLang="zh-CN" sz="2400" dirty="0"/>
              <a:t>(DNA) are large and contain all the essential genetic information for living under normal conditions, </a:t>
            </a:r>
            <a:r>
              <a:rPr lang="en-US" altLang="zh-CN" sz="2400" b="1" dirty="0"/>
              <a:t>plasmids</a:t>
            </a:r>
            <a:r>
              <a:rPr lang="en-US" altLang="zh-CN" sz="2400" dirty="0"/>
              <a:t> are usually very small and contain only additional genes that may be useful in certain situations or conditions.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600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4725144"/>
            <a:ext cx="4427984" cy="1143000"/>
          </a:xfrm>
        </p:spPr>
        <p:txBody>
          <a:bodyPr/>
          <a:lstStyle/>
          <a:p>
            <a:r>
              <a:rPr lang="en-US" altLang="zh-CN" dirty="0"/>
              <a:t>Virus</a:t>
            </a:r>
            <a:endParaRPr lang="zh-CN" altLang="en-US" dirty="0"/>
          </a:p>
        </p:txBody>
      </p:sp>
      <p:pic>
        <p:nvPicPr>
          <p:cNvPr id="21506" name="Picture 2" descr="http://www.rkm.com.au/VIRUS/HIV/HIV-images/HIV-vi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9528"/>
            <a:ext cx="4340712" cy="4248472"/>
          </a:xfrm>
          <a:prstGeom prst="rect">
            <a:avLst/>
          </a:prstGeom>
          <a:noFill/>
        </p:spPr>
      </p:pic>
      <p:pic>
        <p:nvPicPr>
          <p:cNvPr id="21508" name="Picture 4" descr="https://aidsinfo.nih.gov/images/factsheet/HIV-virus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0"/>
            <a:ext cx="6667500" cy="3952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 descr="http://cdn.globalbiodefense.com/wp-content/uploads/2014/07/ebola_virus_outbre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08104" cy="3349523"/>
          </a:xfrm>
          <a:prstGeom prst="rect">
            <a:avLst/>
          </a:prstGeom>
          <a:noFill/>
        </p:spPr>
      </p:pic>
      <p:pic>
        <p:nvPicPr>
          <p:cNvPr id="3" name="Picture 6" descr="http://www.les-crises.fr/wp-content/uploads/2014/09/virus-ebola-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291" y="2780928"/>
            <a:ext cx="7758709" cy="4077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8B24F3-AF81-49EB-BFE6-DD232FFE2E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E2DF02-0B0F-4CEE-BB18-F945A442BA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C6D481-48C1-4951-BB6F-330A9FE60FA1}"/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174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Protoctists Prokaryotes  &amp; Viruses</vt:lpstr>
      <vt:lpstr>PowerPoint 演示文稿</vt:lpstr>
      <vt:lpstr>Protoctists</vt:lpstr>
      <vt:lpstr>Protoctists</vt:lpstr>
      <vt:lpstr>Prokaryotes</vt:lpstr>
      <vt:lpstr>Prokaryotes</vt:lpstr>
      <vt:lpstr>Prokaryotes</vt:lpstr>
      <vt:lpstr>Virus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Microbes</dc:title>
  <dc:creator>Windows7</dc:creator>
  <cp:lastModifiedBy>柴 文婷</cp:lastModifiedBy>
  <cp:revision>26</cp:revision>
  <dcterms:created xsi:type="dcterms:W3CDTF">2015-04-19T04:24:48Z</dcterms:created>
  <dcterms:modified xsi:type="dcterms:W3CDTF">2020-10-14T05:14:36Z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