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7" r:id="rId2"/>
    <p:sldId id="258" r:id="rId3"/>
    <p:sldId id="259" r:id="rId4"/>
    <p:sldId id="277" r:id="rId5"/>
    <p:sldId id="260"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3" r:id="rId19"/>
    <p:sldId id="274" r:id="rId20"/>
    <p:sldId id="275" r:id="rId21"/>
    <p:sldId id="276" r:id="rId22"/>
    <p:sldId id="278" r:id="rId23"/>
    <p:sldId id="279" r:id="rId24"/>
    <p:sldId id="280" r:id="rId25"/>
    <p:sldId id="281" r:id="rId26"/>
    <p:sldId id="283" r:id="rId27"/>
    <p:sldId id="282" r:id="rId28"/>
    <p:sldId id="284" r:id="rId29"/>
    <p:sldId id="285" r:id="rId30"/>
    <p:sldId id="287" r:id="rId31"/>
    <p:sldId id="286" r:id="rId32"/>
    <p:sldId id="289" r:id="rId33"/>
    <p:sldId id="290" r:id="rId34"/>
    <p:sldId id="291" r:id="rId35"/>
    <p:sldId id="292" r:id="rId36"/>
    <p:sldId id="293" r:id="rId37"/>
    <p:sldId id="294" r:id="rId38"/>
    <p:sldId id="288" r:id="rId39"/>
    <p:sldId id="295" r:id="rId40"/>
    <p:sldId id="296" r:id="rId4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24"/>
    <p:restoredTop sz="77643"/>
  </p:normalViewPr>
  <p:slideViewPr>
    <p:cSldViewPr snapToGrid="0" snapToObjects="1">
      <p:cViewPr varScale="1">
        <p:scale>
          <a:sx n="71" d="100"/>
          <a:sy n="71" d="100"/>
        </p:scale>
        <p:origin x="84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WAR AMAR" userId="c1720d63-2acc-4633-aa0b-51ca7356e534" providerId="ADAL" clId="{ABCA3BF8-60D5-C542-9DD7-932104690CA6}"/>
    <pc:docChg chg="undo custSel addSld modSld sldOrd">
      <pc:chgData name="ANWAR AMAR" userId="c1720d63-2acc-4633-aa0b-51ca7356e534" providerId="ADAL" clId="{ABCA3BF8-60D5-C542-9DD7-932104690CA6}" dt="2020-10-22T06:54:50.374" v="7707"/>
      <pc:docMkLst>
        <pc:docMk/>
      </pc:docMkLst>
      <pc:sldChg chg="modSp mod">
        <pc:chgData name="ANWAR AMAR" userId="c1720d63-2acc-4633-aa0b-51ca7356e534" providerId="ADAL" clId="{ABCA3BF8-60D5-C542-9DD7-932104690CA6}" dt="2020-10-19T05:47:41.483" v="3092" actId="5793"/>
        <pc:sldMkLst>
          <pc:docMk/>
          <pc:sldMk cId="2092499497" sldId="259"/>
        </pc:sldMkLst>
        <pc:spChg chg="mod">
          <ac:chgData name="ANWAR AMAR" userId="c1720d63-2acc-4633-aa0b-51ca7356e534" providerId="ADAL" clId="{ABCA3BF8-60D5-C542-9DD7-932104690CA6}" dt="2020-10-19T05:47:41.483" v="3092" actId="5793"/>
          <ac:spMkLst>
            <pc:docMk/>
            <pc:sldMk cId="2092499497" sldId="259"/>
            <ac:spMk id="3" creationId="{BF9FC044-3ADB-0342-A963-66D7C35D6613}"/>
          </ac:spMkLst>
        </pc:spChg>
      </pc:sldChg>
      <pc:sldChg chg="modSp">
        <pc:chgData name="ANWAR AMAR" userId="c1720d63-2acc-4633-aa0b-51ca7356e534" providerId="ADAL" clId="{ABCA3BF8-60D5-C542-9DD7-932104690CA6}" dt="2020-10-19T05:33:01.115" v="2991"/>
        <pc:sldMkLst>
          <pc:docMk/>
          <pc:sldMk cId="2384336509" sldId="260"/>
        </pc:sldMkLst>
        <pc:spChg chg="mod">
          <ac:chgData name="ANWAR AMAR" userId="c1720d63-2acc-4633-aa0b-51ca7356e534" providerId="ADAL" clId="{ABCA3BF8-60D5-C542-9DD7-932104690CA6}" dt="2020-10-19T05:33:01.115" v="2991"/>
          <ac:spMkLst>
            <pc:docMk/>
            <pc:sldMk cId="2384336509" sldId="260"/>
            <ac:spMk id="3" creationId="{4F9653C6-A71A-314E-B333-D2F3665975F4}"/>
          </ac:spMkLst>
        </pc:spChg>
      </pc:sldChg>
      <pc:sldChg chg="modSp mod">
        <pc:chgData name="ANWAR AMAR" userId="c1720d63-2acc-4633-aa0b-51ca7356e534" providerId="ADAL" clId="{ABCA3BF8-60D5-C542-9DD7-932104690CA6}" dt="2020-10-19T05:33:21.543" v="3002"/>
        <pc:sldMkLst>
          <pc:docMk/>
          <pc:sldMk cId="2102613936" sldId="261"/>
        </pc:sldMkLst>
        <pc:spChg chg="mod">
          <ac:chgData name="ANWAR AMAR" userId="c1720d63-2acc-4633-aa0b-51ca7356e534" providerId="ADAL" clId="{ABCA3BF8-60D5-C542-9DD7-932104690CA6}" dt="2020-10-19T05:33:02.156" v="2992"/>
          <ac:spMkLst>
            <pc:docMk/>
            <pc:sldMk cId="2102613936" sldId="261"/>
            <ac:spMk id="2" creationId="{74D06613-4161-294F-8EAC-BB2028775EB8}"/>
          </ac:spMkLst>
        </pc:spChg>
        <pc:spChg chg="mod">
          <ac:chgData name="ANWAR AMAR" userId="c1720d63-2acc-4633-aa0b-51ca7356e534" providerId="ADAL" clId="{ABCA3BF8-60D5-C542-9DD7-932104690CA6}" dt="2020-10-19T05:33:21.543" v="3002"/>
          <ac:spMkLst>
            <pc:docMk/>
            <pc:sldMk cId="2102613936" sldId="261"/>
            <ac:spMk id="3" creationId="{A337A047-54CD-CC45-B9CF-F363D698E2FF}"/>
          </ac:spMkLst>
        </pc:spChg>
      </pc:sldChg>
      <pc:sldChg chg="modSp">
        <pc:chgData name="ANWAR AMAR" userId="c1720d63-2acc-4633-aa0b-51ca7356e534" providerId="ADAL" clId="{ABCA3BF8-60D5-C542-9DD7-932104690CA6}" dt="2020-10-19T05:33:48.978" v="3007"/>
        <pc:sldMkLst>
          <pc:docMk/>
          <pc:sldMk cId="1796368238" sldId="262"/>
        </pc:sldMkLst>
        <pc:spChg chg="mod">
          <ac:chgData name="ANWAR AMAR" userId="c1720d63-2acc-4633-aa0b-51ca7356e534" providerId="ADAL" clId="{ABCA3BF8-60D5-C542-9DD7-932104690CA6}" dt="2020-10-19T05:33:43.538" v="3003"/>
          <ac:spMkLst>
            <pc:docMk/>
            <pc:sldMk cId="1796368238" sldId="262"/>
            <ac:spMk id="2" creationId="{EDBF59F0-B075-7442-A441-E256B9F573B6}"/>
          </ac:spMkLst>
        </pc:spChg>
        <pc:spChg chg="mod">
          <ac:chgData name="ANWAR AMAR" userId="c1720d63-2acc-4633-aa0b-51ca7356e534" providerId="ADAL" clId="{ABCA3BF8-60D5-C542-9DD7-932104690CA6}" dt="2020-10-19T05:33:48.978" v="3007"/>
          <ac:spMkLst>
            <pc:docMk/>
            <pc:sldMk cId="1796368238" sldId="262"/>
            <ac:spMk id="3" creationId="{49C3A125-6AC6-9846-9380-F6FE2284F4F4}"/>
          </ac:spMkLst>
        </pc:spChg>
      </pc:sldChg>
      <pc:sldChg chg="modSp mod">
        <pc:chgData name="ANWAR AMAR" userId="c1720d63-2acc-4633-aa0b-51ca7356e534" providerId="ADAL" clId="{ABCA3BF8-60D5-C542-9DD7-932104690CA6}" dt="2020-10-19T05:35:42.797" v="3062"/>
        <pc:sldMkLst>
          <pc:docMk/>
          <pc:sldMk cId="3924468092" sldId="264"/>
        </pc:sldMkLst>
        <pc:spChg chg="mod">
          <ac:chgData name="ANWAR AMAR" userId="c1720d63-2acc-4633-aa0b-51ca7356e534" providerId="ADAL" clId="{ABCA3BF8-60D5-C542-9DD7-932104690CA6}" dt="2020-10-19T05:35:42.797" v="3062"/>
          <ac:spMkLst>
            <pc:docMk/>
            <pc:sldMk cId="3924468092" sldId="264"/>
            <ac:spMk id="3" creationId="{74666FCC-4AD4-AC42-BD92-11AE6F613484}"/>
          </ac:spMkLst>
        </pc:spChg>
      </pc:sldChg>
      <pc:sldChg chg="modSp mod modNotesTx">
        <pc:chgData name="ANWAR AMAR" userId="c1720d63-2acc-4633-aa0b-51ca7356e534" providerId="ADAL" clId="{ABCA3BF8-60D5-C542-9DD7-932104690CA6}" dt="2020-10-19T05:34:24.427" v="3026" actId="2"/>
        <pc:sldMkLst>
          <pc:docMk/>
          <pc:sldMk cId="65134636" sldId="265"/>
        </pc:sldMkLst>
        <pc:spChg chg="mod">
          <ac:chgData name="ANWAR AMAR" userId="c1720d63-2acc-4633-aa0b-51ca7356e534" providerId="ADAL" clId="{ABCA3BF8-60D5-C542-9DD7-932104690CA6}" dt="2020-10-19T05:34:14.989" v="3024" actId="313"/>
          <ac:spMkLst>
            <pc:docMk/>
            <pc:sldMk cId="65134636" sldId="265"/>
            <ac:spMk id="3" creationId="{1FBAC0DC-273B-0F40-9CF4-A208B7C458B9}"/>
          </ac:spMkLst>
        </pc:spChg>
      </pc:sldChg>
      <pc:sldChg chg="modSp new mod">
        <pc:chgData name="ANWAR AMAR" userId="c1720d63-2acc-4633-aa0b-51ca7356e534" providerId="ADAL" clId="{ABCA3BF8-60D5-C542-9DD7-932104690CA6}" dt="2020-10-19T05:34:29.415" v="3027" actId="313"/>
        <pc:sldMkLst>
          <pc:docMk/>
          <pc:sldMk cId="2005128005" sldId="266"/>
        </pc:sldMkLst>
        <pc:spChg chg="mod">
          <ac:chgData name="ANWAR AMAR" userId="c1720d63-2acc-4633-aa0b-51ca7356e534" providerId="ADAL" clId="{ABCA3BF8-60D5-C542-9DD7-932104690CA6}" dt="2020-10-19T01:32:46.171" v="52" actId="20577"/>
          <ac:spMkLst>
            <pc:docMk/>
            <pc:sldMk cId="2005128005" sldId="266"/>
            <ac:spMk id="2" creationId="{29942396-D605-3F40-A91B-55143ECD7070}"/>
          </ac:spMkLst>
        </pc:spChg>
        <pc:spChg chg="mod">
          <ac:chgData name="ANWAR AMAR" userId="c1720d63-2acc-4633-aa0b-51ca7356e534" providerId="ADAL" clId="{ABCA3BF8-60D5-C542-9DD7-932104690CA6}" dt="2020-10-19T05:34:29.415" v="3027" actId="313"/>
          <ac:spMkLst>
            <pc:docMk/>
            <pc:sldMk cId="2005128005" sldId="266"/>
            <ac:spMk id="3" creationId="{68937C0F-A495-184D-89F5-FA1CA2EB6335}"/>
          </ac:spMkLst>
        </pc:spChg>
      </pc:sldChg>
      <pc:sldChg chg="modSp new mod">
        <pc:chgData name="ANWAR AMAR" userId="c1720d63-2acc-4633-aa0b-51ca7356e534" providerId="ADAL" clId="{ABCA3BF8-60D5-C542-9DD7-932104690CA6}" dt="2020-10-19T01:39:38.642" v="600" actId="20577"/>
        <pc:sldMkLst>
          <pc:docMk/>
          <pc:sldMk cId="2253460538" sldId="267"/>
        </pc:sldMkLst>
        <pc:spChg chg="mod">
          <ac:chgData name="ANWAR AMAR" userId="c1720d63-2acc-4633-aa0b-51ca7356e534" providerId="ADAL" clId="{ABCA3BF8-60D5-C542-9DD7-932104690CA6}" dt="2020-10-19T01:36:57.298" v="263" actId="20577"/>
          <ac:spMkLst>
            <pc:docMk/>
            <pc:sldMk cId="2253460538" sldId="267"/>
            <ac:spMk id="2" creationId="{A2CEFC75-32C3-B641-B267-C4E10A7E3AFE}"/>
          </ac:spMkLst>
        </pc:spChg>
        <pc:spChg chg="mod">
          <ac:chgData name="ANWAR AMAR" userId="c1720d63-2acc-4633-aa0b-51ca7356e534" providerId="ADAL" clId="{ABCA3BF8-60D5-C542-9DD7-932104690CA6}" dt="2020-10-19T01:39:38.642" v="600" actId="20577"/>
          <ac:spMkLst>
            <pc:docMk/>
            <pc:sldMk cId="2253460538" sldId="267"/>
            <ac:spMk id="3" creationId="{64E86E2C-F6E4-7440-9AEE-E1E7EA092B36}"/>
          </ac:spMkLst>
        </pc:spChg>
      </pc:sldChg>
      <pc:sldChg chg="addSp modSp add mod">
        <pc:chgData name="ANWAR AMAR" userId="c1720d63-2acc-4633-aa0b-51ca7356e534" providerId="ADAL" clId="{ABCA3BF8-60D5-C542-9DD7-932104690CA6}" dt="2020-10-19T01:42:55.767" v="822" actId="20577"/>
        <pc:sldMkLst>
          <pc:docMk/>
          <pc:sldMk cId="4065248481" sldId="268"/>
        </pc:sldMkLst>
        <pc:spChg chg="mod">
          <ac:chgData name="ANWAR AMAR" userId="c1720d63-2acc-4633-aa0b-51ca7356e534" providerId="ADAL" clId="{ABCA3BF8-60D5-C542-9DD7-932104690CA6}" dt="2020-10-19T01:42:55.767" v="822" actId="20577"/>
          <ac:spMkLst>
            <pc:docMk/>
            <pc:sldMk cId="4065248481" sldId="268"/>
            <ac:spMk id="3" creationId="{68937C0F-A495-184D-89F5-FA1CA2EB6335}"/>
          </ac:spMkLst>
        </pc:spChg>
        <pc:picChg chg="add mod">
          <ac:chgData name="ANWAR AMAR" userId="c1720d63-2acc-4633-aa0b-51ca7356e534" providerId="ADAL" clId="{ABCA3BF8-60D5-C542-9DD7-932104690CA6}" dt="2020-10-19T01:42:39.970" v="797" actId="1076"/>
          <ac:picMkLst>
            <pc:docMk/>
            <pc:sldMk cId="4065248481" sldId="268"/>
            <ac:picMk id="5" creationId="{7DA7DB03-2E07-A041-93DC-C81296DAD8FD}"/>
          </ac:picMkLst>
        </pc:picChg>
      </pc:sldChg>
      <pc:sldChg chg="addSp delSp modSp new mod">
        <pc:chgData name="ANWAR AMAR" userId="c1720d63-2acc-4633-aa0b-51ca7356e534" providerId="ADAL" clId="{ABCA3BF8-60D5-C542-9DD7-932104690CA6}" dt="2020-10-19T05:34:40.352" v="3030"/>
        <pc:sldMkLst>
          <pc:docMk/>
          <pc:sldMk cId="3331328011" sldId="269"/>
        </pc:sldMkLst>
        <pc:spChg chg="mod">
          <ac:chgData name="ANWAR AMAR" userId="c1720d63-2acc-4633-aa0b-51ca7356e534" providerId="ADAL" clId="{ABCA3BF8-60D5-C542-9DD7-932104690CA6}" dt="2020-10-19T01:48:46.480" v="842" actId="20577"/>
          <ac:spMkLst>
            <pc:docMk/>
            <pc:sldMk cId="3331328011" sldId="269"/>
            <ac:spMk id="2" creationId="{2460A7D2-E4F4-F748-AB09-F9DE82A661B5}"/>
          </ac:spMkLst>
        </pc:spChg>
        <pc:spChg chg="mod">
          <ac:chgData name="ANWAR AMAR" userId="c1720d63-2acc-4633-aa0b-51ca7356e534" providerId="ADAL" clId="{ABCA3BF8-60D5-C542-9DD7-932104690CA6}" dt="2020-10-19T05:34:40.352" v="3030"/>
          <ac:spMkLst>
            <pc:docMk/>
            <pc:sldMk cId="3331328011" sldId="269"/>
            <ac:spMk id="3" creationId="{AC0CD77F-237C-1B40-B59D-CFFE87456EB8}"/>
          </ac:spMkLst>
        </pc:spChg>
        <pc:spChg chg="add del mod">
          <ac:chgData name="ANWAR AMAR" userId="c1720d63-2acc-4633-aa0b-51ca7356e534" providerId="ADAL" clId="{ABCA3BF8-60D5-C542-9DD7-932104690CA6}" dt="2020-10-19T01:50:34.820" v="990" actId="478"/>
          <ac:spMkLst>
            <pc:docMk/>
            <pc:sldMk cId="3331328011" sldId="269"/>
            <ac:spMk id="4" creationId="{EED9A027-16B5-094F-B6CB-6501492BC823}"/>
          </ac:spMkLst>
        </pc:spChg>
        <pc:spChg chg="add mod">
          <ac:chgData name="ANWAR AMAR" userId="c1720d63-2acc-4633-aa0b-51ca7356e534" providerId="ADAL" clId="{ABCA3BF8-60D5-C542-9DD7-932104690CA6}" dt="2020-10-19T01:50:44.211" v="992" actId="14100"/>
          <ac:spMkLst>
            <pc:docMk/>
            <pc:sldMk cId="3331328011" sldId="269"/>
            <ac:spMk id="5" creationId="{A6FB2333-5642-5B47-93C3-15A7487232DB}"/>
          </ac:spMkLst>
        </pc:spChg>
        <pc:picChg chg="add mod">
          <ac:chgData name="ANWAR AMAR" userId="c1720d63-2acc-4633-aa0b-51ca7356e534" providerId="ADAL" clId="{ABCA3BF8-60D5-C542-9DD7-932104690CA6}" dt="2020-10-19T01:51:07.550" v="996" actId="1076"/>
          <ac:picMkLst>
            <pc:docMk/>
            <pc:sldMk cId="3331328011" sldId="269"/>
            <ac:picMk id="7" creationId="{0D17540D-C484-0C4F-BA3C-1454E09D8525}"/>
          </ac:picMkLst>
        </pc:picChg>
      </pc:sldChg>
      <pc:sldChg chg="addSp modSp new mod">
        <pc:chgData name="ANWAR AMAR" userId="c1720d63-2acc-4633-aa0b-51ca7356e534" providerId="ADAL" clId="{ABCA3BF8-60D5-C542-9DD7-932104690CA6}" dt="2020-10-19T05:34:47.943" v="3032"/>
        <pc:sldMkLst>
          <pc:docMk/>
          <pc:sldMk cId="1273481500" sldId="270"/>
        </pc:sldMkLst>
        <pc:spChg chg="mod">
          <ac:chgData name="ANWAR AMAR" userId="c1720d63-2acc-4633-aa0b-51ca7356e534" providerId="ADAL" clId="{ABCA3BF8-60D5-C542-9DD7-932104690CA6}" dt="2020-10-19T05:34:31.726" v="3028"/>
          <ac:spMkLst>
            <pc:docMk/>
            <pc:sldMk cId="1273481500" sldId="270"/>
            <ac:spMk id="2" creationId="{81729BD2-66E8-9E4A-B4C4-50C138959A28}"/>
          </ac:spMkLst>
        </pc:spChg>
        <pc:spChg chg="mod">
          <ac:chgData name="ANWAR AMAR" userId="c1720d63-2acc-4633-aa0b-51ca7356e534" providerId="ADAL" clId="{ABCA3BF8-60D5-C542-9DD7-932104690CA6}" dt="2020-10-19T05:34:47.943" v="3032"/>
          <ac:spMkLst>
            <pc:docMk/>
            <pc:sldMk cId="1273481500" sldId="270"/>
            <ac:spMk id="3" creationId="{2E8CD298-D6B7-A744-90D2-5DA11B0DB865}"/>
          </ac:spMkLst>
        </pc:spChg>
        <pc:graphicFrameChg chg="add mod modGraphic">
          <ac:chgData name="ANWAR AMAR" userId="c1720d63-2acc-4633-aa0b-51ca7356e534" providerId="ADAL" clId="{ABCA3BF8-60D5-C542-9DD7-932104690CA6}" dt="2020-10-19T02:05:59.531" v="1683" actId="1076"/>
          <ac:graphicFrameMkLst>
            <pc:docMk/>
            <pc:sldMk cId="1273481500" sldId="270"/>
            <ac:graphicFrameMk id="4" creationId="{FCC5FD9E-C20F-7D43-A18E-FD53247DBC23}"/>
          </ac:graphicFrameMkLst>
        </pc:graphicFrameChg>
      </pc:sldChg>
      <pc:sldChg chg="modSp new mod">
        <pc:chgData name="ANWAR AMAR" userId="c1720d63-2acc-4633-aa0b-51ca7356e534" providerId="ADAL" clId="{ABCA3BF8-60D5-C542-9DD7-932104690CA6}" dt="2020-10-19T05:34:45.614" v="3031"/>
        <pc:sldMkLst>
          <pc:docMk/>
          <pc:sldMk cId="1661354267" sldId="271"/>
        </pc:sldMkLst>
        <pc:spChg chg="mod">
          <ac:chgData name="ANWAR AMAR" userId="c1720d63-2acc-4633-aa0b-51ca7356e534" providerId="ADAL" clId="{ABCA3BF8-60D5-C542-9DD7-932104690CA6}" dt="2020-10-19T05:34:45.614" v="3031"/>
          <ac:spMkLst>
            <pc:docMk/>
            <pc:sldMk cId="1661354267" sldId="271"/>
            <ac:spMk id="2" creationId="{19275AAF-1AFF-6E42-990D-6679F865F80D}"/>
          </ac:spMkLst>
        </pc:spChg>
        <pc:spChg chg="mod">
          <ac:chgData name="ANWAR AMAR" userId="c1720d63-2acc-4633-aa0b-51ca7356e534" providerId="ADAL" clId="{ABCA3BF8-60D5-C542-9DD7-932104690CA6}" dt="2020-10-19T01:53:01.324" v="1210" actId="20577"/>
          <ac:spMkLst>
            <pc:docMk/>
            <pc:sldMk cId="1661354267" sldId="271"/>
            <ac:spMk id="3" creationId="{F4973519-2D37-4B44-B4F6-506C7D6B8B95}"/>
          </ac:spMkLst>
        </pc:spChg>
      </pc:sldChg>
      <pc:sldChg chg="modSp new mod">
        <pc:chgData name="ANWAR AMAR" userId="c1720d63-2acc-4633-aa0b-51ca7356e534" providerId="ADAL" clId="{ABCA3BF8-60D5-C542-9DD7-932104690CA6}" dt="2020-10-19T05:34:49.636" v="3033"/>
        <pc:sldMkLst>
          <pc:docMk/>
          <pc:sldMk cId="2579737883" sldId="272"/>
        </pc:sldMkLst>
        <pc:spChg chg="mod">
          <ac:chgData name="ANWAR AMAR" userId="c1720d63-2acc-4633-aa0b-51ca7356e534" providerId="ADAL" clId="{ABCA3BF8-60D5-C542-9DD7-932104690CA6}" dt="2020-10-19T02:06:16.389" v="1701" actId="20577"/>
          <ac:spMkLst>
            <pc:docMk/>
            <pc:sldMk cId="2579737883" sldId="272"/>
            <ac:spMk id="2" creationId="{DD5702C8-7503-5747-9BCA-C32068B23607}"/>
          </ac:spMkLst>
        </pc:spChg>
        <pc:spChg chg="mod">
          <ac:chgData name="ANWAR AMAR" userId="c1720d63-2acc-4633-aa0b-51ca7356e534" providerId="ADAL" clId="{ABCA3BF8-60D5-C542-9DD7-932104690CA6}" dt="2020-10-19T05:34:49.636" v="3033"/>
          <ac:spMkLst>
            <pc:docMk/>
            <pc:sldMk cId="2579737883" sldId="272"/>
            <ac:spMk id="3" creationId="{846E72F5-5888-3D47-A51C-E276D620A3AA}"/>
          </ac:spMkLst>
        </pc:spChg>
      </pc:sldChg>
      <pc:sldChg chg="modSp new mod">
        <pc:chgData name="ANWAR AMAR" userId="c1720d63-2acc-4633-aa0b-51ca7356e534" providerId="ADAL" clId="{ABCA3BF8-60D5-C542-9DD7-932104690CA6}" dt="2020-10-19T05:35:19.430" v="3046" actId="2"/>
        <pc:sldMkLst>
          <pc:docMk/>
          <pc:sldMk cId="1889719478" sldId="273"/>
        </pc:sldMkLst>
        <pc:spChg chg="mod">
          <ac:chgData name="ANWAR AMAR" userId="c1720d63-2acc-4633-aa0b-51ca7356e534" providerId="ADAL" clId="{ABCA3BF8-60D5-C542-9DD7-932104690CA6}" dt="2020-10-19T02:14:44.466" v="1910" actId="20577"/>
          <ac:spMkLst>
            <pc:docMk/>
            <pc:sldMk cId="1889719478" sldId="273"/>
            <ac:spMk id="2" creationId="{66BC2B50-D75E-084F-BFA5-D1773F557497}"/>
          </ac:spMkLst>
        </pc:spChg>
        <pc:spChg chg="mod">
          <ac:chgData name="ANWAR AMAR" userId="c1720d63-2acc-4633-aa0b-51ca7356e534" providerId="ADAL" clId="{ABCA3BF8-60D5-C542-9DD7-932104690CA6}" dt="2020-10-19T05:35:19.430" v="3046" actId="2"/>
          <ac:spMkLst>
            <pc:docMk/>
            <pc:sldMk cId="1889719478" sldId="273"/>
            <ac:spMk id="3" creationId="{69556295-A527-E241-8674-D04A26CB1414}"/>
          </ac:spMkLst>
        </pc:spChg>
      </pc:sldChg>
      <pc:sldChg chg="modSp new mod">
        <pc:chgData name="ANWAR AMAR" userId="c1720d63-2acc-4633-aa0b-51ca7356e534" providerId="ADAL" clId="{ABCA3BF8-60D5-C542-9DD7-932104690CA6}" dt="2020-10-19T05:35:25.651" v="3047"/>
        <pc:sldMkLst>
          <pc:docMk/>
          <pc:sldMk cId="2731491529" sldId="274"/>
        </pc:sldMkLst>
        <pc:spChg chg="mod">
          <ac:chgData name="ANWAR AMAR" userId="c1720d63-2acc-4633-aa0b-51ca7356e534" providerId="ADAL" clId="{ABCA3BF8-60D5-C542-9DD7-932104690CA6}" dt="2020-10-19T05:35:25.651" v="3047"/>
          <ac:spMkLst>
            <pc:docMk/>
            <pc:sldMk cId="2731491529" sldId="274"/>
            <ac:spMk id="2" creationId="{7BC5E654-981C-0D42-B0AD-2C89BCD32677}"/>
          </ac:spMkLst>
        </pc:spChg>
        <pc:spChg chg="mod">
          <ac:chgData name="ANWAR AMAR" userId="c1720d63-2acc-4633-aa0b-51ca7356e534" providerId="ADAL" clId="{ABCA3BF8-60D5-C542-9DD7-932104690CA6}" dt="2020-10-19T02:21:44.363" v="2528" actId="27636"/>
          <ac:spMkLst>
            <pc:docMk/>
            <pc:sldMk cId="2731491529" sldId="274"/>
            <ac:spMk id="3" creationId="{AD3820EA-EEB6-9E4B-A1DB-3900A07014E8}"/>
          </ac:spMkLst>
        </pc:spChg>
      </pc:sldChg>
      <pc:sldChg chg="modSp new mod">
        <pc:chgData name="ANWAR AMAR" userId="c1720d63-2acc-4633-aa0b-51ca7356e534" providerId="ADAL" clId="{ABCA3BF8-60D5-C542-9DD7-932104690CA6}" dt="2020-10-19T05:35:37.809" v="3060" actId="20577"/>
        <pc:sldMkLst>
          <pc:docMk/>
          <pc:sldMk cId="2344630113" sldId="275"/>
        </pc:sldMkLst>
        <pc:spChg chg="mod">
          <ac:chgData name="ANWAR AMAR" userId="c1720d63-2acc-4633-aa0b-51ca7356e534" providerId="ADAL" clId="{ABCA3BF8-60D5-C542-9DD7-932104690CA6}" dt="2020-10-19T02:24:23.045" v="2689" actId="20577"/>
          <ac:spMkLst>
            <pc:docMk/>
            <pc:sldMk cId="2344630113" sldId="275"/>
            <ac:spMk id="2" creationId="{33628B5E-2120-5B45-86F1-278C9A120586}"/>
          </ac:spMkLst>
        </pc:spChg>
        <pc:spChg chg="mod">
          <ac:chgData name="ANWAR AMAR" userId="c1720d63-2acc-4633-aa0b-51ca7356e534" providerId="ADAL" clId="{ABCA3BF8-60D5-C542-9DD7-932104690CA6}" dt="2020-10-19T05:35:37.809" v="3060" actId="20577"/>
          <ac:spMkLst>
            <pc:docMk/>
            <pc:sldMk cId="2344630113" sldId="275"/>
            <ac:spMk id="3" creationId="{D37C85A9-A7EC-0241-B431-9E638AA36DC2}"/>
          </ac:spMkLst>
        </pc:spChg>
      </pc:sldChg>
      <pc:sldChg chg="modSp new mod">
        <pc:chgData name="ANWAR AMAR" userId="c1720d63-2acc-4633-aa0b-51ca7356e534" providerId="ADAL" clId="{ABCA3BF8-60D5-C542-9DD7-932104690CA6}" dt="2020-10-22T06:53:45.770" v="7683"/>
        <pc:sldMkLst>
          <pc:docMk/>
          <pc:sldMk cId="648841015" sldId="276"/>
        </pc:sldMkLst>
        <pc:spChg chg="mod">
          <ac:chgData name="ANWAR AMAR" userId="c1720d63-2acc-4633-aa0b-51ca7356e534" providerId="ADAL" clId="{ABCA3BF8-60D5-C542-9DD7-932104690CA6}" dt="2020-10-19T05:46:34.838" v="3069" actId="20577"/>
          <ac:spMkLst>
            <pc:docMk/>
            <pc:sldMk cId="648841015" sldId="276"/>
            <ac:spMk id="2" creationId="{E6CBD0FD-04F1-2046-991A-1521746FCA33}"/>
          </ac:spMkLst>
        </pc:spChg>
        <pc:spChg chg="mod">
          <ac:chgData name="ANWAR AMAR" userId="c1720d63-2acc-4633-aa0b-51ca7356e534" providerId="ADAL" clId="{ABCA3BF8-60D5-C542-9DD7-932104690CA6}" dt="2020-10-22T06:53:45.770" v="7683"/>
          <ac:spMkLst>
            <pc:docMk/>
            <pc:sldMk cId="648841015" sldId="276"/>
            <ac:spMk id="3" creationId="{80C3533C-7BA5-A741-A965-31FF3C7ADBD4}"/>
          </ac:spMkLst>
        </pc:spChg>
      </pc:sldChg>
      <pc:sldChg chg="modSp new mod">
        <pc:chgData name="ANWAR AMAR" userId="c1720d63-2acc-4633-aa0b-51ca7356e534" providerId="ADAL" clId="{ABCA3BF8-60D5-C542-9DD7-932104690CA6}" dt="2020-10-19T05:47:19.826" v="3084" actId="207"/>
        <pc:sldMkLst>
          <pc:docMk/>
          <pc:sldMk cId="424000028" sldId="277"/>
        </pc:sldMkLst>
        <pc:spChg chg="mod">
          <ac:chgData name="ANWAR AMAR" userId="c1720d63-2acc-4633-aa0b-51ca7356e534" providerId="ADAL" clId="{ABCA3BF8-60D5-C542-9DD7-932104690CA6}" dt="2020-10-19T05:46:44.587" v="3076" actId="20577"/>
          <ac:spMkLst>
            <pc:docMk/>
            <pc:sldMk cId="424000028" sldId="277"/>
            <ac:spMk id="2" creationId="{C7481374-7BDE-254A-8B3E-548BC485C32C}"/>
          </ac:spMkLst>
        </pc:spChg>
        <pc:spChg chg="mod">
          <ac:chgData name="ANWAR AMAR" userId="c1720d63-2acc-4633-aa0b-51ca7356e534" providerId="ADAL" clId="{ABCA3BF8-60D5-C542-9DD7-932104690CA6}" dt="2020-10-19T05:47:19.826" v="3084" actId="207"/>
          <ac:spMkLst>
            <pc:docMk/>
            <pc:sldMk cId="424000028" sldId="277"/>
            <ac:spMk id="3" creationId="{7F7DB2B2-0013-E04A-A7F7-6B940843179C}"/>
          </ac:spMkLst>
        </pc:spChg>
      </pc:sldChg>
      <pc:sldChg chg="addSp delSp modSp new mod modAnim">
        <pc:chgData name="ANWAR AMAR" userId="c1720d63-2acc-4633-aa0b-51ca7356e534" providerId="ADAL" clId="{ABCA3BF8-60D5-C542-9DD7-932104690CA6}" dt="2020-10-19T06:00:15.898" v="3350"/>
        <pc:sldMkLst>
          <pc:docMk/>
          <pc:sldMk cId="2248532089" sldId="278"/>
        </pc:sldMkLst>
        <pc:spChg chg="mod">
          <ac:chgData name="ANWAR AMAR" userId="c1720d63-2acc-4633-aa0b-51ca7356e534" providerId="ADAL" clId="{ABCA3BF8-60D5-C542-9DD7-932104690CA6}" dt="2020-10-19T05:55:33.601" v="3314" actId="20577"/>
          <ac:spMkLst>
            <pc:docMk/>
            <pc:sldMk cId="2248532089" sldId="278"/>
            <ac:spMk id="2" creationId="{459E1157-0239-D74B-BC67-681C69E3E1F8}"/>
          </ac:spMkLst>
        </pc:spChg>
        <pc:spChg chg="del">
          <ac:chgData name="ANWAR AMAR" userId="c1720d63-2acc-4633-aa0b-51ca7356e534" providerId="ADAL" clId="{ABCA3BF8-60D5-C542-9DD7-932104690CA6}" dt="2020-10-19T05:57:16.276" v="3315"/>
          <ac:spMkLst>
            <pc:docMk/>
            <pc:sldMk cId="2248532089" sldId="278"/>
            <ac:spMk id="3" creationId="{2BB5A861-D344-9D45-9513-CB22313A9607}"/>
          </ac:spMkLst>
        </pc:spChg>
        <pc:spChg chg="add mod">
          <ac:chgData name="ANWAR AMAR" userId="c1720d63-2acc-4633-aa0b-51ca7356e534" providerId="ADAL" clId="{ABCA3BF8-60D5-C542-9DD7-932104690CA6}" dt="2020-10-19T06:00:10.241" v="3349" actId="1076"/>
          <ac:spMkLst>
            <pc:docMk/>
            <pc:sldMk cId="2248532089" sldId="278"/>
            <ac:spMk id="4" creationId="{37871D09-A111-2743-8837-3C2888B16987}"/>
          </ac:spMkLst>
        </pc:spChg>
        <pc:picChg chg="add mod">
          <ac:chgData name="ANWAR AMAR" userId="c1720d63-2acc-4633-aa0b-51ca7356e534" providerId="ADAL" clId="{ABCA3BF8-60D5-C542-9DD7-932104690CA6}" dt="2020-10-19T05:57:48.786" v="3322" actId="1076"/>
          <ac:picMkLst>
            <pc:docMk/>
            <pc:sldMk cId="2248532089" sldId="278"/>
            <ac:picMk id="2050" creationId="{CFEC6C69-E23B-1E4D-8E2F-01FBE13B0ECF}"/>
          </ac:picMkLst>
        </pc:picChg>
      </pc:sldChg>
      <pc:sldChg chg="addSp modSp add modAnim">
        <pc:chgData name="ANWAR AMAR" userId="c1720d63-2acc-4633-aa0b-51ca7356e534" providerId="ADAL" clId="{ABCA3BF8-60D5-C542-9DD7-932104690CA6}" dt="2020-10-19T06:00:47.919" v="3351"/>
        <pc:sldMkLst>
          <pc:docMk/>
          <pc:sldMk cId="1337433665" sldId="279"/>
        </pc:sldMkLst>
        <pc:spChg chg="add mod">
          <ac:chgData name="ANWAR AMAR" userId="c1720d63-2acc-4633-aa0b-51ca7356e534" providerId="ADAL" clId="{ABCA3BF8-60D5-C542-9DD7-932104690CA6}" dt="2020-10-19T06:00:47.919" v="3351"/>
          <ac:spMkLst>
            <pc:docMk/>
            <pc:sldMk cId="1337433665" sldId="279"/>
            <ac:spMk id="4" creationId="{F4E44B7C-7845-AA4B-8F79-C14E25EC9B87}"/>
          </ac:spMkLst>
        </pc:spChg>
        <pc:picChg chg="mod">
          <ac:chgData name="ANWAR AMAR" userId="c1720d63-2acc-4633-aa0b-51ca7356e534" providerId="ADAL" clId="{ABCA3BF8-60D5-C542-9DD7-932104690CA6}" dt="2020-10-19T05:58:17.667" v="3327" actId="732"/>
          <ac:picMkLst>
            <pc:docMk/>
            <pc:sldMk cId="1337433665" sldId="279"/>
            <ac:picMk id="2050" creationId="{CFEC6C69-E23B-1E4D-8E2F-01FBE13B0ECF}"/>
          </ac:picMkLst>
        </pc:picChg>
      </pc:sldChg>
      <pc:sldChg chg="addSp modSp add modAnim">
        <pc:chgData name="ANWAR AMAR" userId="c1720d63-2acc-4633-aa0b-51ca7356e534" providerId="ADAL" clId="{ABCA3BF8-60D5-C542-9DD7-932104690CA6}" dt="2020-10-19T06:00:50.583" v="3352"/>
        <pc:sldMkLst>
          <pc:docMk/>
          <pc:sldMk cId="37396899" sldId="280"/>
        </pc:sldMkLst>
        <pc:spChg chg="add mod">
          <ac:chgData name="ANWAR AMAR" userId="c1720d63-2acc-4633-aa0b-51ca7356e534" providerId="ADAL" clId="{ABCA3BF8-60D5-C542-9DD7-932104690CA6}" dt="2020-10-19T06:00:50.583" v="3352"/>
          <ac:spMkLst>
            <pc:docMk/>
            <pc:sldMk cId="37396899" sldId="280"/>
            <ac:spMk id="4" creationId="{42D81709-B5F1-8346-BBFB-1BA8D4246B5E}"/>
          </ac:spMkLst>
        </pc:spChg>
        <pc:picChg chg="mod">
          <ac:chgData name="ANWAR AMAR" userId="c1720d63-2acc-4633-aa0b-51ca7356e534" providerId="ADAL" clId="{ABCA3BF8-60D5-C542-9DD7-932104690CA6}" dt="2020-10-19T05:58:47.634" v="3332" actId="732"/>
          <ac:picMkLst>
            <pc:docMk/>
            <pc:sldMk cId="37396899" sldId="280"/>
            <ac:picMk id="2050" creationId="{CFEC6C69-E23B-1E4D-8E2F-01FBE13B0ECF}"/>
          </ac:picMkLst>
        </pc:picChg>
      </pc:sldChg>
      <pc:sldChg chg="addSp modSp add mod modAnim">
        <pc:chgData name="ANWAR AMAR" userId="c1720d63-2acc-4633-aa0b-51ca7356e534" providerId="ADAL" clId="{ABCA3BF8-60D5-C542-9DD7-932104690CA6}" dt="2020-10-19T06:01:46.976" v="3386" actId="404"/>
        <pc:sldMkLst>
          <pc:docMk/>
          <pc:sldMk cId="1188085774" sldId="281"/>
        </pc:sldMkLst>
        <pc:spChg chg="add mod">
          <ac:chgData name="ANWAR AMAR" userId="c1720d63-2acc-4633-aa0b-51ca7356e534" providerId="ADAL" clId="{ABCA3BF8-60D5-C542-9DD7-932104690CA6}" dt="2020-10-19T06:00:56.350" v="3356" actId="20577"/>
          <ac:spMkLst>
            <pc:docMk/>
            <pc:sldMk cId="1188085774" sldId="281"/>
            <ac:spMk id="4" creationId="{180B9CC9-D4A3-D04C-8984-0F871F007323}"/>
          </ac:spMkLst>
        </pc:spChg>
        <pc:spChg chg="add mod">
          <ac:chgData name="ANWAR AMAR" userId="c1720d63-2acc-4633-aa0b-51ca7356e534" providerId="ADAL" clId="{ABCA3BF8-60D5-C542-9DD7-932104690CA6}" dt="2020-10-19T06:01:46.976" v="3386" actId="404"/>
          <ac:spMkLst>
            <pc:docMk/>
            <pc:sldMk cId="1188085774" sldId="281"/>
            <ac:spMk id="5" creationId="{BCB4511E-7947-D643-BF95-3095B3837D8B}"/>
          </ac:spMkLst>
        </pc:spChg>
        <pc:picChg chg="mod">
          <ac:chgData name="ANWAR AMAR" userId="c1720d63-2acc-4633-aa0b-51ca7356e534" providerId="ADAL" clId="{ABCA3BF8-60D5-C542-9DD7-932104690CA6}" dt="2020-10-19T05:59:06.225" v="3334" actId="732"/>
          <ac:picMkLst>
            <pc:docMk/>
            <pc:sldMk cId="1188085774" sldId="281"/>
            <ac:picMk id="2050" creationId="{CFEC6C69-E23B-1E4D-8E2F-01FBE13B0ECF}"/>
          </ac:picMkLst>
        </pc:picChg>
      </pc:sldChg>
      <pc:sldChg chg="addSp delSp modSp new mod delAnim modAnim">
        <pc:chgData name="ANWAR AMAR" userId="c1720d63-2acc-4633-aa0b-51ca7356e534" providerId="ADAL" clId="{ABCA3BF8-60D5-C542-9DD7-932104690CA6}" dt="2020-10-19T06:10:20.138" v="3903" actId="20577"/>
        <pc:sldMkLst>
          <pc:docMk/>
          <pc:sldMk cId="2497770408" sldId="282"/>
        </pc:sldMkLst>
        <pc:spChg chg="mod">
          <ac:chgData name="ANWAR AMAR" userId="c1720d63-2acc-4633-aa0b-51ca7356e534" providerId="ADAL" clId="{ABCA3BF8-60D5-C542-9DD7-932104690CA6}" dt="2020-10-19T06:04:55.382" v="3440" actId="20577"/>
          <ac:spMkLst>
            <pc:docMk/>
            <pc:sldMk cId="2497770408" sldId="282"/>
            <ac:spMk id="2" creationId="{7D52E0E1-ADCF-274E-9A44-47E279FA38D5}"/>
          </ac:spMkLst>
        </pc:spChg>
        <pc:spChg chg="mod">
          <ac:chgData name="ANWAR AMAR" userId="c1720d63-2acc-4633-aa0b-51ca7356e534" providerId="ADAL" clId="{ABCA3BF8-60D5-C542-9DD7-932104690CA6}" dt="2020-10-19T06:10:20.138" v="3903" actId="20577"/>
          <ac:spMkLst>
            <pc:docMk/>
            <pc:sldMk cId="2497770408" sldId="282"/>
            <ac:spMk id="3" creationId="{5C00A162-90F3-D24A-BA79-ADE84114FBB9}"/>
          </ac:spMkLst>
        </pc:spChg>
        <pc:spChg chg="add mod">
          <ac:chgData name="ANWAR AMAR" userId="c1720d63-2acc-4633-aa0b-51ca7356e534" providerId="ADAL" clId="{ABCA3BF8-60D5-C542-9DD7-932104690CA6}" dt="2020-10-19T06:05:41.378" v="3480" actId="164"/>
          <ac:spMkLst>
            <pc:docMk/>
            <pc:sldMk cId="2497770408" sldId="282"/>
            <ac:spMk id="4" creationId="{4603D1EA-B598-9C44-80E4-5BECCFB14277}"/>
          </ac:spMkLst>
        </pc:spChg>
        <pc:spChg chg="add mod">
          <ac:chgData name="ANWAR AMAR" userId="c1720d63-2acc-4633-aa0b-51ca7356e534" providerId="ADAL" clId="{ABCA3BF8-60D5-C542-9DD7-932104690CA6}" dt="2020-10-19T06:05:41.378" v="3480" actId="164"/>
          <ac:spMkLst>
            <pc:docMk/>
            <pc:sldMk cId="2497770408" sldId="282"/>
            <ac:spMk id="5" creationId="{3FEA5AFD-8A7C-D242-902F-F32CD7B05054}"/>
          </ac:spMkLst>
        </pc:spChg>
        <pc:spChg chg="add del mod">
          <ac:chgData name="ANWAR AMAR" userId="c1720d63-2acc-4633-aa0b-51ca7356e534" providerId="ADAL" clId="{ABCA3BF8-60D5-C542-9DD7-932104690CA6}" dt="2020-10-19T06:05:35.200" v="3479" actId="478"/>
          <ac:spMkLst>
            <pc:docMk/>
            <pc:sldMk cId="2497770408" sldId="282"/>
            <ac:spMk id="7" creationId="{95BB22CF-704F-C940-B3EF-FFF50BA470DF}"/>
          </ac:spMkLst>
        </pc:spChg>
        <pc:spChg chg="add del mod">
          <ac:chgData name="ANWAR AMAR" userId="c1720d63-2acc-4633-aa0b-51ca7356e534" providerId="ADAL" clId="{ABCA3BF8-60D5-C542-9DD7-932104690CA6}" dt="2020-10-19T06:05:32.648" v="3478" actId="478"/>
          <ac:spMkLst>
            <pc:docMk/>
            <pc:sldMk cId="2497770408" sldId="282"/>
            <ac:spMk id="8" creationId="{E5E6F112-6CC7-4244-B17B-AA30995C9E0B}"/>
          </ac:spMkLst>
        </pc:spChg>
        <pc:grpChg chg="add mod">
          <ac:chgData name="ANWAR AMAR" userId="c1720d63-2acc-4633-aa0b-51ca7356e534" providerId="ADAL" clId="{ABCA3BF8-60D5-C542-9DD7-932104690CA6}" dt="2020-10-19T06:05:51.556" v="3482" actId="1076"/>
          <ac:grpSpMkLst>
            <pc:docMk/>
            <pc:sldMk cId="2497770408" sldId="282"/>
            <ac:grpSpMk id="9" creationId="{1F163BB8-4875-1E45-A359-5770D4434834}"/>
          </ac:grpSpMkLst>
        </pc:grpChg>
        <pc:cxnChg chg="add mod">
          <ac:chgData name="ANWAR AMAR" userId="c1720d63-2acc-4633-aa0b-51ca7356e534" providerId="ADAL" clId="{ABCA3BF8-60D5-C542-9DD7-932104690CA6}" dt="2020-10-19T06:05:41.378" v="3480" actId="164"/>
          <ac:cxnSpMkLst>
            <pc:docMk/>
            <pc:sldMk cId="2497770408" sldId="282"/>
            <ac:cxnSpMk id="6" creationId="{46EAE041-13F1-F041-959C-DB6EF0BDC0EB}"/>
          </ac:cxnSpMkLst>
        </pc:cxnChg>
      </pc:sldChg>
      <pc:sldChg chg="addSp delSp modSp add mod">
        <pc:chgData name="ANWAR AMAR" userId="c1720d63-2acc-4633-aa0b-51ca7356e534" providerId="ADAL" clId="{ABCA3BF8-60D5-C542-9DD7-932104690CA6}" dt="2020-10-19T06:05:23.202" v="3476" actId="1076"/>
        <pc:sldMkLst>
          <pc:docMk/>
          <pc:sldMk cId="538296634" sldId="283"/>
        </pc:sldMkLst>
        <pc:spChg chg="add del mod">
          <ac:chgData name="ANWAR AMAR" userId="c1720d63-2acc-4633-aa0b-51ca7356e534" providerId="ADAL" clId="{ABCA3BF8-60D5-C542-9DD7-932104690CA6}" dt="2020-10-19T06:04:05.900" v="3401" actId="478"/>
          <ac:spMkLst>
            <pc:docMk/>
            <pc:sldMk cId="538296634" sldId="283"/>
            <ac:spMk id="3" creationId="{689E2058-0061-C640-BEC6-DC19A5FE14A0}"/>
          </ac:spMkLst>
        </pc:spChg>
        <pc:spChg chg="mod">
          <ac:chgData name="ANWAR AMAR" userId="c1720d63-2acc-4633-aa0b-51ca7356e534" providerId="ADAL" clId="{ABCA3BF8-60D5-C542-9DD7-932104690CA6}" dt="2020-10-19T06:05:23.202" v="3476" actId="1076"/>
          <ac:spMkLst>
            <pc:docMk/>
            <pc:sldMk cId="538296634" sldId="283"/>
            <ac:spMk id="5" creationId="{BCB4511E-7947-D643-BF95-3095B3837D8B}"/>
          </ac:spMkLst>
        </pc:spChg>
        <pc:spChg chg="add mod">
          <ac:chgData name="ANWAR AMAR" userId="c1720d63-2acc-4633-aa0b-51ca7356e534" providerId="ADAL" clId="{ABCA3BF8-60D5-C542-9DD7-932104690CA6}" dt="2020-10-19T06:04:29.424" v="3414" actId="167"/>
          <ac:spMkLst>
            <pc:docMk/>
            <pc:sldMk cId="538296634" sldId="283"/>
            <ac:spMk id="6" creationId="{D9A082F7-93D7-3C4B-8BBF-4B6DFB84B58C}"/>
          </ac:spMkLst>
        </pc:spChg>
        <pc:spChg chg="add mod">
          <ac:chgData name="ANWAR AMAR" userId="c1720d63-2acc-4633-aa0b-51ca7356e534" providerId="ADAL" clId="{ABCA3BF8-60D5-C542-9DD7-932104690CA6}" dt="2020-10-19T06:04:29.424" v="3414" actId="167"/>
          <ac:spMkLst>
            <pc:docMk/>
            <pc:sldMk cId="538296634" sldId="283"/>
            <ac:spMk id="8" creationId="{2F45BF77-ECAE-CA4D-870C-30F40E5921A5}"/>
          </ac:spMkLst>
        </pc:spChg>
        <pc:picChg chg="del">
          <ac:chgData name="ANWAR AMAR" userId="c1720d63-2acc-4633-aa0b-51ca7356e534" providerId="ADAL" clId="{ABCA3BF8-60D5-C542-9DD7-932104690CA6}" dt="2020-10-19T06:03:10.256" v="3389" actId="478"/>
          <ac:picMkLst>
            <pc:docMk/>
            <pc:sldMk cId="538296634" sldId="283"/>
            <ac:picMk id="2050" creationId="{CFEC6C69-E23B-1E4D-8E2F-01FBE13B0ECF}"/>
          </ac:picMkLst>
        </pc:picChg>
        <pc:cxnChg chg="add mod">
          <ac:chgData name="ANWAR AMAR" userId="c1720d63-2acc-4633-aa0b-51ca7356e534" providerId="ADAL" clId="{ABCA3BF8-60D5-C542-9DD7-932104690CA6}" dt="2020-10-19T06:04:29.424" v="3414" actId="167"/>
          <ac:cxnSpMkLst>
            <pc:docMk/>
            <pc:sldMk cId="538296634" sldId="283"/>
            <ac:cxnSpMk id="9" creationId="{01205381-0D96-0D43-A658-D2686B55BB27}"/>
          </ac:cxnSpMkLst>
        </pc:cxnChg>
      </pc:sldChg>
      <pc:sldChg chg="addSp modSp new mod modNotesTx">
        <pc:chgData name="ANWAR AMAR" userId="c1720d63-2acc-4633-aa0b-51ca7356e534" providerId="ADAL" clId="{ABCA3BF8-60D5-C542-9DD7-932104690CA6}" dt="2020-10-20T01:48:56.700" v="4773" actId="20577"/>
        <pc:sldMkLst>
          <pc:docMk/>
          <pc:sldMk cId="1176911125" sldId="284"/>
        </pc:sldMkLst>
        <pc:spChg chg="mod">
          <ac:chgData name="ANWAR AMAR" userId="c1720d63-2acc-4633-aa0b-51ca7356e534" providerId="ADAL" clId="{ABCA3BF8-60D5-C542-9DD7-932104690CA6}" dt="2020-10-19T06:10:26.386" v="3917" actId="20577"/>
          <ac:spMkLst>
            <pc:docMk/>
            <pc:sldMk cId="1176911125" sldId="284"/>
            <ac:spMk id="2" creationId="{6F0FAD45-50E2-7E4D-BF9C-851FF046C797}"/>
          </ac:spMkLst>
        </pc:spChg>
        <pc:spChg chg="mod">
          <ac:chgData name="ANWAR AMAR" userId="c1720d63-2acc-4633-aa0b-51ca7356e534" providerId="ADAL" clId="{ABCA3BF8-60D5-C542-9DD7-932104690CA6}" dt="2020-10-20T01:48:56.700" v="4773" actId="20577"/>
          <ac:spMkLst>
            <pc:docMk/>
            <pc:sldMk cId="1176911125" sldId="284"/>
            <ac:spMk id="3" creationId="{F09DA2BE-41C7-2A49-86B3-D60EC9144D8C}"/>
          </ac:spMkLst>
        </pc:spChg>
        <pc:spChg chg="mod">
          <ac:chgData name="ANWAR AMAR" userId="c1720d63-2acc-4633-aa0b-51ca7356e534" providerId="ADAL" clId="{ABCA3BF8-60D5-C542-9DD7-932104690CA6}" dt="2020-10-19T06:13:11.734" v="3918"/>
          <ac:spMkLst>
            <pc:docMk/>
            <pc:sldMk cId="1176911125" sldId="284"/>
            <ac:spMk id="5" creationId="{CE3D0D3C-4F36-FA45-ADEF-B838A8F734B3}"/>
          </ac:spMkLst>
        </pc:spChg>
        <pc:spChg chg="mod">
          <ac:chgData name="ANWAR AMAR" userId="c1720d63-2acc-4633-aa0b-51ca7356e534" providerId="ADAL" clId="{ABCA3BF8-60D5-C542-9DD7-932104690CA6}" dt="2020-10-19T06:13:11.734" v="3918"/>
          <ac:spMkLst>
            <pc:docMk/>
            <pc:sldMk cId="1176911125" sldId="284"/>
            <ac:spMk id="6" creationId="{2AD3A57F-2C62-FF40-9717-19EA3C53BE40}"/>
          </ac:spMkLst>
        </pc:spChg>
        <pc:grpChg chg="add mod">
          <ac:chgData name="ANWAR AMAR" userId="c1720d63-2acc-4633-aa0b-51ca7356e534" providerId="ADAL" clId="{ABCA3BF8-60D5-C542-9DD7-932104690CA6}" dt="2020-10-19T06:15:24.971" v="4244" actId="14100"/>
          <ac:grpSpMkLst>
            <pc:docMk/>
            <pc:sldMk cId="1176911125" sldId="284"/>
            <ac:grpSpMk id="4" creationId="{17CBA418-5D80-6943-9B1F-D9A1E0374A74}"/>
          </ac:grpSpMkLst>
        </pc:grpChg>
        <pc:cxnChg chg="mod">
          <ac:chgData name="ANWAR AMAR" userId="c1720d63-2acc-4633-aa0b-51ca7356e534" providerId="ADAL" clId="{ABCA3BF8-60D5-C542-9DD7-932104690CA6}" dt="2020-10-19T06:13:11.734" v="3918"/>
          <ac:cxnSpMkLst>
            <pc:docMk/>
            <pc:sldMk cId="1176911125" sldId="284"/>
            <ac:cxnSpMk id="7" creationId="{78D6F0C0-56DA-9A4E-A784-37D935615B25}"/>
          </ac:cxnSpMkLst>
        </pc:cxnChg>
      </pc:sldChg>
      <pc:sldChg chg="modSp new mod">
        <pc:chgData name="ANWAR AMAR" userId="c1720d63-2acc-4633-aa0b-51ca7356e534" providerId="ADAL" clId="{ABCA3BF8-60D5-C542-9DD7-932104690CA6}" dt="2020-10-22T06:53:58.205" v="7684"/>
        <pc:sldMkLst>
          <pc:docMk/>
          <pc:sldMk cId="3090254043" sldId="285"/>
        </pc:sldMkLst>
        <pc:spChg chg="mod">
          <ac:chgData name="ANWAR AMAR" userId="c1720d63-2acc-4633-aa0b-51ca7356e534" providerId="ADAL" clId="{ABCA3BF8-60D5-C542-9DD7-932104690CA6}" dt="2020-10-19T06:27:47.668" v="4501" actId="20577"/>
          <ac:spMkLst>
            <pc:docMk/>
            <pc:sldMk cId="3090254043" sldId="285"/>
            <ac:spMk id="2" creationId="{DD5F5B0A-9C84-E247-A26F-D0FB43467A2E}"/>
          </ac:spMkLst>
        </pc:spChg>
        <pc:spChg chg="mod">
          <ac:chgData name="ANWAR AMAR" userId="c1720d63-2acc-4633-aa0b-51ca7356e534" providerId="ADAL" clId="{ABCA3BF8-60D5-C542-9DD7-932104690CA6}" dt="2020-10-22T06:53:58.205" v="7684"/>
          <ac:spMkLst>
            <pc:docMk/>
            <pc:sldMk cId="3090254043" sldId="285"/>
            <ac:spMk id="3" creationId="{5B070E86-5454-034F-87A4-4E8F476BBD25}"/>
          </ac:spMkLst>
        </pc:spChg>
      </pc:sldChg>
      <pc:sldChg chg="addSp delSp modSp new mod">
        <pc:chgData name="ANWAR AMAR" userId="c1720d63-2acc-4633-aa0b-51ca7356e534" providerId="ADAL" clId="{ABCA3BF8-60D5-C542-9DD7-932104690CA6}" dt="2020-10-20T01:55:29.378" v="4926" actId="20577"/>
        <pc:sldMkLst>
          <pc:docMk/>
          <pc:sldMk cId="510499435" sldId="286"/>
        </pc:sldMkLst>
        <pc:spChg chg="mod">
          <ac:chgData name="ANWAR AMAR" userId="c1720d63-2acc-4633-aa0b-51ca7356e534" providerId="ADAL" clId="{ABCA3BF8-60D5-C542-9DD7-932104690CA6}" dt="2020-10-20T01:52:27.086" v="4829" actId="20577"/>
          <ac:spMkLst>
            <pc:docMk/>
            <pc:sldMk cId="510499435" sldId="286"/>
            <ac:spMk id="2" creationId="{294B80D1-0E6A-6E40-A935-D8AB68182D52}"/>
          </ac:spMkLst>
        </pc:spChg>
        <pc:spChg chg="mod">
          <ac:chgData name="ANWAR AMAR" userId="c1720d63-2acc-4633-aa0b-51ca7356e534" providerId="ADAL" clId="{ABCA3BF8-60D5-C542-9DD7-932104690CA6}" dt="2020-10-20T01:55:29.378" v="4926" actId="20577"/>
          <ac:spMkLst>
            <pc:docMk/>
            <pc:sldMk cId="510499435" sldId="286"/>
            <ac:spMk id="3" creationId="{8E300DA0-A343-F74A-89D6-41033657A05B}"/>
          </ac:spMkLst>
        </pc:spChg>
        <pc:spChg chg="mod topLvl">
          <ac:chgData name="ANWAR AMAR" userId="c1720d63-2acc-4633-aa0b-51ca7356e534" providerId="ADAL" clId="{ABCA3BF8-60D5-C542-9DD7-932104690CA6}" dt="2020-10-20T01:53:10.637" v="4892" actId="165"/>
          <ac:spMkLst>
            <pc:docMk/>
            <pc:sldMk cId="510499435" sldId="286"/>
            <ac:spMk id="5" creationId="{45BE6FD3-5F05-DF45-8DFA-919CF2D49880}"/>
          </ac:spMkLst>
        </pc:spChg>
        <pc:spChg chg="mod topLvl">
          <ac:chgData name="ANWAR AMAR" userId="c1720d63-2acc-4633-aa0b-51ca7356e534" providerId="ADAL" clId="{ABCA3BF8-60D5-C542-9DD7-932104690CA6}" dt="2020-10-20T01:53:10.637" v="4892" actId="165"/>
          <ac:spMkLst>
            <pc:docMk/>
            <pc:sldMk cId="510499435" sldId="286"/>
            <ac:spMk id="6" creationId="{042A512C-4490-A24E-B3A9-2DC452726F78}"/>
          </ac:spMkLst>
        </pc:spChg>
        <pc:spChg chg="add mod topLvl">
          <ac:chgData name="ANWAR AMAR" userId="c1720d63-2acc-4633-aa0b-51ca7356e534" providerId="ADAL" clId="{ABCA3BF8-60D5-C542-9DD7-932104690CA6}" dt="2020-10-20T01:53:10.637" v="4892" actId="165"/>
          <ac:spMkLst>
            <pc:docMk/>
            <pc:sldMk cId="510499435" sldId="286"/>
            <ac:spMk id="8" creationId="{85D159AA-71B6-2348-A7A2-D932EC596F46}"/>
          </ac:spMkLst>
        </pc:spChg>
        <pc:grpChg chg="add del mod">
          <ac:chgData name="ANWAR AMAR" userId="c1720d63-2acc-4633-aa0b-51ca7356e534" providerId="ADAL" clId="{ABCA3BF8-60D5-C542-9DD7-932104690CA6}" dt="2020-10-20T01:49:09.124" v="4776" actId="165"/>
          <ac:grpSpMkLst>
            <pc:docMk/>
            <pc:sldMk cId="510499435" sldId="286"/>
            <ac:grpSpMk id="4" creationId="{0DF1A295-6CA1-774A-851D-57B6AFD83C70}"/>
          </ac:grpSpMkLst>
        </pc:grpChg>
        <pc:grpChg chg="add del mod">
          <ac:chgData name="ANWAR AMAR" userId="c1720d63-2acc-4633-aa0b-51ca7356e534" providerId="ADAL" clId="{ABCA3BF8-60D5-C542-9DD7-932104690CA6}" dt="2020-10-20T01:53:10.637" v="4892" actId="165"/>
          <ac:grpSpMkLst>
            <pc:docMk/>
            <pc:sldMk cId="510499435" sldId="286"/>
            <ac:grpSpMk id="17" creationId="{CEF131A5-872C-2946-96B3-94EEF253F6A9}"/>
          </ac:grpSpMkLst>
        </pc:grpChg>
        <pc:cxnChg chg="mod topLvl">
          <ac:chgData name="ANWAR AMAR" userId="c1720d63-2acc-4633-aa0b-51ca7356e534" providerId="ADAL" clId="{ABCA3BF8-60D5-C542-9DD7-932104690CA6}" dt="2020-10-20T01:53:48.610" v="4894" actId="692"/>
          <ac:cxnSpMkLst>
            <pc:docMk/>
            <pc:sldMk cId="510499435" sldId="286"/>
            <ac:cxnSpMk id="7" creationId="{90059A0E-8474-2C42-9FAD-DCD5D7BC8AB1}"/>
          </ac:cxnSpMkLst>
        </pc:cxnChg>
        <pc:cxnChg chg="add mod topLvl">
          <ac:chgData name="ANWAR AMAR" userId="c1720d63-2acc-4633-aa0b-51ca7356e534" providerId="ADAL" clId="{ABCA3BF8-60D5-C542-9DD7-932104690CA6}" dt="2020-10-20T01:55:04.194" v="4901" actId="692"/>
          <ac:cxnSpMkLst>
            <pc:docMk/>
            <pc:sldMk cId="510499435" sldId="286"/>
            <ac:cxnSpMk id="11" creationId="{FA42094E-CAE8-1D4D-87FA-A18F2F59CFA0}"/>
          </ac:cxnSpMkLst>
        </pc:cxnChg>
        <pc:cxnChg chg="add mod topLvl">
          <ac:chgData name="ANWAR AMAR" userId="c1720d63-2acc-4633-aa0b-51ca7356e534" providerId="ADAL" clId="{ABCA3BF8-60D5-C542-9DD7-932104690CA6}" dt="2020-10-20T01:54:45.431" v="4896" actId="692"/>
          <ac:cxnSpMkLst>
            <pc:docMk/>
            <pc:sldMk cId="510499435" sldId="286"/>
            <ac:cxnSpMk id="14" creationId="{AB9EAB23-79C4-EE46-BF21-D47AA59270EC}"/>
          </ac:cxnSpMkLst>
        </pc:cxnChg>
      </pc:sldChg>
      <pc:sldChg chg="add ord">
        <pc:chgData name="ANWAR AMAR" userId="c1720d63-2acc-4633-aa0b-51ca7356e534" providerId="ADAL" clId="{ABCA3BF8-60D5-C542-9DD7-932104690CA6}" dt="2020-10-20T01:55:17.211" v="4902" actId="20578"/>
        <pc:sldMkLst>
          <pc:docMk/>
          <pc:sldMk cId="909988807" sldId="287"/>
        </pc:sldMkLst>
      </pc:sldChg>
      <pc:sldChg chg="addSp delSp modSp new mod">
        <pc:chgData name="ANWAR AMAR" userId="c1720d63-2acc-4633-aa0b-51ca7356e534" providerId="ADAL" clId="{ABCA3BF8-60D5-C542-9DD7-932104690CA6}" dt="2020-10-22T06:54:44.347" v="7704" actId="313"/>
        <pc:sldMkLst>
          <pc:docMk/>
          <pc:sldMk cId="3344664074" sldId="288"/>
        </pc:sldMkLst>
        <pc:spChg chg="mod">
          <ac:chgData name="ANWAR AMAR" userId="c1720d63-2acc-4633-aa0b-51ca7356e534" providerId="ADAL" clId="{ABCA3BF8-60D5-C542-9DD7-932104690CA6}" dt="2020-10-20T02:50:27.846" v="7059" actId="20577"/>
          <ac:spMkLst>
            <pc:docMk/>
            <pc:sldMk cId="3344664074" sldId="288"/>
            <ac:spMk id="2" creationId="{20A9BC6A-FAB9-4140-B0F8-9CA8C3280FDF}"/>
          </ac:spMkLst>
        </pc:spChg>
        <pc:spChg chg="add del mod">
          <ac:chgData name="ANWAR AMAR" userId="c1720d63-2acc-4633-aa0b-51ca7356e534" providerId="ADAL" clId="{ABCA3BF8-60D5-C542-9DD7-932104690CA6}" dt="2020-10-22T06:54:44.347" v="7704" actId="313"/>
          <ac:spMkLst>
            <pc:docMk/>
            <pc:sldMk cId="3344664074" sldId="288"/>
            <ac:spMk id="3" creationId="{E2C31C99-BEA4-CA42-91AA-4A16D2A8500F}"/>
          </ac:spMkLst>
        </pc:spChg>
        <pc:picChg chg="add del mod">
          <ac:chgData name="ANWAR AMAR" userId="c1720d63-2acc-4633-aa0b-51ca7356e534" providerId="ADAL" clId="{ABCA3BF8-60D5-C542-9DD7-932104690CA6}" dt="2020-10-20T02:50:40.648" v="7061"/>
          <ac:picMkLst>
            <pc:docMk/>
            <pc:sldMk cId="3344664074" sldId="288"/>
            <ac:picMk id="5" creationId="{4A3079F8-884D-EC44-A2AA-55ED3A6ACE50}"/>
          </ac:picMkLst>
        </pc:picChg>
        <pc:picChg chg="add mod">
          <ac:chgData name="ANWAR AMAR" userId="c1720d63-2acc-4633-aa0b-51ca7356e534" providerId="ADAL" clId="{ABCA3BF8-60D5-C542-9DD7-932104690CA6}" dt="2020-10-20T02:50:51.856" v="7065" actId="1076"/>
          <ac:picMkLst>
            <pc:docMk/>
            <pc:sldMk cId="3344664074" sldId="288"/>
            <ac:picMk id="7" creationId="{91A3E0A8-46BB-8549-946C-1C2AA1821C63}"/>
          </ac:picMkLst>
        </pc:picChg>
      </pc:sldChg>
      <pc:sldChg chg="addSp delSp modSp add mod">
        <pc:chgData name="ANWAR AMAR" userId="c1720d63-2acc-4633-aa0b-51ca7356e534" providerId="ADAL" clId="{ABCA3BF8-60D5-C542-9DD7-932104690CA6}" dt="2020-10-20T02:16:09.782" v="6077" actId="20577"/>
        <pc:sldMkLst>
          <pc:docMk/>
          <pc:sldMk cId="3630304153" sldId="289"/>
        </pc:sldMkLst>
        <pc:spChg chg="mod">
          <ac:chgData name="ANWAR AMAR" userId="c1720d63-2acc-4633-aa0b-51ca7356e534" providerId="ADAL" clId="{ABCA3BF8-60D5-C542-9DD7-932104690CA6}" dt="2020-10-20T01:58:14.298" v="4986" actId="20577"/>
          <ac:spMkLst>
            <pc:docMk/>
            <pc:sldMk cId="3630304153" sldId="289"/>
            <ac:spMk id="2" creationId="{294B80D1-0E6A-6E40-A935-D8AB68182D52}"/>
          </ac:spMkLst>
        </pc:spChg>
        <pc:spChg chg="mod">
          <ac:chgData name="ANWAR AMAR" userId="c1720d63-2acc-4633-aa0b-51ca7356e534" providerId="ADAL" clId="{ABCA3BF8-60D5-C542-9DD7-932104690CA6}" dt="2020-10-20T02:16:09.782" v="6077" actId="20577"/>
          <ac:spMkLst>
            <pc:docMk/>
            <pc:sldMk cId="3630304153" sldId="289"/>
            <ac:spMk id="3" creationId="{8E300DA0-A343-F74A-89D6-41033657A05B}"/>
          </ac:spMkLst>
        </pc:spChg>
        <pc:spChg chg="mod">
          <ac:chgData name="ANWAR AMAR" userId="c1720d63-2acc-4633-aa0b-51ca7356e534" providerId="ADAL" clId="{ABCA3BF8-60D5-C542-9DD7-932104690CA6}" dt="2020-10-20T02:00:04.182" v="5093" actId="164"/>
          <ac:spMkLst>
            <pc:docMk/>
            <pc:sldMk cId="3630304153" sldId="289"/>
            <ac:spMk id="5" creationId="{45BE6FD3-5F05-DF45-8DFA-919CF2D49880}"/>
          </ac:spMkLst>
        </pc:spChg>
        <pc:spChg chg="mod">
          <ac:chgData name="ANWAR AMAR" userId="c1720d63-2acc-4633-aa0b-51ca7356e534" providerId="ADAL" clId="{ABCA3BF8-60D5-C542-9DD7-932104690CA6}" dt="2020-10-20T02:00:04.182" v="5093" actId="164"/>
          <ac:spMkLst>
            <pc:docMk/>
            <pc:sldMk cId="3630304153" sldId="289"/>
            <ac:spMk id="6" creationId="{042A512C-4490-A24E-B3A9-2DC452726F78}"/>
          </ac:spMkLst>
        </pc:spChg>
        <pc:spChg chg="mod">
          <ac:chgData name="ANWAR AMAR" userId="c1720d63-2acc-4633-aa0b-51ca7356e534" providerId="ADAL" clId="{ABCA3BF8-60D5-C542-9DD7-932104690CA6}" dt="2020-10-20T02:00:04.182" v="5093" actId="164"/>
          <ac:spMkLst>
            <pc:docMk/>
            <pc:sldMk cId="3630304153" sldId="289"/>
            <ac:spMk id="8" creationId="{85D159AA-71B6-2348-A7A2-D932EC596F46}"/>
          </ac:spMkLst>
        </pc:spChg>
        <pc:spChg chg="mod">
          <ac:chgData name="ANWAR AMAR" userId="c1720d63-2acc-4633-aa0b-51ca7356e534" providerId="ADAL" clId="{ABCA3BF8-60D5-C542-9DD7-932104690CA6}" dt="2020-10-20T02:00:17.695" v="5096"/>
          <ac:spMkLst>
            <pc:docMk/>
            <pc:sldMk cId="3630304153" sldId="289"/>
            <ac:spMk id="17" creationId="{F568EED3-46A0-3447-8E36-3B86953886BB}"/>
          </ac:spMkLst>
        </pc:spChg>
        <pc:spChg chg="mod">
          <ac:chgData name="ANWAR AMAR" userId="c1720d63-2acc-4633-aa0b-51ca7356e534" providerId="ADAL" clId="{ABCA3BF8-60D5-C542-9DD7-932104690CA6}" dt="2020-10-20T02:00:17.695" v="5096"/>
          <ac:spMkLst>
            <pc:docMk/>
            <pc:sldMk cId="3630304153" sldId="289"/>
            <ac:spMk id="18" creationId="{4658E65D-3CA5-F84E-9FFB-DF99C62E7D14}"/>
          </ac:spMkLst>
        </pc:spChg>
        <pc:spChg chg="mod">
          <ac:chgData name="ANWAR AMAR" userId="c1720d63-2acc-4633-aa0b-51ca7356e534" providerId="ADAL" clId="{ABCA3BF8-60D5-C542-9DD7-932104690CA6}" dt="2020-10-20T02:00:17.695" v="5096"/>
          <ac:spMkLst>
            <pc:docMk/>
            <pc:sldMk cId="3630304153" sldId="289"/>
            <ac:spMk id="19" creationId="{0A0EED4C-8A79-C946-9563-B14678735BBC}"/>
          </ac:spMkLst>
        </pc:spChg>
        <pc:spChg chg="mod topLvl">
          <ac:chgData name="ANWAR AMAR" userId="c1720d63-2acc-4633-aa0b-51ca7356e534" providerId="ADAL" clId="{ABCA3BF8-60D5-C542-9DD7-932104690CA6}" dt="2020-10-20T02:00:33.110" v="5100" actId="165"/>
          <ac:spMkLst>
            <pc:docMk/>
            <pc:sldMk cId="3630304153" sldId="289"/>
            <ac:spMk id="24" creationId="{B22FD443-EC9D-B844-ABC8-9FBFB07B0AD1}"/>
          </ac:spMkLst>
        </pc:spChg>
        <pc:spChg chg="mod topLvl">
          <ac:chgData name="ANWAR AMAR" userId="c1720d63-2acc-4633-aa0b-51ca7356e534" providerId="ADAL" clId="{ABCA3BF8-60D5-C542-9DD7-932104690CA6}" dt="2020-10-20T02:00:33.110" v="5100" actId="165"/>
          <ac:spMkLst>
            <pc:docMk/>
            <pc:sldMk cId="3630304153" sldId="289"/>
            <ac:spMk id="25" creationId="{636F9E52-5413-BA46-BA67-B74D3B996ECB}"/>
          </ac:spMkLst>
        </pc:spChg>
        <pc:spChg chg="mod topLvl">
          <ac:chgData name="ANWAR AMAR" userId="c1720d63-2acc-4633-aa0b-51ca7356e534" providerId="ADAL" clId="{ABCA3BF8-60D5-C542-9DD7-932104690CA6}" dt="2020-10-20T02:00:33.110" v="5100" actId="165"/>
          <ac:spMkLst>
            <pc:docMk/>
            <pc:sldMk cId="3630304153" sldId="289"/>
            <ac:spMk id="26" creationId="{670ED6BA-F1EF-C749-A903-AB1782DB3058}"/>
          </ac:spMkLst>
        </pc:spChg>
        <pc:grpChg chg="add mod">
          <ac:chgData name="ANWAR AMAR" userId="c1720d63-2acc-4633-aa0b-51ca7356e534" providerId="ADAL" clId="{ABCA3BF8-60D5-C542-9DD7-932104690CA6}" dt="2020-10-20T02:00:16.648" v="5095" actId="1076"/>
          <ac:grpSpMkLst>
            <pc:docMk/>
            <pc:sldMk cId="3630304153" sldId="289"/>
            <ac:grpSpMk id="4" creationId="{FF9A80CE-0B70-A44D-B280-B92808401C29}"/>
          </ac:grpSpMkLst>
        </pc:grpChg>
        <pc:grpChg chg="add del mod">
          <ac:chgData name="ANWAR AMAR" userId="c1720d63-2acc-4633-aa0b-51ca7356e534" providerId="ADAL" clId="{ABCA3BF8-60D5-C542-9DD7-932104690CA6}" dt="2020-10-20T02:00:22.908" v="5098" actId="478"/>
          <ac:grpSpMkLst>
            <pc:docMk/>
            <pc:sldMk cId="3630304153" sldId="289"/>
            <ac:grpSpMk id="12" creationId="{CD2FC0F6-23D8-E842-8AFF-31D391A22A31}"/>
          </ac:grpSpMkLst>
        </pc:grpChg>
        <pc:grpChg chg="add del mod">
          <ac:chgData name="ANWAR AMAR" userId="c1720d63-2acc-4633-aa0b-51ca7356e534" providerId="ADAL" clId="{ABCA3BF8-60D5-C542-9DD7-932104690CA6}" dt="2020-10-20T02:00:33.110" v="5100" actId="165"/>
          <ac:grpSpMkLst>
            <pc:docMk/>
            <pc:sldMk cId="3630304153" sldId="289"/>
            <ac:grpSpMk id="20" creationId="{3A471F96-B7D5-0641-938A-2BDEB0F46F8F}"/>
          </ac:grpSpMkLst>
        </pc:grpChg>
        <pc:cxnChg chg="mod">
          <ac:chgData name="ANWAR AMAR" userId="c1720d63-2acc-4633-aa0b-51ca7356e534" providerId="ADAL" clId="{ABCA3BF8-60D5-C542-9DD7-932104690CA6}" dt="2020-10-20T02:00:04.182" v="5093" actId="164"/>
          <ac:cxnSpMkLst>
            <pc:docMk/>
            <pc:sldMk cId="3630304153" sldId="289"/>
            <ac:cxnSpMk id="7" creationId="{90059A0E-8474-2C42-9FAD-DCD5D7BC8AB1}"/>
          </ac:cxnSpMkLst>
        </pc:cxnChg>
        <pc:cxnChg chg="mod">
          <ac:chgData name="ANWAR AMAR" userId="c1720d63-2acc-4633-aa0b-51ca7356e534" providerId="ADAL" clId="{ABCA3BF8-60D5-C542-9DD7-932104690CA6}" dt="2020-10-20T02:00:04.182" v="5093" actId="164"/>
          <ac:cxnSpMkLst>
            <pc:docMk/>
            <pc:sldMk cId="3630304153" sldId="289"/>
            <ac:cxnSpMk id="11" creationId="{FA42094E-CAE8-1D4D-87FA-A18F2F59CFA0}"/>
          </ac:cxnSpMkLst>
        </pc:cxnChg>
        <pc:cxnChg chg="mod">
          <ac:chgData name="ANWAR AMAR" userId="c1720d63-2acc-4633-aa0b-51ca7356e534" providerId="ADAL" clId="{ABCA3BF8-60D5-C542-9DD7-932104690CA6}" dt="2020-10-20T02:00:22.908" v="5098" actId="478"/>
          <ac:cxnSpMkLst>
            <pc:docMk/>
            <pc:sldMk cId="3630304153" sldId="289"/>
            <ac:cxnSpMk id="13" creationId="{0341DE01-B6C1-E144-BC5E-FA9A6528825A}"/>
          </ac:cxnSpMkLst>
        </pc:cxnChg>
        <pc:cxnChg chg="mod">
          <ac:chgData name="ANWAR AMAR" userId="c1720d63-2acc-4633-aa0b-51ca7356e534" providerId="ADAL" clId="{ABCA3BF8-60D5-C542-9DD7-932104690CA6}" dt="2020-10-20T02:00:04.182" v="5093" actId="164"/>
          <ac:cxnSpMkLst>
            <pc:docMk/>
            <pc:sldMk cId="3630304153" sldId="289"/>
            <ac:cxnSpMk id="14" creationId="{AB9EAB23-79C4-EE46-BF21-D47AA59270EC}"/>
          </ac:cxnSpMkLst>
        </pc:cxnChg>
        <pc:cxnChg chg="mod">
          <ac:chgData name="ANWAR AMAR" userId="c1720d63-2acc-4633-aa0b-51ca7356e534" providerId="ADAL" clId="{ABCA3BF8-60D5-C542-9DD7-932104690CA6}" dt="2020-10-20T02:00:22.908" v="5098" actId="478"/>
          <ac:cxnSpMkLst>
            <pc:docMk/>
            <pc:sldMk cId="3630304153" sldId="289"/>
            <ac:cxnSpMk id="15" creationId="{481450A5-6FDA-1647-9531-AB2790C63E70}"/>
          </ac:cxnSpMkLst>
        </pc:cxnChg>
        <pc:cxnChg chg="mod">
          <ac:chgData name="ANWAR AMAR" userId="c1720d63-2acc-4633-aa0b-51ca7356e534" providerId="ADAL" clId="{ABCA3BF8-60D5-C542-9DD7-932104690CA6}" dt="2020-10-20T02:00:22.908" v="5098" actId="478"/>
          <ac:cxnSpMkLst>
            <pc:docMk/>
            <pc:sldMk cId="3630304153" sldId="289"/>
            <ac:cxnSpMk id="16" creationId="{02D413D4-C8A6-FF41-9972-BCD507964444}"/>
          </ac:cxnSpMkLst>
        </pc:cxnChg>
        <pc:cxnChg chg="mod topLvl">
          <ac:chgData name="ANWAR AMAR" userId="c1720d63-2acc-4633-aa0b-51ca7356e534" providerId="ADAL" clId="{ABCA3BF8-60D5-C542-9DD7-932104690CA6}" dt="2020-10-20T02:00:40.847" v="5102" actId="692"/>
          <ac:cxnSpMkLst>
            <pc:docMk/>
            <pc:sldMk cId="3630304153" sldId="289"/>
            <ac:cxnSpMk id="21" creationId="{A36B03D8-A5F9-234D-8A5F-FA3DF2AD8A69}"/>
          </ac:cxnSpMkLst>
        </pc:cxnChg>
        <pc:cxnChg chg="mod topLvl">
          <ac:chgData name="ANWAR AMAR" userId="c1720d63-2acc-4633-aa0b-51ca7356e534" providerId="ADAL" clId="{ABCA3BF8-60D5-C542-9DD7-932104690CA6}" dt="2020-10-20T02:00:49.964" v="5105" actId="692"/>
          <ac:cxnSpMkLst>
            <pc:docMk/>
            <pc:sldMk cId="3630304153" sldId="289"/>
            <ac:cxnSpMk id="22" creationId="{B7DF6987-09A9-134B-9507-FF23F68EF794}"/>
          </ac:cxnSpMkLst>
        </pc:cxnChg>
        <pc:cxnChg chg="mod topLvl">
          <ac:chgData name="ANWAR AMAR" userId="c1720d63-2acc-4633-aa0b-51ca7356e534" providerId="ADAL" clId="{ABCA3BF8-60D5-C542-9DD7-932104690CA6}" dt="2020-10-20T02:00:43.947" v="5103" actId="692"/>
          <ac:cxnSpMkLst>
            <pc:docMk/>
            <pc:sldMk cId="3630304153" sldId="289"/>
            <ac:cxnSpMk id="23" creationId="{A26A751D-A12E-894C-957A-2D2A1ECB48B8}"/>
          </ac:cxnSpMkLst>
        </pc:cxnChg>
      </pc:sldChg>
      <pc:sldChg chg="addSp delSp modSp add mod">
        <pc:chgData name="ANWAR AMAR" userId="c1720d63-2acc-4633-aa0b-51ca7356e534" providerId="ADAL" clId="{ABCA3BF8-60D5-C542-9DD7-932104690CA6}" dt="2020-10-20T02:06:41.517" v="5376" actId="20577"/>
        <pc:sldMkLst>
          <pc:docMk/>
          <pc:sldMk cId="2468956377" sldId="290"/>
        </pc:sldMkLst>
        <pc:spChg chg="mod">
          <ac:chgData name="ANWAR AMAR" userId="c1720d63-2acc-4633-aa0b-51ca7356e534" providerId="ADAL" clId="{ABCA3BF8-60D5-C542-9DD7-932104690CA6}" dt="2020-10-20T02:02:23.584" v="5116" actId="20577"/>
          <ac:spMkLst>
            <pc:docMk/>
            <pc:sldMk cId="2468956377" sldId="290"/>
            <ac:spMk id="2" creationId="{294B80D1-0E6A-6E40-A935-D8AB68182D52}"/>
          </ac:spMkLst>
        </pc:spChg>
        <pc:spChg chg="mod">
          <ac:chgData name="ANWAR AMAR" userId="c1720d63-2acc-4633-aa0b-51ca7356e534" providerId="ADAL" clId="{ABCA3BF8-60D5-C542-9DD7-932104690CA6}" dt="2020-10-20T02:06:41.517" v="5376" actId="20577"/>
          <ac:spMkLst>
            <pc:docMk/>
            <pc:sldMk cId="2468956377" sldId="290"/>
            <ac:spMk id="3" creationId="{8E300DA0-A343-F74A-89D6-41033657A05B}"/>
          </ac:spMkLst>
        </pc:spChg>
        <pc:spChg chg="add mod">
          <ac:chgData name="ANWAR AMAR" userId="c1720d63-2acc-4633-aa0b-51ca7356e534" providerId="ADAL" clId="{ABCA3BF8-60D5-C542-9DD7-932104690CA6}" dt="2020-10-20T02:04:43.139" v="5286" actId="20577"/>
          <ac:spMkLst>
            <pc:docMk/>
            <pc:sldMk cId="2468956377" sldId="290"/>
            <ac:spMk id="17" creationId="{F8F71674-C26A-304C-8092-276E82BF2BC1}"/>
          </ac:spMkLst>
        </pc:spChg>
        <pc:spChg chg="add mod">
          <ac:chgData name="ANWAR AMAR" userId="c1720d63-2acc-4633-aa0b-51ca7356e534" providerId="ADAL" clId="{ABCA3BF8-60D5-C542-9DD7-932104690CA6}" dt="2020-10-20T02:05:04.380" v="5291" actId="1076"/>
          <ac:spMkLst>
            <pc:docMk/>
            <pc:sldMk cId="2468956377" sldId="290"/>
            <ac:spMk id="27" creationId="{7AA74122-2C2B-A544-B1AA-96D211EC69DE}"/>
          </ac:spMkLst>
        </pc:spChg>
        <pc:grpChg chg="add del">
          <ac:chgData name="ANWAR AMAR" userId="c1720d63-2acc-4633-aa0b-51ca7356e534" providerId="ADAL" clId="{ABCA3BF8-60D5-C542-9DD7-932104690CA6}" dt="2020-10-20T02:04:15" v="5283" actId="478"/>
          <ac:grpSpMkLst>
            <pc:docMk/>
            <pc:sldMk cId="2468956377" sldId="290"/>
            <ac:grpSpMk id="4" creationId="{FF9A80CE-0B70-A44D-B280-B92808401C29}"/>
          </ac:grpSpMkLst>
        </pc:grpChg>
        <pc:cxnChg chg="mod">
          <ac:chgData name="ANWAR AMAR" userId="c1720d63-2acc-4633-aa0b-51ca7356e534" providerId="ADAL" clId="{ABCA3BF8-60D5-C542-9DD7-932104690CA6}" dt="2020-10-20T02:04:15" v="5283" actId="478"/>
          <ac:cxnSpMkLst>
            <pc:docMk/>
            <pc:sldMk cId="2468956377" sldId="290"/>
            <ac:cxnSpMk id="7" creationId="{90059A0E-8474-2C42-9FAD-DCD5D7BC8AB1}"/>
          </ac:cxnSpMkLst>
        </pc:cxnChg>
        <pc:cxnChg chg="mod">
          <ac:chgData name="ANWAR AMAR" userId="c1720d63-2acc-4633-aa0b-51ca7356e534" providerId="ADAL" clId="{ABCA3BF8-60D5-C542-9DD7-932104690CA6}" dt="2020-10-20T02:04:15" v="5283" actId="478"/>
          <ac:cxnSpMkLst>
            <pc:docMk/>
            <pc:sldMk cId="2468956377" sldId="290"/>
            <ac:cxnSpMk id="11" creationId="{FA42094E-CAE8-1D4D-87FA-A18F2F59CFA0}"/>
          </ac:cxnSpMkLst>
        </pc:cxnChg>
        <pc:cxnChg chg="mod">
          <ac:chgData name="ANWAR AMAR" userId="c1720d63-2acc-4633-aa0b-51ca7356e534" providerId="ADAL" clId="{ABCA3BF8-60D5-C542-9DD7-932104690CA6}" dt="2020-10-20T02:04:15" v="5283" actId="478"/>
          <ac:cxnSpMkLst>
            <pc:docMk/>
            <pc:sldMk cId="2468956377" sldId="290"/>
            <ac:cxnSpMk id="14" creationId="{AB9EAB23-79C4-EE46-BF21-D47AA59270EC}"/>
          </ac:cxnSpMkLst>
        </pc:cxnChg>
        <pc:cxnChg chg="add mod">
          <ac:chgData name="ANWAR AMAR" userId="c1720d63-2acc-4633-aa0b-51ca7356e534" providerId="ADAL" clId="{ABCA3BF8-60D5-C542-9DD7-932104690CA6}" dt="2020-10-20T02:04:53.068" v="5289" actId="14100"/>
          <ac:cxnSpMkLst>
            <pc:docMk/>
            <pc:sldMk cId="2468956377" sldId="290"/>
            <ac:cxnSpMk id="18" creationId="{20E7575F-C6D5-A84E-961F-A64056743747}"/>
          </ac:cxnSpMkLst>
        </pc:cxnChg>
        <pc:cxnChg chg="add mod">
          <ac:chgData name="ANWAR AMAR" userId="c1720d63-2acc-4633-aa0b-51ca7356e534" providerId="ADAL" clId="{ABCA3BF8-60D5-C542-9DD7-932104690CA6}" dt="2020-10-20T02:05:40.407" v="5296" actId="692"/>
          <ac:cxnSpMkLst>
            <pc:docMk/>
            <pc:sldMk cId="2468956377" sldId="290"/>
            <ac:cxnSpMk id="28" creationId="{4189704C-CF09-8F43-8AC1-2747A2788C47}"/>
          </ac:cxnSpMkLst>
        </pc:cxnChg>
      </pc:sldChg>
      <pc:sldChg chg="addSp delSp modSp add mod">
        <pc:chgData name="ANWAR AMAR" userId="c1720d63-2acc-4633-aa0b-51ca7356e534" providerId="ADAL" clId="{ABCA3BF8-60D5-C542-9DD7-932104690CA6}" dt="2020-10-20T02:10:19.916" v="5651" actId="20577"/>
        <pc:sldMkLst>
          <pc:docMk/>
          <pc:sldMk cId="115628817" sldId="291"/>
        </pc:sldMkLst>
        <pc:spChg chg="mod">
          <ac:chgData name="ANWAR AMAR" userId="c1720d63-2acc-4633-aa0b-51ca7356e534" providerId="ADAL" clId="{ABCA3BF8-60D5-C542-9DD7-932104690CA6}" dt="2020-10-20T02:07:07.738" v="5384" actId="20577"/>
          <ac:spMkLst>
            <pc:docMk/>
            <pc:sldMk cId="115628817" sldId="291"/>
            <ac:spMk id="2" creationId="{294B80D1-0E6A-6E40-A935-D8AB68182D52}"/>
          </ac:spMkLst>
        </pc:spChg>
        <pc:spChg chg="mod">
          <ac:chgData name="ANWAR AMAR" userId="c1720d63-2acc-4633-aa0b-51ca7356e534" providerId="ADAL" clId="{ABCA3BF8-60D5-C542-9DD7-932104690CA6}" dt="2020-10-20T02:10:19.916" v="5651" actId="20577"/>
          <ac:spMkLst>
            <pc:docMk/>
            <pc:sldMk cId="115628817" sldId="291"/>
            <ac:spMk id="3" creationId="{8E300DA0-A343-F74A-89D6-41033657A05B}"/>
          </ac:spMkLst>
        </pc:spChg>
        <pc:spChg chg="mod topLvl">
          <ac:chgData name="ANWAR AMAR" userId="c1720d63-2acc-4633-aa0b-51ca7356e534" providerId="ADAL" clId="{ABCA3BF8-60D5-C542-9DD7-932104690CA6}" dt="2020-10-20T02:08:28.637" v="5428" actId="165"/>
          <ac:spMkLst>
            <pc:docMk/>
            <pc:sldMk cId="115628817" sldId="291"/>
            <ac:spMk id="5" creationId="{45BE6FD3-5F05-DF45-8DFA-919CF2D49880}"/>
          </ac:spMkLst>
        </pc:spChg>
        <pc:spChg chg="mod topLvl">
          <ac:chgData name="ANWAR AMAR" userId="c1720d63-2acc-4633-aa0b-51ca7356e534" providerId="ADAL" clId="{ABCA3BF8-60D5-C542-9DD7-932104690CA6}" dt="2020-10-20T02:08:28.637" v="5428" actId="165"/>
          <ac:spMkLst>
            <pc:docMk/>
            <pc:sldMk cId="115628817" sldId="291"/>
            <ac:spMk id="6" creationId="{042A512C-4490-A24E-B3A9-2DC452726F78}"/>
          </ac:spMkLst>
        </pc:spChg>
        <pc:spChg chg="mod topLvl">
          <ac:chgData name="ANWAR AMAR" userId="c1720d63-2acc-4633-aa0b-51ca7356e534" providerId="ADAL" clId="{ABCA3BF8-60D5-C542-9DD7-932104690CA6}" dt="2020-10-20T02:08:28.637" v="5428" actId="165"/>
          <ac:spMkLst>
            <pc:docMk/>
            <pc:sldMk cId="115628817" sldId="291"/>
            <ac:spMk id="8" creationId="{85D159AA-71B6-2348-A7A2-D932EC596F46}"/>
          </ac:spMkLst>
        </pc:spChg>
        <pc:grpChg chg="add del mod">
          <ac:chgData name="ANWAR AMAR" userId="c1720d63-2acc-4633-aa0b-51ca7356e534" providerId="ADAL" clId="{ABCA3BF8-60D5-C542-9DD7-932104690CA6}" dt="2020-10-20T02:08:28.637" v="5428" actId="165"/>
          <ac:grpSpMkLst>
            <pc:docMk/>
            <pc:sldMk cId="115628817" sldId="291"/>
            <ac:grpSpMk id="4" creationId="{FF9A80CE-0B70-A44D-B280-B92808401C29}"/>
          </ac:grpSpMkLst>
        </pc:grpChg>
        <pc:cxnChg chg="mod topLvl">
          <ac:chgData name="ANWAR AMAR" userId="c1720d63-2acc-4633-aa0b-51ca7356e534" providerId="ADAL" clId="{ABCA3BF8-60D5-C542-9DD7-932104690CA6}" dt="2020-10-20T02:08:28.637" v="5428" actId="165"/>
          <ac:cxnSpMkLst>
            <pc:docMk/>
            <pc:sldMk cId="115628817" sldId="291"/>
            <ac:cxnSpMk id="7" creationId="{90059A0E-8474-2C42-9FAD-DCD5D7BC8AB1}"/>
          </ac:cxnSpMkLst>
        </pc:cxnChg>
        <pc:cxnChg chg="add del mod topLvl">
          <ac:chgData name="ANWAR AMAR" userId="c1720d63-2acc-4633-aa0b-51ca7356e534" providerId="ADAL" clId="{ABCA3BF8-60D5-C542-9DD7-932104690CA6}" dt="2020-10-20T02:08:41.835" v="5430" actId="692"/>
          <ac:cxnSpMkLst>
            <pc:docMk/>
            <pc:sldMk cId="115628817" sldId="291"/>
            <ac:cxnSpMk id="11" creationId="{FA42094E-CAE8-1D4D-87FA-A18F2F59CFA0}"/>
          </ac:cxnSpMkLst>
        </pc:cxnChg>
        <pc:cxnChg chg="mod topLvl">
          <ac:chgData name="ANWAR AMAR" userId="c1720d63-2acc-4633-aa0b-51ca7356e534" providerId="ADAL" clId="{ABCA3BF8-60D5-C542-9DD7-932104690CA6}" dt="2020-10-20T02:08:28.637" v="5428" actId="165"/>
          <ac:cxnSpMkLst>
            <pc:docMk/>
            <pc:sldMk cId="115628817" sldId="291"/>
            <ac:cxnSpMk id="14" creationId="{AB9EAB23-79C4-EE46-BF21-D47AA59270EC}"/>
          </ac:cxnSpMkLst>
        </pc:cxnChg>
        <pc:cxnChg chg="add del mod">
          <ac:chgData name="ANWAR AMAR" userId="c1720d63-2acc-4633-aa0b-51ca7356e534" providerId="ADAL" clId="{ABCA3BF8-60D5-C542-9DD7-932104690CA6}" dt="2020-10-20T02:08:18.263" v="5427" actId="478"/>
          <ac:cxnSpMkLst>
            <pc:docMk/>
            <pc:sldMk cId="115628817" sldId="291"/>
            <ac:cxnSpMk id="22" creationId="{B7DF6987-09A9-134B-9507-FF23F68EF794}"/>
          </ac:cxnSpMkLst>
        </pc:cxnChg>
      </pc:sldChg>
      <pc:sldChg chg="addSp delSp modSp new mod">
        <pc:chgData name="ANWAR AMAR" userId="c1720d63-2acc-4633-aa0b-51ca7356e534" providerId="ADAL" clId="{ABCA3BF8-60D5-C542-9DD7-932104690CA6}" dt="2020-10-22T06:54:19.569" v="7691" actId="20577"/>
        <pc:sldMkLst>
          <pc:docMk/>
          <pc:sldMk cId="4242343016" sldId="292"/>
        </pc:sldMkLst>
        <pc:spChg chg="mod">
          <ac:chgData name="ANWAR AMAR" userId="c1720d63-2acc-4633-aa0b-51ca7356e534" providerId="ADAL" clId="{ABCA3BF8-60D5-C542-9DD7-932104690CA6}" dt="2020-10-20T02:10:46.413" v="5666" actId="20577"/>
          <ac:spMkLst>
            <pc:docMk/>
            <pc:sldMk cId="4242343016" sldId="292"/>
            <ac:spMk id="2" creationId="{4901DBC0-835B-C14C-8497-7C57093F9669}"/>
          </ac:spMkLst>
        </pc:spChg>
        <pc:spChg chg="mod">
          <ac:chgData name="ANWAR AMAR" userId="c1720d63-2acc-4633-aa0b-51ca7356e534" providerId="ADAL" clId="{ABCA3BF8-60D5-C542-9DD7-932104690CA6}" dt="2020-10-22T06:54:19.569" v="7691" actId="20577"/>
          <ac:spMkLst>
            <pc:docMk/>
            <pc:sldMk cId="4242343016" sldId="292"/>
            <ac:spMk id="3" creationId="{FA8BC2EA-97FF-F04F-BA2F-9E38B314611F}"/>
          </ac:spMkLst>
        </pc:spChg>
        <pc:spChg chg="add mod">
          <ac:chgData name="ANWAR AMAR" userId="c1720d63-2acc-4633-aa0b-51ca7356e534" providerId="ADAL" clId="{ABCA3BF8-60D5-C542-9DD7-932104690CA6}" dt="2020-10-20T02:10:59.066" v="5668" actId="1076"/>
          <ac:spMkLst>
            <pc:docMk/>
            <pc:sldMk cId="4242343016" sldId="292"/>
            <ac:spMk id="7" creationId="{FAD8C2EE-693F-5142-ABDB-564B8B090DC4}"/>
          </ac:spMkLst>
        </pc:spChg>
        <pc:spChg chg="add mod">
          <ac:chgData name="ANWAR AMAR" userId="c1720d63-2acc-4633-aa0b-51ca7356e534" providerId="ADAL" clId="{ABCA3BF8-60D5-C542-9DD7-932104690CA6}" dt="2020-10-20T02:10:59.066" v="5668" actId="1076"/>
          <ac:spMkLst>
            <pc:docMk/>
            <pc:sldMk cId="4242343016" sldId="292"/>
            <ac:spMk id="8" creationId="{73FC9333-8D93-D845-B39B-16B4CC3CCD1E}"/>
          </ac:spMkLst>
        </pc:spChg>
        <pc:spChg chg="add mod">
          <ac:chgData name="ANWAR AMAR" userId="c1720d63-2acc-4633-aa0b-51ca7356e534" providerId="ADAL" clId="{ABCA3BF8-60D5-C542-9DD7-932104690CA6}" dt="2020-10-20T02:10:59.066" v="5668" actId="1076"/>
          <ac:spMkLst>
            <pc:docMk/>
            <pc:sldMk cId="4242343016" sldId="292"/>
            <ac:spMk id="9" creationId="{7BE2D028-D708-C946-974B-764CE1811288}"/>
          </ac:spMkLst>
        </pc:spChg>
        <pc:spChg chg="add mod">
          <ac:chgData name="ANWAR AMAR" userId="c1720d63-2acc-4633-aa0b-51ca7356e534" providerId="ADAL" clId="{ABCA3BF8-60D5-C542-9DD7-932104690CA6}" dt="2020-10-20T02:13:15.835" v="5954" actId="20577"/>
          <ac:spMkLst>
            <pc:docMk/>
            <pc:sldMk cId="4242343016" sldId="292"/>
            <ac:spMk id="12" creationId="{A3647FA9-30C1-5D47-BE91-55DA69C53946}"/>
          </ac:spMkLst>
        </pc:spChg>
        <pc:spChg chg="add mod">
          <ac:chgData name="ANWAR AMAR" userId="c1720d63-2acc-4633-aa0b-51ca7356e534" providerId="ADAL" clId="{ABCA3BF8-60D5-C542-9DD7-932104690CA6}" dt="2020-10-20T02:13:17.666" v="5955" actId="20577"/>
          <ac:spMkLst>
            <pc:docMk/>
            <pc:sldMk cId="4242343016" sldId="292"/>
            <ac:spMk id="13" creationId="{88C7AA2B-6556-9C43-A780-A536CA504CC0}"/>
          </ac:spMkLst>
        </pc:spChg>
        <pc:spChg chg="add mod">
          <ac:chgData name="ANWAR AMAR" userId="c1720d63-2acc-4633-aa0b-51ca7356e534" providerId="ADAL" clId="{ABCA3BF8-60D5-C542-9DD7-932104690CA6}" dt="2020-10-20T02:13:19.457" v="5956" actId="20577"/>
          <ac:spMkLst>
            <pc:docMk/>
            <pc:sldMk cId="4242343016" sldId="292"/>
            <ac:spMk id="14" creationId="{00BE64B9-4DC4-5946-85AC-AB6D4396A7D1}"/>
          </ac:spMkLst>
        </pc:spChg>
        <pc:spChg chg="add mod">
          <ac:chgData name="ANWAR AMAR" userId="c1720d63-2acc-4633-aa0b-51ca7356e534" providerId="ADAL" clId="{ABCA3BF8-60D5-C542-9DD7-932104690CA6}" dt="2020-10-20T02:13:21.232" v="5957" actId="20577"/>
          <ac:spMkLst>
            <pc:docMk/>
            <pc:sldMk cId="4242343016" sldId="292"/>
            <ac:spMk id="15" creationId="{47C02B9C-CE2E-CD4D-BB92-94FCBBEAE8EA}"/>
          </ac:spMkLst>
        </pc:spChg>
        <pc:spChg chg="add mod">
          <ac:chgData name="ANWAR AMAR" userId="c1720d63-2acc-4633-aa0b-51ca7356e534" providerId="ADAL" clId="{ABCA3BF8-60D5-C542-9DD7-932104690CA6}" dt="2020-10-20T02:10:59.066" v="5668" actId="1076"/>
          <ac:spMkLst>
            <pc:docMk/>
            <pc:sldMk cId="4242343016" sldId="292"/>
            <ac:spMk id="17" creationId="{BAD95FEE-A5B6-3342-A330-8743D0E42EED}"/>
          </ac:spMkLst>
        </pc:spChg>
        <pc:spChg chg="add mod">
          <ac:chgData name="ANWAR AMAR" userId="c1720d63-2acc-4633-aa0b-51ca7356e534" providerId="ADAL" clId="{ABCA3BF8-60D5-C542-9DD7-932104690CA6}" dt="2020-10-20T02:13:50.572" v="5987" actId="14100"/>
          <ac:spMkLst>
            <pc:docMk/>
            <pc:sldMk cId="4242343016" sldId="292"/>
            <ac:spMk id="19" creationId="{9A30D773-1C7C-2744-8945-E580C30CD875}"/>
          </ac:spMkLst>
        </pc:spChg>
        <pc:spChg chg="add mod">
          <ac:chgData name="ANWAR AMAR" userId="c1720d63-2acc-4633-aa0b-51ca7356e534" providerId="ADAL" clId="{ABCA3BF8-60D5-C542-9DD7-932104690CA6}" dt="2020-10-20T02:14:09.616" v="5992" actId="20577"/>
          <ac:spMkLst>
            <pc:docMk/>
            <pc:sldMk cId="4242343016" sldId="292"/>
            <ac:spMk id="20" creationId="{FCA17623-B3A6-574E-988A-1B075207F7B0}"/>
          </ac:spMkLst>
        </pc:spChg>
        <pc:spChg chg="add mod">
          <ac:chgData name="ANWAR AMAR" userId="c1720d63-2acc-4633-aa0b-51ca7356e534" providerId="ADAL" clId="{ABCA3BF8-60D5-C542-9DD7-932104690CA6}" dt="2020-10-20T02:14:45.314" v="6002" actId="20577"/>
          <ac:spMkLst>
            <pc:docMk/>
            <pc:sldMk cId="4242343016" sldId="292"/>
            <ac:spMk id="21" creationId="{C98EB789-C49C-D144-9310-AB100541248A}"/>
          </ac:spMkLst>
        </pc:spChg>
        <pc:spChg chg="add mod">
          <ac:chgData name="ANWAR AMAR" userId="c1720d63-2acc-4633-aa0b-51ca7356e534" providerId="ADAL" clId="{ABCA3BF8-60D5-C542-9DD7-932104690CA6}" dt="2020-10-20T02:14:40.574" v="5999" actId="1076"/>
          <ac:spMkLst>
            <pc:docMk/>
            <pc:sldMk cId="4242343016" sldId="292"/>
            <ac:spMk id="22" creationId="{337A5071-D7B7-7845-9EA0-D6D469AF93F0}"/>
          </ac:spMkLst>
        </pc:spChg>
        <pc:spChg chg="add mod">
          <ac:chgData name="ANWAR AMAR" userId="c1720d63-2acc-4633-aa0b-51ca7356e534" providerId="ADAL" clId="{ABCA3BF8-60D5-C542-9DD7-932104690CA6}" dt="2020-10-20T02:14:51.433" v="6016" actId="1037"/>
          <ac:spMkLst>
            <pc:docMk/>
            <pc:sldMk cId="4242343016" sldId="292"/>
            <ac:spMk id="23" creationId="{BBC9BF41-6F44-FF47-B5BE-A27ECBDBE2E0}"/>
          </ac:spMkLst>
        </pc:spChg>
        <pc:spChg chg="add mod">
          <ac:chgData name="ANWAR AMAR" userId="c1720d63-2acc-4633-aa0b-51ca7356e534" providerId="ADAL" clId="{ABCA3BF8-60D5-C542-9DD7-932104690CA6}" dt="2020-10-20T02:14:59.353" v="6024" actId="1036"/>
          <ac:spMkLst>
            <pc:docMk/>
            <pc:sldMk cId="4242343016" sldId="292"/>
            <ac:spMk id="24" creationId="{70D8483D-F7A1-C64A-9AF4-9493E9F02537}"/>
          </ac:spMkLst>
        </pc:spChg>
        <pc:spChg chg="add del mod">
          <ac:chgData name="ANWAR AMAR" userId="c1720d63-2acc-4633-aa0b-51ca7356e534" providerId="ADAL" clId="{ABCA3BF8-60D5-C542-9DD7-932104690CA6}" dt="2020-10-20T02:15:34.949" v="6037" actId="478"/>
          <ac:spMkLst>
            <pc:docMk/>
            <pc:sldMk cId="4242343016" sldId="292"/>
            <ac:spMk id="25" creationId="{A64AFADC-240C-914B-831F-596404FDC544}"/>
          </ac:spMkLst>
        </pc:spChg>
        <pc:spChg chg="add mod">
          <ac:chgData name="ANWAR AMAR" userId="c1720d63-2acc-4633-aa0b-51ca7356e534" providerId="ADAL" clId="{ABCA3BF8-60D5-C542-9DD7-932104690CA6}" dt="2020-10-20T02:15:31.428" v="6036" actId="1076"/>
          <ac:spMkLst>
            <pc:docMk/>
            <pc:sldMk cId="4242343016" sldId="292"/>
            <ac:spMk id="26" creationId="{109A9603-BA8A-EE4E-8167-FFB8108C2EF3}"/>
          </ac:spMkLst>
        </pc:spChg>
        <pc:cxnChg chg="add mod">
          <ac:chgData name="ANWAR AMAR" userId="c1720d63-2acc-4633-aa0b-51ca7356e534" providerId="ADAL" clId="{ABCA3BF8-60D5-C542-9DD7-932104690CA6}" dt="2020-10-20T02:10:59.066" v="5668" actId="1076"/>
          <ac:cxnSpMkLst>
            <pc:docMk/>
            <pc:sldMk cId="4242343016" sldId="292"/>
            <ac:cxnSpMk id="4" creationId="{9CF7E5D9-8761-694A-B778-C11FCB9828B7}"/>
          </ac:cxnSpMkLst>
        </pc:cxnChg>
        <pc:cxnChg chg="add mod">
          <ac:chgData name="ANWAR AMAR" userId="c1720d63-2acc-4633-aa0b-51ca7356e534" providerId="ADAL" clId="{ABCA3BF8-60D5-C542-9DD7-932104690CA6}" dt="2020-10-20T02:15:25.171" v="6035" actId="692"/>
          <ac:cxnSpMkLst>
            <pc:docMk/>
            <pc:sldMk cId="4242343016" sldId="292"/>
            <ac:cxnSpMk id="5" creationId="{3DF751DF-6B9F-0D4C-8CC0-C7D02BD731D6}"/>
          </ac:cxnSpMkLst>
        </pc:cxnChg>
        <pc:cxnChg chg="add mod">
          <ac:chgData name="ANWAR AMAR" userId="c1720d63-2acc-4633-aa0b-51ca7356e534" providerId="ADAL" clId="{ABCA3BF8-60D5-C542-9DD7-932104690CA6}" dt="2020-10-20T02:10:59.066" v="5668" actId="1076"/>
          <ac:cxnSpMkLst>
            <pc:docMk/>
            <pc:sldMk cId="4242343016" sldId="292"/>
            <ac:cxnSpMk id="6" creationId="{08D4F140-DFEA-CF4E-AE3E-0C0292512A38}"/>
          </ac:cxnSpMkLst>
        </pc:cxnChg>
        <pc:cxnChg chg="add mod">
          <ac:chgData name="ANWAR AMAR" userId="c1720d63-2acc-4633-aa0b-51ca7356e534" providerId="ADAL" clId="{ABCA3BF8-60D5-C542-9DD7-932104690CA6}" dt="2020-10-20T02:10:59.066" v="5668" actId="1076"/>
          <ac:cxnSpMkLst>
            <pc:docMk/>
            <pc:sldMk cId="4242343016" sldId="292"/>
            <ac:cxnSpMk id="10" creationId="{FC1885DE-EC82-7047-A14E-2905EC66D4E9}"/>
          </ac:cxnSpMkLst>
        </pc:cxnChg>
        <pc:cxnChg chg="add mod">
          <ac:chgData name="ANWAR AMAR" userId="c1720d63-2acc-4633-aa0b-51ca7356e534" providerId="ADAL" clId="{ABCA3BF8-60D5-C542-9DD7-932104690CA6}" dt="2020-10-20T02:10:59.066" v="5668" actId="1076"/>
          <ac:cxnSpMkLst>
            <pc:docMk/>
            <pc:sldMk cId="4242343016" sldId="292"/>
            <ac:cxnSpMk id="11" creationId="{3F227DE5-BBA0-9B4D-B932-E553CE78BECF}"/>
          </ac:cxnSpMkLst>
        </pc:cxnChg>
        <pc:cxnChg chg="add mod">
          <ac:chgData name="ANWAR AMAR" userId="c1720d63-2acc-4633-aa0b-51ca7356e534" providerId="ADAL" clId="{ABCA3BF8-60D5-C542-9DD7-932104690CA6}" dt="2020-10-20T02:10:59.066" v="5668" actId="1076"/>
          <ac:cxnSpMkLst>
            <pc:docMk/>
            <pc:sldMk cId="4242343016" sldId="292"/>
            <ac:cxnSpMk id="16" creationId="{1BA3244E-1514-6743-ACD4-99744798603F}"/>
          </ac:cxnSpMkLst>
        </pc:cxnChg>
        <pc:cxnChg chg="add mod">
          <ac:chgData name="ANWAR AMAR" userId="c1720d63-2acc-4633-aa0b-51ca7356e534" providerId="ADAL" clId="{ABCA3BF8-60D5-C542-9DD7-932104690CA6}" dt="2020-10-20T02:10:59.066" v="5668" actId="1076"/>
          <ac:cxnSpMkLst>
            <pc:docMk/>
            <pc:sldMk cId="4242343016" sldId="292"/>
            <ac:cxnSpMk id="18" creationId="{77826D31-3743-614D-B3F6-E541D9867284}"/>
          </ac:cxnSpMkLst>
        </pc:cxnChg>
      </pc:sldChg>
      <pc:sldChg chg="addSp delSp modSp add mod">
        <pc:chgData name="ANWAR AMAR" userId="c1720d63-2acc-4633-aa0b-51ca7356e534" providerId="ADAL" clId="{ABCA3BF8-60D5-C542-9DD7-932104690CA6}" dt="2020-10-20T02:25:33.340" v="6610" actId="313"/>
        <pc:sldMkLst>
          <pc:docMk/>
          <pc:sldMk cId="613298785" sldId="293"/>
        </pc:sldMkLst>
        <pc:spChg chg="mod">
          <ac:chgData name="ANWAR AMAR" userId="c1720d63-2acc-4633-aa0b-51ca7356e534" providerId="ADAL" clId="{ABCA3BF8-60D5-C542-9DD7-932104690CA6}" dt="2020-10-20T02:16:41.611" v="6127" actId="20577"/>
          <ac:spMkLst>
            <pc:docMk/>
            <pc:sldMk cId="613298785" sldId="293"/>
            <ac:spMk id="2" creationId="{4901DBC0-835B-C14C-8497-7C57093F9669}"/>
          </ac:spMkLst>
        </pc:spChg>
        <pc:spChg chg="mod">
          <ac:chgData name="ANWAR AMAR" userId="c1720d63-2acc-4633-aa0b-51ca7356e534" providerId="ADAL" clId="{ABCA3BF8-60D5-C542-9DD7-932104690CA6}" dt="2020-10-20T02:25:33.340" v="6610" actId="313"/>
          <ac:spMkLst>
            <pc:docMk/>
            <pc:sldMk cId="613298785" sldId="293"/>
            <ac:spMk id="3" creationId="{FA8BC2EA-97FF-F04F-BA2F-9E38B314611F}"/>
          </ac:spMkLst>
        </pc:spChg>
        <pc:spChg chg="mod">
          <ac:chgData name="ANWAR AMAR" userId="c1720d63-2acc-4633-aa0b-51ca7356e534" providerId="ADAL" clId="{ABCA3BF8-60D5-C542-9DD7-932104690CA6}" dt="2020-10-20T02:22:46.134" v="6368" actId="170"/>
          <ac:spMkLst>
            <pc:docMk/>
            <pc:sldMk cId="613298785" sldId="293"/>
            <ac:spMk id="9" creationId="{7BE2D028-D708-C946-974B-764CE1811288}"/>
          </ac:spMkLst>
        </pc:spChg>
        <pc:spChg chg="del">
          <ac:chgData name="ANWAR AMAR" userId="c1720d63-2acc-4633-aa0b-51ca7356e534" providerId="ADAL" clId="{ABCA3BF8-60D5-C542-9DD7-932104690CA6}" dt="2020-10-20T02:20:53.074" v="6346" actId="478"/>
          <ac:spMkLst>
            <pc:docMk/>
            <pc:sldMk cId="613298785" sldId="293"/>
            <ac:spMk id="12" creationId="{A3647FA9-30C1-5D47-BE91-55DA69C53946}"/>
          </ac:spMkLst>
        </pc:spChg>
        <pc:spChg chg="del">
          <ac:chgData name="ANWAR AMAR" userId="c1720d63-2acc-4633-aa0b-51ca7356e534" providerId="ADAL" clId="{ABCA3BF8-60D5-C542-9DD7-932104690CA6}" dt="2020-10-20T02:20:53.074" v="6346" actId="478"/>
          <ac:spMkLst>
            <pc:docMk/>
            <pc:sldMk cId="613298785" sldId="293"/>
            <ac:spMk id="13" creationId="{88C7AA2B-6556-9C43-A780-A536CA504CC0}"/>
          </ac:spMkLst>
        </pc:spChg>
        <pc:spChg chg="del">
          <ac:chgData name="ANWAR AMAR" userId="c1720d63-2acc-4633-aa0b-51ca7356e534" providerId="ADAL" clId="{ABCA3BF8-60D5-C542-9DD7-932104690CA6}" dt="2020-10-20T02:20:53.074" v="6346" actId="478"/>
          <ac:spMkLst>
            <pc:docMk/>
            <pc:sldMk cId="613298785" sldId="293"/>
            <ac:spMk id="14" creationId="{00BE64B9-4DC4-5946-85AC-AB6D4396A7D1}"/>
          </ac:spMkLst>
        </pc:spChg>
        <pc:spChg chg="del">
          <ac:chgData name="ANWAR AMAR" userId="c1720d63-2acc-4633-aa0b-51ca7356e534" providerId="ADAL" clId="{ABCA3BF8-60D5-C542-9DD7-932104690CA6}" dt="2020-10-20T02:20:53.074" v="6346" actId="478"/>
          <ac:spMkLst>
            <pc:docMk/>
            <pc:sldMk cId="613298785" sldId="293"/>
            <ac:spMk id="15" creationId="{47C02B9C-CE2E-CD4D-BB92-94FCBBEAE8EA}"/>
          </ac:spMkLst>
        </pc:spChg>
        <pc:spChg chg="mod">
          <ac:chgData name="ANWAR AMAR" userId="c1720d63-2acc-4633-aa0b-51ca7356e534" providerId="ADAL" clId="{ABCA3BF8-60D5-C542-9DD7-932104690CA6}" dt="2020-10-20T02:22:31.540" v="6366" actId="1076"/>
          <ac:spMkLst>
            <pc:docMk/>
            <pc:sldMk cId="613298785" sldId="293"/>
            <ac:spMk id="17" creationId="{BAD95FEE-A5B6-3342-A330-8743D0E42EED}"/>
          </ac:spMkLst>
        </pc:spChg>
        <pc:spChg chg="del mod">
          <ac:chgData name="ANWAR AMAR" userId="c1720d63-2acc-4633-aa0b-51ca7356e534" providerId="ADAL" clId="{ABCA3BF8-60D5-C542-9DD7-932104690CA6}" dt="2020-10-20T02:20:53.074" v="6346" actId="478"/>
          <ac:spMkLst>
            <pc:docMk/>
            <pc:sldMk cId="613298785" sldId="293"/>
            <ac:spMk id="19" creationId="{9A30D773-1C7C-2744-8945-E580C30CD875}"/>
          </ac:spMkLst>
        </pc:spChg>
        <pc:spChg chg="del mod">
          <ac:chgData name="ANWAR AMAR" userId="c1720d63-2acc-4633-aa0b-51ca7356e534" providerId="ADAL" clId="{ABCA3BF8-60D5-C542-9DD7-932104690CA6}" dt="2020-10-20T02:20:53.074" v="6346" actId="478"/>
          <ac:spMkLst>
            <pc:docMk/>
            <pc:sldMk cId="613298785" sldId="293"/>
            <ac:spMk id="20" creationId="{FCA17623-B3A6-574E-988A-1B075207F7B0}"/>
          </ac:spMkLst>
        </pc:spChg>
        <pc:spChg chg="del">
          <ac:chgData name="ANWAR AMAR" userId="c1720d63-2acc-4633-aa0b-51ca7356e534" providerId="ADAL" clId="{ABCA3BF8-60D5-C542-9DD7-932104690CA6}" dt="2020-10-20T02:20:53.074" v="6346" actId="478"/>
          <ac:spMkLst>
            <pc:docMk/>
            <pc:sldMk cId="613298785" sldId="293"/>
            <ac:spMk id="21" creationId="{C98EB789-C49C-D144-9310-AB100541248A}"/>
          </ac:spMkLst>
        </pc:spChg>
        <pc:spChg chg="mod">
          <ac:chgData name="ANWAR AMAR" userId="c1720d63-2acc-4633-aa0b-51ca7356e534" providerId="ADAL" clId="{ABCA3BF8-60D5-C542-9DD7-932104690CA6}" dt="2020-10-20T02:21:15.496" v="6354" actId="122"/>
          <ac:spMkLst>
            <pc:docMk/>
            <pc:sldMk cId="613298785" sldId="293"/>
            <ac:spMk id="22" creationId="{337A5071-D7B7-7845-9EA0-D6D469AF93F0}"/>
          </ac:spMkLst>
        </pc:spChg>
        <pc:spChg chg="mod">
          <ac:chgData name="ANWAR AMAR" userId="c1720d63-2acc-4633-aa0b-51ca7356e534" providerId="ADAL" clId="{ABCA3BF8-60D5-C542-9DD7-932104690CA6}" dt="2020-10-20T02:21:12.658" v="6353" actId="122"/>
          <ac:spMkLst>
            <pc:docMk/>
            <pc:sldMk cId="613298785" sldId="293"/>
            <ac:spMk id="23" creationId="{BBC9BF41-6F44-FF47-B5BE-A27ECBDBE2E0}"/>
          </ac:spMkLst>
        </pc:spChg>
        <pc:spChg chg="mod">
          <ac:chgData name="ANWAR AMAR" userId="c1720d63-2acc-4633-aa0b-51ca7356e534" providerId="ADAL" clId="{ABCA3BF8-60D5-C542-9DD7-932104690CA6}" dt="2020-10-20T02:21:21.511" v="6356" actId="122"/>
          <ac:spMkLst>
            <pc:docMk/>
            <pc:sldMk cId="613298785" sldId="293"/>
            <ac:spMk id="24" creationId="{70D8483D-F7A1-C64A-9AF4-9493E9F02537}"/>
          </ac:spMkLst>
        </pc:spChg>
        <pc:spChg chg="add del mod">
          <ac:chgData name="ANWAR AMAR" userId="c1720d63-2acc-4633-aa0b-51ca7356e534" providerId="ADAL" clId="{ABCA3BF8-60D5-C542-9DD7-932104690CA6}" dt="2020-10-20T02:20:50.628" v="6345"/>
          <ac:spMkLst>
            <pc:docMk/>
            <pc:sldMk cId="613298785" sldId="293"/>
            <ac:spMk id="25" creationId="{B6E2E3F4-8F1C-F74A-8B4C-9A755FF5E699}"/>
          </ac:spMkLst>
        </pc:spChg>
        <pc:spChg chg="mod">
          <ac:chgData name="ANWAR AMAR" userId="c1720d63-2acc-4633-aa0b-51ca7356e534" providerId="ADAL" clId="{ABCA3BF8-60D5-C542-9DD7-932104690CA6}" dt="2020-10-20T02:25:16.635" v="6609" actId="20577"/>
          <ac:spMkLst>
            <pc:docMk/>
            <pc:sldMk cId="613298785" sldId="293"/>
            <ac:spMk id="26" creationId="{109A9603-BA8A-EE4E-8167-FFB8108C2EF3}"/>
          </ac:spMkLst>
        </pc:spChg>
        <pc:spChg chg="add del mod">
          <ac:chgData name="ANWAR AMAR" userId="c1720d63-2acc-4633-aa0b-51ca7356e534" providerId="ADAL" clId="{ABCA3BF8-60D5-C542-9DD7-932104690CA6}" dt="2020-10-20T02:23:19.316" v="6376" actId="478"/>
          <ac:spMkLst>
            <pc:docMk/>
            <pc:sldMk cId="613298785" sldId="293"/>
            <ac:spMk id="30" creationId="{C6233E5B-421C-564F-B069-16DBB518D77A}"/>
          </ac:spMkLst>
        </pc:spChg>
        <pc:spChg chg="add mod">
          <ac:chgData name="ANWAR AMAR" userId="c1720d63-2acc-4633-aa0b-51ca7356e534" providerId="ADAL" clId="{ABCA3BF8-60D5-C542-9DD7-932104690CA6}" dt="2020-10-20T02:23:14.005" v="6375" actId="20577"/>
          <ac:spMkLst>
            <pc:docMk/>
            <pc:sldMk cId="613298785" sldId="293"/>
            <ac:spMk id="38" creationId="{58FB24FE-90C6-6B46-9B8B-13E96FDB6690}"/>
          </ac:spMkLst>
        </pc:spChg>
        <pc:cxnChg chg="del mod">
          <ac:chgData name="ANWAR AMAR" userId="c1720d63-2acc-4633-aa0b-51ca7356e534" providerId="ADAL" clId="{ABCA3BF8-60D5-C542-9DD7-932104690CA6}" dt="2020-10-20T02:20:53.074" v="6346" actId="478"/>
          <ac:cxnSpMkLst>
            <pc:docMk/>
            <pc:sldMk cId="613298785" sldId="293"/>
            <ac:cxnSpMk id="10" creationId="{FC1885DE-EC82-7047-A14E-2905EC66D4E9}"/>
          </ac:cxnSpMkLst>
        </pc:cxnChg>
        <pc:cxnChg chg="del mod">
          <ac:chgData name="ANWAR AMAR" userId="c1720d63-2acc-4633-aa0b-51ca7356e534" providerId="ADAL" clId="{ABCA3BF8-60D5-C542-9DD7-932104690CA6}" dt="2020-10-20T02:20:53.074" v="6346" actId="478"/>
          <ac:cxnSpMkLst>
            <pc:docMk/>
            <pc:sldMk cId="613298785" sldId="293"/>
            <ac:cxnSpMk id="11" creationId="{3F227DE5-BBA0-9B4D-B932-E553CE78BECF}"/>
          </ac:cxnSpMkLst>
        </pc:cxnChg>
        <pc:cxnChg chg="del mod">
          <ac:chgData name="ANWAR AMAR" userId="c1720d63-2acc-4633-aa0b-51ca7356e534" providerId="ADAL" clId="{ABCA3BF8-60D5-C542-9DD7-932104690CA6}" dt="2020-10-20T02:20:53.074" v="6346" actId="478"/>
          <ac:cxnSpMkLst>
            <pc:docMk/>
            <pc:sldMk cId="613298785" sldId="293"/>
            <ac:cxnSpMk id="16" creationId="{1BA3244E-1514-6743-ACD4-99744798603F}"/>
          </ac:cxnSpMkLst>
        </pc:cxnChg>
        <pc:cxnChg chg="mod">
          <ac:chgData name="ANWAR AMAR" userId="c1720d63-2acc-4633-aa0b-51ca7356e534" providerId="ADAL" clId="{ABCA3BF8-60D5-C542-9DD7-932104690CA6}" dt="2020-10-20T02:22:37.540" v="6367" actId="14100"/>
          <ac:cxnSpMkLst>
            <pc:docMk/>
            <pc:sldMk cId="613298785" sldId="293"/>
            <ac:cxnSpMk id="18" creationId="{77826D31-3743-614D-B3F6-E541D9867284}"/>
          </ac:cxnSpMkLst>
        </pc:cxnChg>
        <pc:cxnChg chg="add del mod">
          <ac:chgData name="ANWAR AMAR" userId="c1720d63-2acc-4633-aa0b-51ca7356e534" providerId="ADAL" clId="{ABCA3BF8-60D5-C542-9DD7-932104690CA6}" dt="2020-10-20T02:23:01.300" v="6371" actId="478"/>
          <ac:cxnSpMkLst>
            <pc:docMk/>
            <pc:sldMk cId="613298785" sldId="293"/>
            <ac:cxnSpMk id="27" creationId="{D2B00D50-3108-8F4C-BF62-086052A2369A}"/>
          </ac:cxnSpMkLst>
        </pc:cxnChg>
        <pc:cxnChg chg="add mod">
          <ac:chgData name="ANWAR AMAR" userId="c1720d63-2acc-4633-aa0b-51ca7356e534" providerId="ADAL" clId="{ABCA3BF8-60D5-C542-9DD7-932104690CA6}" dt="2020-10-20T02:22:57.161" v="6370" actId="1582"/>
          <ac:cxnSpMkLst>
            <pc:docMk/>
            <pc:sldMk cId="613298785" sldId="293"/>
            <ac:cxnSpMk id="33" creationId="{06CF63CE-CB40-5C41-A524-BD3CA266F86B}"/>
          </ac:cxnSpMkLst>
        </pc:cxnChg>
      </pc:sldChg>
      <pc:sldChg chg="addSp modSp new mod">
        <pc:chgData name="ANWAR AMAR" userId="c1720d63-2acc-4633-aa0b-51ca7356e534" providerId="ADAL" clId="{ABCA3BF8-60D5-C542-9DD7-932104690CA6}" dt="2020-10-22T06:54:50.374" v="7707"/>
        <pc:sldMkLst>
          <pc:docMk/>
          <pc:sldMk cId="3626502084" sldId="294"/>
        </pc:sldMkLst>
        <pc:spChg chg="mod">
          <ac:chgData name="ANWAR AMAR" userId="c1720d63-2acc-4633-aa0b-51ca7356e534" providerId="ADAL" clId="{ABCA3BF8-60D5-C542-9DD7-932104690CA6}" dt="2020-10-20T02:26:28.264" v="6658" actId="20577"/>
          <ac:spMkLst>
            <pc:docMk/>
            <pc:sldMk cId="3626502084" sldId="294"/>
            <ac:spMk id="2" creationId="{F0A414F3-DF5A-9A4A-A0EA-0AEC76C2125E}"/>
          </ac:spMkLst>
        </pc:spChg>
        <pc:spChg chg="mod">
          <ac:chgData name="ANWAR AMAR" userId="c1720d63-2acc-4633-aa0b-51ca7356e534" providerId="ADAL" clId="{ABCA3BF8-60D5-C542-9DD7-932104690CA6}" dt="2020-10-22T06:54:50.374" v="7707"/>
          <ac:spMkLst>
            <pc:docMk/>
            <pc:sldMk cId="3626502084" sldId="294"/>
            <ac:spMk id="3" creationId="{3BFD52D9-EAD2-0B42-8E56-4B6C085FF4CE}"/>
          </ac:spMkLst>
        </pc:spChg>
        <pc:picChg chg="add mod">
          <ac:chgData name="ANWAR AMAR" userId="c1720d63-2acc-4633-aa0b-51ca7356e534" providerId="ADAL" clId="{ABCA3BF8-60D5-C542-9DD7-932104690CA6}" dt="2020-10-20T02:28:11.962" v="6811" actId="1076"/>
          <ac:picMkLst>
            <pc:docMk/>
            <pc:sldMk cId="3626502084" sldId="294"/>
            <ac:picMk id="5" creationId="{2789A6E5-2ED5-0A4D-BF58-FD534F7807B8}"/>
          </ac:picMkLst>
        </pc:picChg>
      </pc:sldChg>
      <pc:sldChg chg="addSp modSp new mod">
        <pc:chgData name="ANWAR AMAR" userId="c1720d63-2acc-4633-aa0b-51ca7356e534" providerId="ADAL" clId="{ABCA3BF8-60D5-C542-9DD7-932104690CA6}" dt="2020-10-22T06:54:46.653" v="7705"/>
        <pc:sldMkLst>
          <pc:docMk/>
          <pc:sldMk cId="3550909604" sldId="295"/>
        </pc:sldMkLst>
        <pc:spChg chg="mod">
          <ac:chgData name="ANWAR AMAR" userId="c1720d63-2acc-4633-aa0b-51ca7356e534" providerId="ADAL" clId="{ABCA3BF8-60D5-C542-9DD7-932104690CA6}" dt="2020-10-20T02:59:32.055" v="7473" actId="20577"/>
          <ac:spMkLst>
            <pc:docMk/>
            <pc:sldMk cId="3550909604" sldId="295"/>
            <ac:spMk id="2" creationId="{F1D532D8-F164-F34F-BDC8-4DFBA97322E0}"/>
          </ac:spMkLst>
        </pc:spChg>
        <pc:spChg chg="mod">
          <ac:chgData name="ANWAR AMAR" userId="c1720d63-2acc-4633-aa0b-51ca7356e534" providerId="ADAL" clId="{ABCA3BF8-60D5-C542-9DD7-932104690CA6}" dt="2020-10-22T06:54:46.653" v="7705"/>
          <ac:spMkLst>
            <pc:docMk/>
            <pc:sldMk cId="3550909604" sldId="295"/>
            <ac:spMk id="3" creationId="{7B45DE74-A2D4-FB4B-A8D5-646B7D33E5B7}"/>
          </ac:spMkLst>
        </pc:spChg>
        <pc:picChg chg="add mod">
          <ac:chgData name="ANWAR AMAR" userId="c1720d63-2acc-4633-aa0b-51ca7356e534" providerId="ADAL" clId="{ABCA3BF8-60D5-C542-9DD7-932104690CA6}" dt="2020-10-22T06:47:56.114" v="7503" actId="14100"/>
          <ac:picMkLst>
            <pc:docMk/>
            <pc:sldMk cId="3550909604" sldId="295"/>
            <ac:picMk id="4" creationId="{C0D5E8A4-6DED-664C-96CC-234459AEEDDD}"/>
          </ac:picMkLst>
        </pc:picChg>
      </pc:sldChg>
      <pc:sldChg chg="addSp delSp modSp new mod">
        <pc:chgData name="ANWAR AMAR" userId="c1720d63-2acc-4633-aa0b-51ca7356e534" providerId="ADAL" clId="{ABCA3BF8-60D5-C542-9DD7-932104690CA6}" dt="2020-10-22T06:54:48.621" v="7706" actId="2"/>
        <pc:sldMkLst>
          <pc:docMk/>
          <pc:sldMk cId="3347951010" sldId="296"/>
        </pc:sldMkLst>
        <pc:spChg chg="mod">
          <ac:chgData name="ANWAR AMAR" userId="c1720d63-2acc-4633-aa0b-51ca7356e534" providerId="ADAL" clId="{ABCA3BF8-60D5-C542-9DD7-932104690CA6}" dt="2020-10-22T06:50:25.063" v="7667" actId="20577"/>
          <ac:spMkLst>
            <pc:docMk/>
            <pc:sldMk cId="3347951010" sldId="296"/>
            <ac:spMk id="2" creationId="{AF67721D-DB48-C34E-A962-5D3D8C0F1942}"/>
          </ac:spMkLst>
        </pc:spChg>
        <pc:spChg chg="mod">
          <ac:chgData name="ANWAR AMAR" userId="c1720d63-2acc-4633-aa0b-51ca7356e534" providerId="ADAL" clId="{ABCA3BF8-60D5-C542-9DD7-932104690CA6}" dt="2020-10-22T06:54:48.621" v="7706" actId="2"/>
          <ac:spMkLst>
            <pc:docMk/>
            <pc:sldMk cId="3347951010" sldId="296"/>
            <ac:spMk id="3" creationId="{1614B41B-8184-4343-BD0D-DA2AC072062A}"/>
          </ac:spMkLst>
        </pc:spChg>
        <pc:spChg chg="add del mod">
          <ac:chgData name="ANWAR AMAR" userId="c1720d63-2acc-4633-aa0b-51ca7356e534" providerId="ADAL" clId="{ABCA3BF8-60D5-C542-9DD7-932104690CA6}" dt="2020-10-22T06:50:33.996" v="7671"/>
          <ac:spMkLst>
            <pc:docMk/>
            <pc:sldMk cId="3347951010" sldId="296"/>
            <ac:spMk id="4" creationId="{EE1B0BBF-1B72-4946-A7B0-86BE1D267731}"/>
          </ac:spMkLst>
        </pc:spChg>
        <pc:picChg chg="add mod">
          <ac:chgData name="ANWAR AMAR" userId="c1720d63-2acc-4633-aa0b-51ca7356e534" providerId="ADAL" clId="{ABCA3BF8-60D5-C542-9DD7-932104690CA6}" dt="2020-10-22T06:50:45.521" v="7674" actId="14100"/>
          <ac:picMkLst>
            <pc:docMk/>
            <pc:sldMk cId="3347951010" sldId="296"/>
            <ac:picMk id="1026" creationId="{B6A42F41-99F9-EC4C-A2EF-1891678329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DE171-65C5-5045-BDDC-162F186FA235}" type="datetimeFigureOut">
              <a:rPr lang="en-GB" smtClean="0"/>
              <a:t>22/10/2020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67260-FB0D-3F4B-9B28-14EB59F31169}" type="slidenum">
              <a:rPr lang="en-GB" smtClean="0"/>
              <a:t>‹#›</a:t>
            </a:fld>
            <a:endParaRPr lang="en-GB" dirty="0"/>
          </a:p>
        </p:txBody>
      </p:sp>
    </p:spTree>
    <p:extLst>
      <p:ext uri="{BB962C8B-B14F-4D97-AF65-F5344CB8AC3E}">
        <p14:creationId xmlns:p14="http://schemas.microsoft.com/office/powerpoint/2010/main" val="276229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167260-FB0D-3F4B-9B28-14EB59F31169}" type="slidenum">
              <a:rPr lang="en-GB" smtClean="0"/>
              <a:t>3</a:t>
            </a:fld>
            <a:endParaRPr lang="en-GB" dirty="0"/>
          </a:p>
        </p:txBody>
      </p:sp>
    </p:spTree>
    <p:extLst>
      <p:ext uri="{BB962C8B-B14F-4D97-AF65-F5344CB8AC3E}">
        <p14:creationId xmlns:p14="http://schemas.microsoft.com/office/powerpoint/2010/main" val="208355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https://www.data-structures-in-practice.com/big-o-notation/</a:t>
            </a:r>
          </a:p>
        </p:txBody>
      </p:sp>
      <p:sp>
        <p:nvSpPr>
          <p:cNvPr id="4" name="Slide Number Placeholder 3"/>
          <p:cNvSpPr>
            <a:spLocks noGrp="1"/>
          </p:cNvSpPr>
          <p:nvPr>
            <p:ph type="sldNum" sz="quarter" idx="5"/>
          </p:nvPr>
        </p:nvSpPr>
        <p:spPr/>
        <p:txBody>
          <a:bodyPr/>
          <a:lstStyle/>
          <a:p>
            <a:fld id="{F6167260-FB0D-3F4B-9B28-14EB59F31169}" type="slidenum">
              <a:rPr lang="en-GB" smtClean="0"/>
              <a:t>10</a:t>
            </a:fld>
            <a:endParaRPr lang="en-GB" dirty="0"/>
          </a:p>
        </p:txBody>
      </p:sp>
    </p:spTree>
    <p:extLst>
      <p:ext uri="{BB962C8B-B14F-4D97-AF65-F5344CB8AC3E}">
        <p14:creationId xmlns:p14="http://schemas.microsoft.com/office/powerpoint/2010/main" val="182759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167260-FB0D-3F4B-9B28-14EB59F31169}" type="slidenum">
              <a:rPr lang="en-GB" smtClean="0"/>
              <a:t>22</a:t>
            </a:fld>
            <a:endParaRPr lang="en-GB" dirty="0"/>
          </a:p>
        </p:txBody>
      </p:sp>
    </p:spTree>
    <p:extLst>
      <p:ext uri="{BB962C8B-B14F-4D97-AF65-F5344CB8AC3E}">
        <p14:creationId xmlns:p14="http://schemas.microsoft.com/office/powerpoint/2010/main" val="178050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https://medium.com/@BennettGarner/what-the-graph-a-beginners-simple-intro-to-graphs-in-computer-science-3808d542a0e5</a:t>
            </a:r>
          </a:p>
          <a:p>
            <a:r>
              <a:rPr lang="en-GB" dirty="0"/>
              <a:t>https://en.wikipedia.org/wiki/Graph_(abstract_data_type)</a:t>
            </a:r>
          </a:p>
          <a:p>
            <a:r>
              <a:rPr lang="en-GB" dirty="0"/>
              <a:t>http://web.cecs.pdx.edu/~sheard/course/Cs163/Doc/Graphs.html</a:t>
            </a:r>
          </a:p>
        </p:txBody>
      </p:sp>
      <p:sp>
        <p:nvSpPr>
          <p:cNvPr id="4" name="Slide Number Placeholder 3"/>
          <p:cNvSpPr>
            <a:spLocks noGrp="1"/>
          </p:cNvSpPr>
          <p:nvPr>
            <p:ph type="sldNum" sz="quarter" idx="5"/>
          </p:nvPr>
        </p:nvSpPr>
        <p:spPr/>
        <p:txBody>
          <a:bodyPr/>
          <a:lstStyle/>
          <a:p>
            <a:fld id="{F6167260-FB0D-3F4B-9B28-14EB59F31169}" type="slidenum">
              <a:rPr lang="en-GB" smtClean="0"/>
              <a:t>28</a:t>
            </a:fld>
            <a:endParaRPr lang="en-GB" dirty="0"/>
          </a:p>
        </p:txBody>
      </p:sp>
    </p:spTree>
    <p:extLst>
      <p:ext uri="{BB962C8B-B14F-4D97-AF65-F5344CB8AC3E}">
        <p14:creationId xmlns:p14="http://schemas.microsoft.com/office/powerpoint/2010/main" val="201150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167260-FB0D-3F4B-9B28-14EB59F31169}" type="slidenum">
              <a:rPr lang="en-GB" smtClean="0"/>
              <a:t>33</a:t>
            </a:fld>
            <a:endParaRPr lang="en-GB" dirty="0"/>
          </a:p>
        </p:txBody>
      </p:sp>
    </p:spTree>
    <p:extLst>
      <p:ext uri="{BB962C8B-B14F-4D97-AF65-F5344CB8AC3E}">
        <p14:creationId xmlns:p14="http://schemas.microsoft.com/office/powerpoint/2010/main" val="239010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167260-FB0D-3F4B-9B28-14EB59F31169}" type="slidenum">
              <a:rPr lang="en-GB" smtClean="0"/>
              <a:t>34</a:t>
            </a:fld>
            <a:endParaRPr lang="en-GB" dirty="0"/>
          </a:p>
        </p:txBody>
      </p:sp>
    </p:spTree>
    <p:extLst>
      <p:ext uri="{BB962C8B-B14F-4D97-AF65-F5344CB8AC3E}">
        <p14:creationId xmlns:p14="http://schemas.microsoft.com/office/powerpoint/2010/main" val="143575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6B5A-8BAB-1C48-9E97-EE3E16ECB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CFB6FDC-CDBB-A341-BBF8-DBEA2BCFA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9DFFDC1-1507-3742-BFC9-B338DFDAA6A6}"/>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5" name="Footer Placeholder 4">
            <a:extLst>
              <a:ext uri="{FF2B5EF4-FFF2-40B4-BE49-F238E27FC236}">
                <a16:creationId xmlns:a16="http://schemas.microsoft.com/office/drawing/2014/main" id="{B78E25A4-A57A-D34B-BB75-39111D6691D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F44D69D-8BE9-F04B-8A58-45BF5EA79228}"/>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52632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37ED-E630-D04F-A8F0-E0E3E13868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DCBD51-2BD5-8049-82F3-317F05A97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B058E6-9B7A-3A45-B7A8-EDE1AE7B979B}"/>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5" name="Footer Placeholder 4">
            <a:extLst>
              <a:ext uri="{FF2B5EF4-FFF2-40B4-BE49-F238E27FC236}">
                <a16:creationId xmlns:a16="http://schemas.microsoft.com/office/drawing/2014/main" id="{36F4F8F1-E03A-FC4B-B3FE-62A0E462991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F7F100B-0E67-CB4F-9CE7-B982BBD00184}"/>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93582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36AF30-6698-D24A-ABAB-79C7F7372D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5AB643-3AB2-A540-8078-49073D712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756E7B-44EF-2E40-B956-02E98CED4EF0}"/>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5" name="Footer Placeholder 4">
            <a:extLst>
              <a:ext uri="{FF2B5EF4-FFF2-40B4-BE49-F238E27FC236}">
                <a16:creationId xmlns:a16="http://schemas.microsoft.com/office/drawing/2014/main" id="{2413C3A1-DDE4-1C4B-9285-357F8798341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DC7C94A-C758-9C4A-A2B3-3D323273E4FA}"/>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413174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C045AD-D215-1C4A-928D-31063DFBDDDB}"/>
              </a:ext>
            </a:extLst>
          </p:cNvPr>
          <p:cNvSpPr/>
          <p:nvPr userDrawn="1"/>
        </p:nvSpPr>
        <p:spPr>
          <a:xfrm>
            <a:off x="0" y="0"/>
            <a:ext cx="12192000"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C8ED039-329A-EC42-A62F-EB445255E138}"/>
              </a:ext>
            </a:extLst>
          </p:cNvPr>
          <p:cNvSpPr>
            <a:spLocks noGrp="1"/>
          </p:cNvSpPr>
          <p:nvPr>
            <p:ph type="title"/>
          </p:nvPr>
        </p:nvSpPr>
        <p:spPr>
          <a:xfrm>
            <a:off x="0" y="0"/>
            <a:ext cx="12192000" cy="681037"/>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483516E2-DA15-4841-B7E6-6DDE99DE8E8D}"/>
              </a:ext>
            </a:extLst>
          </p:cNvPr>
          <p:cNvSpPr>
            <a:spLocks noGrp="1"/>
          </p:cNvSpPr>
          <p:nvPr>
            <p:ph idx="1"/>
          </p:nvPr>
        </p:nvSpPr>
        <p:spPr>
          <a:xfrm>
            <a:off x="0" y="681036"/>
            <a:ext cx="12192000" cy="6176963"/>
          </a:xfrm>
        </p:spPr>
        <p:txBody>
          <a:bodyPr/>
          <a:lstStyle>
            <a:lvl1pPr marL="25400" indent="-25400">
              <a:buNone/>
              <a:tabLst/>
              <a:defRPr>
                <a:solidFill>
                  <a:schemeClr val="bg1"/>
                </a:solidFill>
              </a:defRPr>
            </a:lvl1pPr>
            <a:lvl2pPr>
              <a:buNone/>
              <a:defRPr>
                <a:solidFill>
                  <a:schemeClr val="bg1"/>
                </a:solidFill>
              </a:defRPr>
            </a:lvl2pPr>
            <a:lvl3pPr marL="914400" indent="0">
              <a:buNone/>
              <a:tabLst/>
              <a:defRPr>
                <a:solidFill>
                  <a:schemeClr val="bg1"/>
                </a:solidFill>
              </a:defRPr>
            </a:lvl3pPr>
            <a:lvl4pPr>
              <a:buNone/>
              <a:defRPr>
                <a:solidFill>
                  <a:schemeClr val="bg1"/>
                </a:solidFill>
              </a:defRPr>
            </a:lvl4pPr>
            <a:lvl5pPr>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4069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12E4-FEB9-AE46-A7A9-1DD7F3B34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A575020-2FD8-4849-ADD4-BFAB3E53B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501DB6-A462-2B47-80F7-DB8CC9025A1B}"/>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5" name="Footer Placeholder 4">
            <a:extLst>
              <a:ext uri="{FF2B5EF4-FFF2-40B4-BE49-F238E27FC236}">
                <a16:creationId xmlns:a16="http://schemas.microsoft.com/office/drawing/2014/main" id="{0D56D81E-1F70-2C46-8202-190EB340DC2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0BBB326-C337-5F4B-9002-687DCC8B0CC3}"/>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34735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8C79-04F7-C14A-B98C-33CAB967B5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B80106-2886-5541-97C1-0F892E573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76BA261-7B42-0C40-8073-22CBF7407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FDB2E5-719F-1B48-A8AF-93C147F469E0}"/>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6" name="Footer Placeholder 5">
            <a:extLst>
              <a:ext uri="{FF2B5EF4-FFF2-40B4-BE49-F238E27FC236}">
                <a16:creationId xmlns:a16="http://schemas.microsoft.com/office/drawing/2014/main" id="{2C9D2D27-3CBF-FD48-8DE5-41B43CA425C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0280693-F878-6142-918F-403CC4D9BB62}"/>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62722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EE0F-5C30-CF46-929C-9EEFB018D6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B6C0AA-E992-A947-B29F-8B5AC1381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01743-E70E-0F4A-8E81-A32ABBC61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0FF4398-E0E8-D74F-9CFB-7302DCA71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1741D-E391-8D45-91AA-5C109AD7B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C00C45-020B-4540-A4CA-BE6726D31046}"/>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8" name="Footer Placeholder 7">
            <a:extLst>
              <a:ext uri="{FF2B5EF4-FFF2-40B4-BE49-F238E27FC236}">
                <a16:creationId xmlns:a16="http://schemas.microsoft.com/office/drawing/2014/main" id="{96229648-E5A6-4647-B2D3-8268EFD2D80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3DBBC2B5-CB51-B24A-B6FF-CF937F77A63F}"/>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129967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90EC-F910-3049-B29E-E692144CF8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E9884BF-357A-BB4D-84ED-61B2DD74E51A}"/>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4" name="Footer Placeholder 3">
            <a:extLst>
              <a:ext uri="{FF2B5EF4-FFF2-40B4-BE49-F238E27FC236}">
                <a16:creationId xmlns:a16="http://schemas.microsoft.com/office/drawing/2014/main" id="{12DF26BF-5D30-4749-853E-C7BD29827B8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B722EA3-2AE4-9C41-8A74-354FDBE6781E}"/>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188788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9EEC7-C5A7-4346-A4B3-A2B390AD8159}"/>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3" name="Footer Placeholder 2">
            <a:extLst>
              <a:ext uri="{FF2B5EF4-FFF2-40B4-BE49-F238E27FC236}">
                <a16:creationId xmlns:a16="http://schemas.microsoft.com/office/drawing/2014/main" id="{9E856450-68FF-674E-8845-7B251C693CA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0F81266-8B74-8549-A026-878FAA20EA34}"/>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144297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9A75-1207-2043-88D8-4E5E834AB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3FC763-7309-184E-B7C8-DB7DEFFB2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A78DEE-4803-7B4E-8F4D-37DD5BE26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C865C-FAFC-9D41-BB49-F48A2D220E00}"/>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6" name="Footer Placeholder 5">
            <a:extLst>
              <a:ext uri="{FF2B5EF4-FFF2-40B4-BE49-F238E27FC236}">
                <a16:creationId xmlns:a16="http://schemas.microsoft.com/office/drawing/2014/main" id="{1EC2F5CC-E2F0-A844-848B-798CC6C15AE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97F171-0622-6344-A078-283C5DF247DC}"/>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181144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2EDF-1739-7045-B9A2-98779E2D8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522396-3144-064C-A725-316CEB6A4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1E7B63F7-4F5D-0143-A03D-78282682E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75522-A4E3-8C4C-BF1A-DA7A20B385F0}"/>
              </a:ext>
            </a:extLst>
          </p:cNvPr>
          <p:cNvSpPr>
            <a:spLocks noGrp="1"/>
          </p:cNvSpPr>
          <p:nvPr>
            <p:ph type="dt" sz="half" idx="10"/>
          </p:nvPr>
        </p:nvSpPr>
        <p:spPr/>
        <p:txBody>
          <a:bodyPr/>
          <a:lstStyle/>
          <a:p>
            <a:fld id="{F4053CDA-3CDA-414C-9F84-42F61E96828F}" type="datetimeFigureOut">
              <a:rPr lang="en-GB" smtClean="0"/>
              <a:t>22/10/2020</a:t>
            </a:fld>
            <a:endParaRPr lang="en-GB" dirty="0"/>
          </a:p>
        </p:txBody>
      </p:sp>
      <p:sp>
        <p:nvSpPr>
          <p:cNvPr id="6" name="Footer Placeholder 5">
            <a:extLst>
              <a:ext uri="{FF2B5EF4-FFF2-40B4-BE49-F238E27FC236}">
                <a16:creationId xmlns:a16="http://schemas.microsoft.com/office/drawing/2014/main" id="{D8D131EB-DD0C-B943-B7D4-7CBB1BA489A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9CB58EB-0032-DA4E-8164-3192FE33934E}"/>
              </a:ext>
            </a:extLst>
          </p:cNvPr>
          <p:cNvSpPr>
            <a:spLocks noGrp="1"/>
          </p:cNvSpPr>
          <p:nvPr>
            <p:ph type="sldNum" sz="quarter" idx="12"/>
          </p:nvPr>
        </p:nvSpPr>
        <p:spPr/>
        <p:txBody>
          <a:bodyPr/>
          <a:lstStyle/>
          <a:p>
            <a:fld id="{728EB904-EF53-4445-8B37-9DD88F42CF88}" type="slidenum">
              <a:rPr lang="en-GB" smtClean="0"/>
              <a:t>‹#›</a:t>
            </a:fld>
            <a:endParaRPr lang="en-GB" dirty="0"/>
          </a:p>
        </p:txBody>
      </p:sp>
    </p:spTree>
    <p:extLst>
      <p:ext uri="{BB962C8B-B14F-4D97-AF65-F5344CB8AC3E}">
        <p14:creationId xmlns:p14="http://schemas.microsoft.com/office/powerpoint/2010/main" val="14637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F3327-B9F1-6D4F-9B56-672BC207B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A9B44F-6E2A-D442-B5B5-EBB23FBB3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EE167-7EC3-E140-B9A2-B0156080A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53CDA-3CDA-414C-9F84-42F61E96828F}" type="datetimeFigureOut">
              <a:rPr lang="en-GB" smtClean="0"/>
              <a:t>22/10/2020</a:t>
            </a:fld>
            <a:endParaRPr lang="en-GB" dirty="0"/>
          </a:p>
        </p:txBody>
      </p:sp>
      <p:sp>
        <p:nvSpPr>
          <p:cNvPr id="5" name="Footer Placeholder 4">
            <a:extLst>
              <a:ext uri="{FF2B5EF4-FFF2-40B4-BE49-F238E27FC236}">
                <a16:creationId xmlns:a16="http://schemas.microsoft.com/office/drawing/2014/main" id="{EFDF1AAC-B0DA-7144-BF03-E4D2C0625F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F9FE9AB-E69E-9441-8D0D-519FEF2F2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EB904-EF53-4445-8B37-9DD88F42CF88}" type="slidenum">
              <a:rPr lang="en-GB" smtClean="0"/>
              <a:t>‹#›</a:t>
            </a:fld>
            <a:endParaRPr lang="en-GB" dirty="0"/>
          </a:p>
        </p:txBody>
      </p:sp>
    </p:spTree>
    <p:extLst>
      <p:ext uri="{BB962C8B-B14F-4D97-AF65-F5344CB8AC3E}">
        <p14:creationId xmlns:p14="http://schemas.microsoft.com/office/powerpoint/2010/main" val="336666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A54B-D663-F049-839A-F8D0D0156696}"/>
              </a:ext>
            </a:extLst>
          </p:cNvPr>
          <p:cNvSpPr>
            <a:spLocks noGrp="1"/>
          </p:cNvSpPr>
          <p:nvPr>
            <p:ph type="title"/>
          </p:nvPr>
        </p:nvSpPr>
        <p:spPr/>
        <p:txBody>
          <a:bodyPr>
            <a:normAutofit fontScale="90000"/>
          </a:bodyPr>
          <a:lstStyle/>
          <a:p>
            <a:r>
              <a:rPr lang="en-US" b="1" dirty="0"/>
              <a:t>19.1 Algorithms </a:t>
            </a:r>
            <a:endParaRPr lang="en-US" dirty="0"/>
          </a:p>
        </p:txBody>
      </p:sp>
      <p:sp>
        <p:nvSpPr>
          <p:cNvPr id="3" name="Content Placeholder 2">
            <a:extLst>
              <a:ext uri="{FF2B5EF4-FFF2-40B4-BE49-F238E27FC236}">
                <a16:creationId xmlns:a16="http://schemas.microsoft.com/office/drawing/2014/main" id="{B14DD5BC-85AA-9443-AD36-F1680B94926C}"/>
              </a:ext>
            </a:extLst>
          </p:cNvPr>
          <p:cNvSpPr>
            <a:spLocks noGrp="1"/>
          </p:cNvSpPr>
          <p:nvPr>
            <p:ph idx="1"/>
          </p:nvPr>
        </p:nvSpPr>
        <p:spPr>
          <a:solidFill>
            <a:schemeClr val="accent2"/>
          </a:solidFill>
        </p:spPr>
        <p:txBody>
          <a:bodyPr>
            <a:normAutofit fontScale="77500" lnSpcReduction="20000"/>
          </a:bodyPr>
          <a:lstStyle/>
          <a:p>
            <a:pPr marL="514350" indent="-514350">
              <a:buFont typeface="+mj-lt"/>
              <a:buAutoNum type="arabicPeriod"/>
            </a:pPr>
            <a:r>
              <a:rPr lang="en-US" dirty="0"/>
              <a:t>Write an algorithm to implement a linear search </a:t>
            </a:r>
          </a:p>
          <a:p>
            <a:pPr marL="514350" indent="-514350">
              <a:buFont typeface="+mj-lt"/>
              <a:buAutoNum type="arabicPeriod"/>
            </a:pPr>
            <a:r>
              <a:rPr lang="en-US" dirty="0"/>
              <a:t>Write an algorithm to implement a binary search </a:t>
            </a:r>
          </a:p>
          <a:p>
            <a:pPr marL="514350" indent="-514350">
              <a:buFont typeface="+mj-lt"/>
              <a:buAutoNum type="arabicPeriod"/>
            </a:pPr>
            <a:r>
              <a:rPr lang="en-US" dirty="0"/>
              <a:t>The conditions necessary for the use of a binary search </a:t>
            </a:r>
          </a:p>
          <a:p>
            <a:pPr marL="514350" indent="-514350">
              <a:buFont typeface="+mj-lt"/>
              <a:buAutoNum type="arabicPeriod"/>
            </a:pPr>
            <a:r>
              <a:rPr lang="en-US" dirty="0"/>
              <a:t>How the performance of a binary search varies according to the number of data items </a:t>
            </a:r>
          </a:p>
          <a:p>
            <a:pPr marL="514350" indent="-514350">
              <a:buFont typeface="+mj-lt"/>
              <a:buAutoNum type="arabicPeriod"/>
            </a:pPr>
            <a:r>
              <a:rPr lang="en-US" dirty="0"/>
              <a:t>Write an algorithm to implement an insertion sort Write an algorithm to implement a bubble sort </a:t>
            </a:r>
          </a:p>
          <a:p>
            <a:pPr marL="514350" indent="-514350">
              <a:buFont typeface="+mj-lt"/>
              <a:buAutoNum type="arabicPeriod"/>
            </a:pPr>
            <a:r>
              <a:rPr lang="en-US" dirty="0"/>
              <a:t>Performance of a sorting routine may depend on the initial order of the data and the number of data items </a:t>
            </a:r>
          </a:p>
          <a:p>
            <a:pPr marL="514350" indent="-514350">
              <a:buFont typeface="+mj-lt"/>
              <a:buAutoNum type="arabicPeriod"/>
            </a:pPr>
            <a:r>
              <a:rPr lang="en-US" dirty="0"/>
              <a:t>Write algorithms to find an item in each of the following: linked list, binary tree </a:t>
            </a:r>
          </a:p>
          <a:p>
            <a:pPr marL="514350" indent="-514350">
              <a:buFont typeface="+mj-lt"/>
              <a:buAutoNum type="arabicPeriod"/>
            </a:pPr>
            <a:r>
              <a:rPr lang="en-US" dirty="0"/>
              <a:t>Write algorithms to insert an item into each of the following: stack, queue, linked list, binary tree </a:t>
            </a:r>
          </a:p>
          <a:p>
            <a:pPr marL="514350" indent="-514350">
              <a:buFont typeface="+mj-lt"/>
              <a:buAutoNum type="arabicPeriod"/>
            </a:pPr>
            <a:r>
              <a:rPr lang="en-US" dirty="0"/>
              <a:t>Write algorithms to delete an item from each of the following: stack, queue, linked list </a:t>
            </a:r>
          </a:p>
          <a:p>
            <a:pPr marL="514350" indent="-514350">
              <a:buFont typeface="+mj-lt"/>
              <a:buAutoNum type="arabicPeriod"/>
            </a:pPr>
            <a:r>
              <a:rPr lang="en-US" dirty="0"/>
              <a:t>Show understanding that a graph is an example of an ADT. </a:t>
            </a:r>
          </a:p>
          <a:p>
            <a:pPr marL="514350" indent="-514350">
              <a:buFont typeface="+mj-lt"/>
              <a:buAutoNum type="arabicPeriod"/>
            </a:pPr>
            <a:r>
              <a:rPr lang="en-US" dirty="0"/>
              <a:t>Describe the key features of a graph and justify its use for a given situation </a:t>
            </a:r>
          </a:p>
          <a:p>
            <a:pPr marL="514350" indent="-514350">
              <a:buFont typeface="+mj-lt"/>
              <a:buAutoNum type="arabicPeriod"/>
            </a:pPr>
            <a:r>
              <a:rPr lang="en-US" dirty="0"/>
              <a:t>Candidates will not be required to write code for this structure. </a:t>
            </a:r>
          </a:p>
          <a:p>
            <a:pPr marL="514350" indent="-514350">
              <a:buFont typeface="+mj-lt"/>
              <a:buAutoNum type="arabicPeriod"/>
            </a:pPr>
            <a:r>
              <a:rPr lang="en-US" dirty="0"/>
              <a:t>Describe the following ADTs and demonstrate how they can be implemented from appropriate built- in types or other ADTs: stack, queue, linked list, dictionary, binary tree </a:t>
            </a:r>
          </a:p>
          <a:p>
            <a:pPr marL="514350" indent="-514350">
              <a:buFont typeface="+mj-lt"/>
              <a:buAutoNum type="arabicPeriod"/>
            </a:pPr>
            <a:r>
              <a:rPr lang="en-US" dirty="0"/>
              <a:t>Including use of Big O notation to specify time and space complexity </a:t>
            </a:r>
          </a:p>
          <a:p>
            <a:pPr marL="514350" indent="-514350">
              <a:buFont typeface="+mj-lt"/>
              <a:buAutoNum type="arabicPeriod"/>
            </a:pPr>
            <a:endParaRPr lang="en-GB" dirty="0"/>
          </a:p>
        </p:txBody>
      </p:sp>
    </p:spTree>
    <p:extLst>
      <p:ext uri="{BB962C8B-B14F-4D97-AF65-F5344CB8AC3E}">
        <p14:creationId xmlns:p14="http://schemas.microsoft.com/office/powerpoint/2010/main" val="99962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BF87-67AF-B240-9F5D-7BDDC7509134}"/>
              </a:ext>
            </a:extLst>
          </p:cNvPr>
          <p:cNvSpPr>
            <a:spLocks noGrp="1"/>
          </p:cNvSpPr>
          <p:nvPr>
            <p:ph type="title"/>
          </p:nvPr>
        </p:nvSpPr>
        <p:spPr/>
        <p:txBody>
          <a:bodyPr>
            <a:normAutofit fontScale="90000"/>
          </a:bodyPr>
          <a:lstStyle/>
          <a:p>
            <a:r>
              <a:rPr lang="en-GB" dirty="0"/>
              <a:t>Big O Notation</a:t>
            </a:r>
          </a:p>
        </p:txBody>
      </p:sp>
      <p:sp>
        <p:nvSpPr>
          <p:cNvPr id="3" name="Content Placeholder 2">
            <a:extLst>
              <a:ext uri="{FF2B5EF4-FFF2-40B4-BE49-F238E27FC236}">
                <a16:creationId xmlns:a16="http://schemas.microsoft.com/office/drawing/2014/main" id="{1FBAC0DC-273B-0F40-9CF4-A208B7C458B9}"/>
              </a:ext>
            </a:extLst>
          </p:cNvPr>
          <p:cNvSpPr>
            <a:spLocks noGrp="1"/>
          </p:cNvSpPr>
          <p:nvPr>
            <p:ph idx="1"/>
          </p:nvPr>
        </p:nvSpPr>
        <p:spPr/>
        <p:txBody>
          <a:bodyPr>
            <a:normAutofit fontScale="92500" lnSpcReduction="20000"/>
          </a:bodyPr>
          <a:lstStyle/>
          <a:p>
            <a:r>
              <a:rPr lang="en-GB" dirty="0"/>
              <a:t>Big O = A way of showing how quick math functions grow </a:t>
            </a:r>
          </a:p>
          <a:p>
            <a:endParaRPr lang="en-GB" dirty="0"/>
          </a:p>
          <a:p>
            <a:r>
              <a:rPr lang="en-GB" dirty="0"/>
              <a:t>But we only care when the inputs used are large inputs </a:t>
            </a:r>
          </a:p>
          <a:p>
            <a:endParaRPr lang="en-GB" dirty="0"/>
          </a:p>
          <a:p>
            <a:r>
              <a:rPr lang="en-GB" dirty="0"/>
              <a:t>With Big O notation, you remove two things:</a:t>
            </a:r>
          </a:p>
          <a:p>
            <a:r>
              <a:rPr lang="en-GB" dirty="0"/>
              <a:t>1. Constant Factors </a:t>
            </a:r>
          </a:p>
          <a:p>
            <a:r>
              <a:rPr lang="en-GB" dirty="0"/>
              <a:t>2. Lower order terms</a:t>
            </a:r>
          </a:p>
          <a:p>
            <a:endParaRPr lang="en-GB" dirty="0"/>
          </a:p>
          <a:p>
            <a:r>
              <a:rPr lang="en-GB" dirty="0"/>
              <a:t>Constant factors = </a:t>
            </a:r>
            <a:r>
              <a:rPr lang="en-US" dirty="0"/>
              <a:t>the constant values that a term is multiplied by</a:t>
            </a:r>
          </a:p>
          <a:p>
            <a:r>
              <a:rPr lang="en-US" dirty="0"/>
              <a:t>Example: 5n. 5 is the constant value of n, therefore 5 is the constant factor</a:t>
            </a:r>
          </a:p>
          <a:p>
            <a:endParaRPr lang="en-US" dirty="0"/>
          </a:p>
          <a:p>
            <a:r>
              <a:rPr lang="en-US" dirty="0"/>
              <a:t>Lower Order Terms = If all the variables are the same, the first term with the highest exponent is the LEADING ORDER  term. All the others are the LOWEST ORDER terms, we remove the LOWER ORDER.</a:t>
            </a:r>
          </a:p>
          <a:p>
            <a:r>
              <a:rPr lang="en-US" dirty="0"/>
              <a:t>Example: 5n</a:t>
            </a:r>
            <a:r>
              <a:rPr lang="en-US" baseline="30000" dirty="0"/>
              <a:t>4</a:t>
            </a:r>
            <a:r>
              <a:rPr lang="en-US" dirty="0"/>
              <a:t> + 3 + n</a:t>
            </a:r>
            <a:r>
              <a:rPr lang="en-US" baseline="30000" dirty="0"/>
              <a:t>2</a:t>
            </a:r>
            <a:r>
              <a:rPr lang="en-US" dirty="0"/>
              <a:t> + n</a:t>
            </a:r>
            <a:r>
              <a:rPr lang="en-US" baseline="30000" dirty="0"/>
              <a:t>3     </a:t>
            </a:r>
            <a:r>
              <a:rPr lang="en-US" dirty="0"/>
              <a:t> The first term is n</a:t>
            </a:r>
            <a:r>
              <a:rPr lang="en-US" baseline="30000" dirty="0"/>
              <a:t>4</a:t>
            </a:r>
            <a:r>
              <a:rPr lang="en-US" dirty="0"/>
              <a:t>. The lower order terms are 3, n</a:t>
            </a:r>
            <a:r>
              <a:rPr lang="en-US" baseline="30000" dirty="0"/>
              <a:t>2 </a:t>
            </a:r>
            <a:r>
              <a:rPr lang="en-US" dirty="0"/>
              <a:t>and n</a:t>
            </a:r>
            <a:r>
              <a:rPr lang="en-US" baseline="30000" dirty="0"/>
              <a:t>3</a:t>
            </a:r>
            <a:r>
              <a:rPr lang="en-US" dirty="0"/>
              <a:t>. We remove these</a:t>
            </a:r>
          </a:p>
          <a:p>
            <a:endParaRPr lang="en-US" dirty="0"/>
          </a:p>
          <a:p>
            <a:endParaRPr lang="en-GB" dirty="0"/>
          </a:p>
        </p:txBody>
      </p:sp>
    </p:spTree>
    <p:extLst>
      <p:ext uri="{BB962C8B-B14F-4D97-AF65-F5344CB8AC3E}">
        <p14:creationId xmlns:p14="http://schemas.microsoft.com/office/powerpoint/2010/main" val="6513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FC75-32C3-B641-B267-C4E10A7E3AFE}"/>
              </a:ext>
            </a:extLst>
          </p:cNvPr>
          <p:cNvSpPr>
            <a:spLocks noGrp="1"/>
          </p:cNvSpPr>
          <p:nvPr>
            <p:ph type="title"/>
          </p:nvPr>
        </p:nvSpPr>
        <p:spPr/>
        <p:txBody>
          <a:bodyPr>
            <a:normAutofit fontScale="90000"/>
          </a:bodyPr>
          <a:lstStyle/>
          <a:p>
            <a:r>
              <a:rPr lang="en-GB" dirty="0"/>
              <a:t>Example</a:t>
            </a:r>
          </a:p>
        </p:txBody>
      </p:sp>
      <p:sp>
        <p:nvSpPr>
          <p:cNvPr id="3" name="Content Placeholder 2">
            <a:extLst>
              <a:ext uri="{FF2B5EF4-FFF2-40B4-BE49-F238E27FC236}">
                <a16:creationId xmlns:a16="http://schemas.microsoft.com/office/drawing/2014/main" id="{64E86E2C-F6E4-7440-9AEE-E1E7EA092B36}"/>
              </a:ext>
            </a:extLst>
          </p:cNvPr>
          <p:cNvSpPr>
            <a:spLocks noGrp="1"/>
          </p:cNvSpPr>
          <p:nvPr>
            <p:ph idx="1"/>
          </p:nvPr>
        </p:nvSpPr>
        <p:spPr/>
        <p:txBody>
          <a:bodyPr/>
          <a:lstStyle/>
          <a:p>
            <a:r>
              <a:rPr lang="en-GB" dirty="0"/>
              <a:t>With these two examples:</a:t>
            </a:r>
          </a:p>
          <a:p>
            <a:endParaRPr lang="en-GB" dirty="0"/>
          </a:p>
          <a:p>
            <a:r>
              <a:rPr lang="en-GB" dirty="0"/>
              <a:t>Example 1: f(n) = 8n + 69 </a:t>
            </a:r>
          </a:p>
          <a:p>
            <a:r>
              <a:rPr lang="en-GB" dirty="0"/>
              <a:t>Example 2: f(n) = 4n</a:t>
            </a:r>
          </a:p>
          <a:p>
            <a:endParaRPr lang="en-GB" dirty="0"/>
          </a:p>
          <a:p>
            <a:r>
              <a:rPr lang="en-GB" dirty="0"/>
              <a:t>From Example 1, we can remove the constant value of 8 and the +69</a:t>
            </a:r>
          </a:p>
          <a:p>
            <a:r>
              <a:rPr lang="en-GB" dirty="0"/>
              <a:t>From Example 2, we can remove the constant value of 4 </a:t>
            </a:r>
          </a:p>
          <a:p>
            <a:endParaRPr lang="en-GB" dirty="0"/>
          </a:p>
          <a:p>
            <a:r>
              <a:rPr lang="en-GB" dirty="0"/>
              <a:t>So both can be written as</a:t>
            </a:r>
          </a:p>
          <a:p>
            <a:r>
              <a:rPr lang="en-GB" dirty="0"/>
              <a:t>O(n) </a:t>
            </a:r>
          </a:p>
          <a:p>
            <a:r>
              <a:rPr lang="en-GB" dirty="0"/>
              <a:t>Order of n</a:t>
            </a:r>
          </a:p>
          <a:p>
            <a:endParaRPr lang="en-GB" dirty="0"/>
          </a:p>
        </p:txBody>
      </p:sp>
    </p:spTree>
    <p:extLst>
      <p:ext uri="{BB962C8B-B14F-4D97-AF65-F5344CB8AC3E}">
        <p14:creationId xmlns:p14="http://schemas.microsoft.com/office/powerpoint/2010/main" val="225346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2396-D605-3F40-A91B-55143ECD7070}"/>
              </a:ext>
            </a:extLst>
          </p:cNvPr>
          <p:cNvSpPr>
            <a:spLocks noGrp="1"/>
          </p:cNvSpPr>
          <p:nvPr>
            <p:ph type="title"/>
          </p:nvPr>
        </p:nvSpPr>
        <p:spPr/>
        <p:txBody>
          <a:bodyPr>
            <a:normAutofit fontScale="90000"/>
          </a:bodyPr>
          <a:lstStyle/>
          <a:p>
            <a:r>
              <a:rPr lang="en-GB" dirty="0"/>
              <a:t>Why do we remove?</a:t>
            </a:r>
          </a:p>
        </p:txBody>
      </p:sp>
      <p:sp>
        <p:nvSpPr>
          <p:cNvPr id="3" name="Content Placeholder 2">
            <a:extLst>
              <a:ext uri="{FF2B5EF4-FFF2-40B4-BE49-F238E27FC236}">
                <a16:creationId xmlns:a16="http://schemas.microsoft.com/office/drawing/2014/main" id="{68937C0F-A495-184D-89F5-FA1CA2EB6335}"/>
              </a:ext>
            </a:extLst>
          </p:cNvPr>
          <p:cNvSpPr>
            <a:spLocks noGrp="1"/>
          </p:cNvSpPr>
          <p:nvPr>
            <p:ph idx="1"/>
          </p:nvPr>
        </p:nvSpPr>
        <p:spPr/>
        <p:txBody>
          <a:bodyPr/>
          <a:lstStyle/>
          <a:p>
            <a:r>
              <a:rPr lang="en-GB" dirty="0"/>
              <a:t>We remove the constant factors and lower order terms because they don’t really make that big of a difference. </a:t>
            </a:r>
          </a:p>
          <a:p>
            <a:endParaRPr lang="en-GB" dirty="0"/>
          </a:p>
          <a:p>
            <a:r>
              <a:rPr lang="en-GB" dirty="0"/>
              <a:t>So if you look at these 4 formulas:</a:t>
            </a:r>
          </a:p>
          <a:p>
            <a:r>
              <a:rPr lang="en-GB" dirty="0"/>
              <a:t>Example 1:  	A = n</a:t>
            </a:r>
            <a:br>
              <a:rPr lang="en-GB" dirty="0"/>
            </a:br>
            <a:r>
              <a:rPr lang="en-GB" dirty="0"/>
              <a:t>Example 2: 	A = 2n</a:t>
            </a:r>
            <a:br>
              <a:rPr lang="en-GB" dirty="0"/>
            </a:br>
            <a:r>
              <a:rPr lang="en-GB" dirty="0"/>
              <a:t>Example 3: 	A = 3n</a:t>
            </a:r>
            <a:br>
              <a:rPr lang="en-GB" dirty="0"/>
            </a:br>
            <a:r>
              <a:rPr lang="en-GB" dirty="0"/>
              <a:t>Example 4: 	A = n</a:t>
            </a:r>
            <a:r>
              <a:rPr lang="en-GB" baseline="30000" dirty="0"/>
              <a:t>2</a:t>
            </a:r>
          </a:p>
          <a:p>
            <a:endParaRPr lang="en-GB" baseline="30000" dirty="0"/>
          </a:p>
          <a:p>
            <a:r>
              <a:rPr lang="en-GB" dirty="0"/>
              <a:t>And then plot these formulas on a graph, Example 1, 2 and 3 barely change anyway </a:t>
            </a:r>
          </a:p>
          <a:p>
            <a:r>
              <a:rPr lang="en-GB" dirty="0"/>
              <a:t>Example 4 has a bigger change </a:t>
            </a:r>
          </a:p>
          <a:p>
            <a:endParaRPr lang="en-GB" baseline="30000" dirty="0"/>
          </a:p>
          <a:p>
            <a:endParaRPr lang="en-GB" baseline="30000" dirty="0"/>
          </a:p>
        </p:txBody>
      </p:sp>
    </p:spTree>
    <p:extLst>
      <p:ext uri="{BB962C8B-B14F-4D97-AF65-F5344CB8AC3E}">
        <p14:creationId xmlns:p14="http://schemas.microsoft.com/office/powerpoint/2010/main" val="200512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2396-D605-3F40-A91B-55143ECD7070}"/>
              </a:ext>
            </a:extLst>
          </p:cNvPr>
          <p:cNvSpPr>
            <a:spLocks noGrp="1"/>
          </p:cNvSpPr>
          <p:nvPr>
            <p:ph type="title"/>
          </p:nvPr>
        </p:nvSpPr>
        <p:spPr/>
        <p:txBody>
          <a:bodyPr>
            <a:normAutofit fontScale="90000"/>
          </a:bodyPr>
          <a:lstStyle/>
          <a:p>
            <a:r>
              <a:rPr lang="en-GB" dirty="0"/>
              <a:t>Why do we remove?</a:t>
            </a:r>
          </a:p>
        </p:txBody>
      </p:sp>
      <p:sp>
        <p:nvSpPr>
          <p:cNvPr id="3" name="Content Placeholder 2">
            <a:extLst>
              <a:ext uri="{FF2B5EF4-FFF2-40B4-BE49-F238E27FC236}">
                <a16:creationId xmlns:a16="http://schemas.microsoft.com/office/drawing/2014/main" id="{68937C0F-A495-184D-89F5-FA1CA2EB6335}"/>
              </a:ext>
            </a:extLst>
          </p:cNvPr>
          <p:cNvSpPr>
            <a:spLocks noGrp="1"/>
          </p:cNvSpPr>
          <p:nvPr>
            <p:ph idx="1"/>
          </p:nvPr>
        </p:nvSpPr>
        <p:spPr>
          <a:xfrm>
            <a:off x="0" y="681036"/>
            <a:ext cx="5486400" cy="6176963"/>
          </a:xfrm>
        </p:spPr>
        <p:txBody>
          <a:bodyPr/>
          <a:lstStyle/>
          <a:p>
            <a:r>
              <a:rPr lang="en-GB" dirty="0"/>
              <a:t>4 formulas:</a:t>
            </a:r>
          </a:p>
          <a:p>
            <a:r>
              <a:rPr lang="en-GB" dirty="0"/>
              <a:t>Example 1:  	A = n</a:t>
            </a:r>
            <a:br>
              <a:rPr lang="en-GB" dirty="0"/>
            </a:br>
            <a:r>
              <a:rPr lang="en-GB" dirty="0"/>
              <a:t>Example 2: 	A = 2n</a:t>
            </a:r>
            <a:br>
              <a:rPr lang="en-GB" dirty="0"/>
            </a:br>
            <a:r>
              <a:rPr lang="en-GB" dirty="0"/>
              <a:t>Example 3: 	A = 3n</a:t>
            </a:r>
            <a:br>
              <a:rPr lang="en-GB" dirty="0"/>
            </a:br>
            <a:r>
              <a:rPr lang="en-GB" dirty="0"/>
              <a:t>Example 4: 	A = n</a:t>
            </a:r>
            <a:r>
              <a:rPr lang="en-GB" baseline="30000" dirty="0"/>
              <a:t>2</a:t>
            </a:r>
          </a:p>
          <a:p>
            <a:endParaRPr lang="en-GB" baseline="30000" dirty="0"/>
          </a:p>
          <a:p>
            <a:r>
              <a:rPr lang="en-GB" dirty="0"/>
              <a:t>And then plot these formulas on a graph, Example 1, 2 and 3 barely change anyway </a:t>
            </a:r>
          </a:p>
          <a:p>
            <a:r>
              <a:rPr lang="en-GB" dirty="0"/>
              <a:t>Example 4 has grows much more </a:t>
            </a:r>
          </a:p>
          <a:p>
            <a:endParaRPr lang="en-GB" baseline="30000" dirty="0"/>
          </a:p>
          <a:p>
            <a:endParaRPr lang="en-GB" baseline="30000" dirty="0"/>
          </a:p>
        </p:txBody>
      </p:sp>
      <p:pic>
        <p:nvPicPr>
          <p:cNvPr id="5" name="Picture 4">
            <a:extLst>
              <a:ext uri="{FF2B5EF4-FFF2-40B4-BE49-F238E27FC236}">
                <a16:creationId xmlns:a16="http://schemas.microsoft.com/office/drawing/2014/main" id="{7DA7DB03-2E07-A041-93DC-C81296DAD8FD}"/>
              </a:ext>
            </a:extLst>
          </p:cNvPr>
          <p:cNvPicPr>
            <a:picLocks noChangeAspect="1"/>
          </p:cNvPicPr>
          <p:nvPr/>
        </p:nvPicPr>
        <p:blipFill>
          <a:blip r:embed="rId2"/>
          <a:stretch>
            <a:fillRect/>
          </a:stretch>
        </p:blipFill>
        <p:spPr>
          <a:xfrm>
            <a:off x="5329238" y="1004886"/>
            <a:ext cx="6585510" cy="4848228"/>
          </a:xfrm>
          <a:prstGeom prst="rect">
            <a:avLst/>
          </a:prstGeom>
        </p:spPr>
      </p:pic>
    </p:spTree>
    <p:extLst>
      <p:ext uri="{BB962C8B-B14F-4D97-AF65-F5344CB8AC3E}">
        <p14:creationId xmlns:p14="http://schemas.microsoft.com/office/powerpoint/2010/main" val="406524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A7D2-E4F4-F748-AB09-F9DE82A661B5}"/>
              </a:ext>
            </a:extLst>
          </p:cNvPr>
          <p:cNvSpPr>
            <a:spLocks noGrp="1"/>
          </p:cNvSpPr>
          <p:nvPr>
            <p:ph type="title"/>
          </p:nvPr>
        </p:nvSpPr>
        <p:spPr/>
        <p:txBody>
          <a:bodyPr>
            <a:normAutofit fontScale="90000"/>
          </a:bodyPr>
          <a:lstStyle/>
          <a:p>
            <a:r>
              <a:rPr lang="en-GB" dirty="0"/>
              <a:t>Types of Big O</a:t>
            </a:r>
          </a:p>
        </p:txBody>
      </p:sp>
      <p:sp>
        <p:nvSpPr>
          <p:cNvPr id="3" name="Content Placeholder 2">
            <a:extLst>
              <a:ext uri="{FF2B5EF4-FFF2-40B4-BE49-F238E27FC236}">
                <a16:creationId xmlns:a16="http://schemas.microsoft.com/office/drawing/2014/main" id="{AC0CD77F-237C-1B40-B59D-CFFE87456EB8}"/>
              </a:ext>
            </a:extLst>
          </p:cNvPr>
          <p:cNvSpPr>
            <a:spLocks noGrp="1"/>
          </p:cNvSpPr>
          <p:nvPr>
            <p:ph idx="1"/>
          </p:nvPr>
        </p:nvSpPr>
        <p:spPr/>
        <p:txBody>
          <a:bodyPr/>
          <a:lstStyle/>
          <a:p>
            <a:r>
              <a:rPr lang="en-GB" dirty="0"/>
              <a:t>There are 5 types of Big O </a:t>
            </a:r>
          </a:p>
          <a:p>
            <a:endParaRPr lang="en-GB" dirty="0"/>
          </a:p>
          <a:p>
            <a:r>
              <a:rPr lang="en-GB" dirty="0"/>
              <a:t>O(1) = Constant</a:t>
            </a:r>
          </a:p>
          <a:p>
            <a:r>
              <a:rPr lang="en-GB" dirty="0"/>
              <a:t>O(log n) = Logarithmic </a:t>
            </a:r>
          </a:p>
          <a:p>
            <a:r>
              <a:rPr lang="en-GB" dirty="0"/>
              <a:t>O(n) = Linear</a:t>
            </a:r>
          </a:p>
          <a:p>
            <a:r>
              <a:rPr lang="en-GB" dirty="0"/>
              <a:t>O(n</a:t>
            </a:r>
            <a:r>
              <a:rPr lang="en-GB" baseline="30000" dirty="0"/>
              <a:t>2</a:t>
            </a:r>
            <a:r>
              <a:rPr lang="en-GB" dirty="0"/>
              <a:t>) = Quadratic </a:t>
            </a:r>
          </a:p>
          <a:p>
            <a:r>
              <a:rPr lang="en-GB" dirty="0"/>
              <a:t>O(2</a:t>
            </a:r>
            <a:r>
              <a:rPr lang="en-GB" baseline="30000" dirty="0"/>
              <a:t>n</a:t>
            </a:r>
            <a:r>
              <a:rPr lang="en-GB" dirty="0"/>
              <a:t>) = Exponential </a:t>
            </a:r>
          </a:p>
        </p:txBody>
      </p:sp>
      <p:sp>
        <p:nvSpPr>
          <p:cNvPr id="5" name="AutoShape 2" descr="Graph showing growth rate of common classes">
            <a:extLst>
              <a:ext uri="{FF2B5EF4-FFF2-40B4-BE49-F238E27FC236}">
                <a16:creationId xmlns:a16="http://schemas.microsoft.com/office/drawing/2014/main" id="{A6FB2333-5642-5B47-93C3-15A7487232DB}"/>
              </a:ext>
            </a:extLst>
          </p:cNvPr>
          <p:cNvSpPr>
            <a:spLocks noChangeAspect="1" noChangeArrowheads="1"/>
          </p:cNvSpPr>
          <p:nvPr/>
        </p:nvSpPr>
        <p:spPr bwMode="auto">
          <a:xfrm>
            <a:off x="5943599" y="3276599"/>
            <a:ext cx="3914775" cy="391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0D17540D-C484-0C4F-BA3C-1454E09D8525}"/>
              </a:ext>
            </a:extLst>
          </p:cNvPr>
          <p:cNvPicPr>
            <a:picLocks noChangeAspect="1"/>
          </p:cNvPicPr>
          <p:nvPr/>
        </p:nvPicPr>
        <p:blipFill>
          <a:blip r:embed="rId2"/>
          <a:stretch>
            <a:fillRect/>
          </a:stretch>
        </p:blipFill>
        <p:spPr>
          <a:xfrm>
            <a:off x="4269845" y="681035"/>
            <a:ext cx="7537980" cy="5500688"/>
          </a:xfrm>
          <a:prstGeom prst="rect">
            <a:avLst/>
          </a:prstGeom>
        </p:spPr>
      </p:pic>
    </p:spTree>
    <p:extLst>
      <p:ext uri="{BB962C8B-B14F-4D97-AF65-F5344CB8AC3E}">
        <p14:creationId xmlns:p14="http://schemas.microsoft.com/office/powerpoint/2010/main" val="333132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5AAF-1AFF-6E42-990D-6679F865F80D}"/>
              </a:ext>
            </a:extLst>
          </p:cNvPr>
          <p:cNvSpPr>
            <a:spLocks noGrp="1"/>
          </p:cNvSpPr>
          <p:nvPr>
            <p:ph type="title"/>
          </p:nvPr>
        </p:nvSpPr>
        <p:spPr/>
        <p:txBody>
          <a:bodyPr>
            <a:normAutofit fontScale="90000"/>
          </a:bodyPr>
          <a:lstStyle/>
          <a:p>
            <a:r>
              <a:rPr lang="en-GB" dirty="0"/>
              <a:t>O(1) = Constant</a:t>
            </a:r>
          </a:p>
        </p:txBody>
      </p:sp>
      <p:sp>
        <p:nvSpPr>
          <p:cNvPr id="3" name="Content Placeholder 2">
            <a:extLst>
              <a:ext uri="{FF2B5EF4-FFF2-40B4-BE49-F238E27FC236}">
                <a16:creationId xmlns:a16="http://schemas.microsoft.com/office/drawing/2014/main" id="{F4973519-2D37-4B44-B4F6-506C7D6B8B95}"/>
              </a:ext>
            </a:extLst>
          </p:cNvPr>
          <p:cNvSpPr>
            <a:spLocks noGrp="1"/>
          </p:cNvSpPr>
          <p:nvPr>
            <p:ph idx="1"/>
          </p:nvPr>
        </p:nvSpPr>
        <p:spPr/>
        <p:txBody>
          <a:bodyPr/>
          <a:lstStyle/>
          <a:p>
            <a:r>
              <a:rPr lang="en-GB" dirty="0"/>
              <a:t>No matter how large the inputs are, your algorithm will take the same number of steps. </a:t>
            </a:r>
          </a:p>
          <a:p>
            <a:endParaRPr lang="en-GB" dirty="0"/>
          </a:p>
          <a:p>
            <a:r>
              <a:rPr lang="en-GB" dirty="0"/>
              <a:t>Example when you sum(add) two numbers. It doesn’t matter how large those numbers are. </a:t>
            </a:r>
          </a:p>
          <a:p>
            <a:endParaRPr lang="en-GB" dirty="0"/>
          </a:p>
          <a:p>
            <a:r>
              <a:rPr lang="en-US" dirty="0"/>
              <a:t>int sum(int a, int b) </a:t>
            </a:r>
          </a:p>
          <a:p>
            <a:r>
              <a:rPr lang="en-US" dirty="0"/>
              <a:t>{ </a:t>
            </a:r>
          </a:p>
          <a:p>
            <a:r>
              <a:rPr lang="en-US" dirty="0"/>
              <a:t>return a + b; </a:t>
            </a:r>
          </a:p>
          <a:p>
            <a:r>
              <a:rPr lang="en-US" dirty="0"/>
              <a:t>}</a:t>
            </a:r>
          </a:p>
          <a:p>
            <a:endParaRPr lang="en-US" dirty="0"/>
          </a:p>
          <a:p>
            <a:endParaRPr lang="en-GB" dirty="0"/>
          </a:p>
        </p:txBody>
      </p:sp>
    </p:spTree>
    <p:extLst>
      <p:ext uri="{BB962C8B-B14F-4D97-AF65-F5344CB8AC3E}">
        <p14:creationId xmlns:p14="http://schemas.microsoft.com/office/powerpoint/2010/main" val="166135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D2-66E8-9E4A-B4C4-50C138959A28}"/>
              </a:ext>
            </a:extLst>
          </p:cNvPr>
          <p:cNvSpPr>
            <a:spLocks noGrp="1"/>
          </p:cNvSpPr>
          <p:nvPr>
            <p:ph type="title"/>
          </p:nvPr>
        </p:nvSpPr>
        <p:spPr/>
        <p:txBody>
          <a:bodyPr>
            <a:normAutofit fontScale="90000"/>
          </a:bodyPr>
          <a:lstStyle/>
          <a:p>
            <a:r>
              <a:rPr lang="en-GB" dirty="0"/>
              <a:t>O(log n) = Logarithmic </a:t>
            </a:r>
          </a:p>
        </p:txBody>
      </p:sp>
      <p:sp>
        <p:nvSpPr>
          <p:cNvPr id="3" name="Content Placeholder 2">
            <a:extLst>
              <a:ext uri="{FF2B5EF4-FFF2-40B4-BE49-F238E27FC236}">
                <a16:creationId xmlns:a16="http://schemas.microsoft.com/office/drawing/2014/main" id="{2E8CD298-D6B7-A744-90D2-5DA11B0DB865}"/>
              </a:ext>
            </a:extLst>
          </p:cNvPr>
          <p:cNvSpPr>
            <a:spLocks noGrp="1"/>
          </p:cNvSpPr>
          <p:nvPr>
            <p:ph idx="1"/>
          </p:nvPr>
        </p:nvSpPr>
        <p:spPr/>
        <p:txBody>
          <a:bodyPr/>
          <a:lstStyle/>
          <a:p>
            <a:r>
              <a:rPr lang="en-GB" dirty="0"/>
              <a:t>These functions grow slowly because they halve the amount of data they work with for each iteration </a:t>
            </a:r>
          </a:p>
          <a:p>
            <a:endParaRPr lang="en-GB" dirty="0"/>
          </a:p>
          <a:p>
            <a:r>
              <a:rPr lang="en-GB" dirty="0"/>
              <a:t>An example of this is a Binary search, as every time it runs, it halves the amount of data it looks at. </a:t>
            </a:r>
          </a:p>
          <a:p>
            <a:endParaRPr lang="en-GB" dirty="0"/>
          </a:p>
          <a:p>
            <a:r>
              <a:rPr lang="en-GB" dirty="0"/>
              <a:t>The following table shows how many steps it takes.</a:t>
            </a:r>
          </a:p>
          <a:p>
            <a:r>
              <a:rPr lang="en-GB" dirty="0"/>
              <a:t>You can see that 100 takes 7 steps and 100,000,000 </a:t>
            </a:r>
            <a:br>
              <a:rPr lang="en-GB" dirty="0"/>
            </a:br>
            <a:r>
              <a:rPr lang="en-GB" dirty="0"/>
              <a:t>only takes 27.</a:t>
            </a:r>
          </a:p>
          <a:p>
            <a:endParaRPr lang="en-GB" dirty="0"/>
          </a:p>
          <a:p>
            <a:endParaRPr lang="en-GB" dirty="0"/>
          </a:p>
        </p:txBody>
      </p:sp>
      <p:graphicFrame>
        <p:nvGraphicFramePr>
          <p:cNvPr id="4" name="Table 4">
            <a:extLst>
              <a:ext uri="{FF2B5EF4-FFF2-40B4-BE49-F238E27FC236}">
                <a16:creationId xmlns:a16="http://schemas.microsoft.com/office/drawing/2014/main" id="{FCC5FD9E-C20F-7D43-A18E-FD53247DBC23}"/>
              </a:ext>
            </a:extLst>
          </p:cNvPr>
          <p:cNvGraphicFramePr>
            <a:graphicFrameLocks noGrp="1"/>
          </p:cNvGraphicFramePr>
          <p:nvPr>
            <p:extLst>
              <p:ext uri="{D42A27DB-BD31-4B8C-83A1-F6EECF244321}">
                <p14:modId xmlns:p14="http://schemas.microsoft.com/office/powerpoint/2010/main" val="3829043208"/>
              </p:ext>
            </p:extLst>
          </p:nvPr>
        </p:nvGraphicFramePr>
        <p:xfrm>
          <a:off x="8847136" y="3034241"/>
          <a:ext cx="3054351" cy="3538010"/>
        </p:xfrm>
        <a:graphic>
          <a:graphicData uri="http://schemas.openxmlformats.org/drawingml/2006/table">
            <a:tbl>
              <a:tblPr firstRow="1" bandRow="1">
                <a:tableStyleId>{5C22544A-7EE6-4342-B048-85BDC9FD1C3A}</a:tableStyleId>
              </a:tblPr>
              <a:tblGrid>
                <a:gridCol w="1994744">
                  <a:extLst>
                    <a:ext uri="{9D8B030D-6E8A-4147-A177-3AD203B41FA5}">
                      <a16:colId xmlns:a16="http://schemas.microsoft.com/office/drawing/2014/main" val="3871450798"/>
                    </a:ext>
                  </a:extLst>
                </a:gridCol>
                <a:gridCol w="1059607">
                  <a:extLst>
                    <a:ext uri="{9D8B030D-6E8A-4147-A177-3AD203B41FA5}">
                      <a16:colId xmlns:a16="http://schemas.microsoft.com/office/drawing/2014/main" val="249249557"/>
                    </a:ext>
                  </a:extLst>
                </a:gridCol>
              </a:tblGrid>
              <a:tr h="483720">
                <a:tc>
                  <a:txBody>
                    <a:bodyPr/>
                    <a:lstStyle/>
                    <a:p>
                      <a:pPr algn="ctr"/>
                      <a:r>
                        <a:rPr lang="en-GB" sz="2400" dirty="0"/>
                        <a:t>Input</a:t>
                      </a:r>
                    </a:p>
                  </a:txBody>
                  <a:tcPr/>
                </a:tc>
                <a:tc>
                  <a:txBody>
                    <a:bodyPr/>
                    <a:lstStyle/>
                    <a:p>
                      <a:pPr algn="ctr"/>
                      <a:r>
                        <a:rPr lang="en-GB" sz="2400" dirty="0"/>
                        <a:t>Steps</a:t>
                      </a:r>
                    </a:p>
                  </a:txBody>
                  <a:tcPr/>
                </a:tc>
                <a:extLst>
                  <a:ext uri="{0D108BD9-81ED-4DB2-BD59-A6C34878D82A}">
                    <a16:rowId xmlns:a16="http://schemas.microsoft.com/office/drawing/2014/main" val="2037092071"/>
                  </a:ext>
                </a:extLst>
              </a:tr>
              <a:tr h="483720">
                <a:tc>
                  <a:txBody>
                    <a:bodyPr/>
                    <a:lstStyle/>
                    <a:p>
                      <a:pPr algn="ctr"/>
                      <a:r>
                        <a:rPr lang="en-GB" sz="2400" dirty="0"/>
                        <a:t>100</a:t>
                      </a:r>
                    </a:p>
                  </a:txBody>
                  <a:tcPr/>
                </a:tc>
                <a:tc>
                  <a:txBody>
                    <a:bodyPr/>
                    <a:lstStyle/>
                    <a:p>
                      <a:pPr algn="ctr"/>
                      <a:r>
                        <a:rPr lang="en-GB" sz="2400" dirty="0"/>
                        <a:t>7</a:t>
                      </a:r>
                    </a:p>
                  </a:txBody>
                  <a:tcPr/>
                </a:tc>
                <a:extLst>
                  <a:ext uri="{0D108BD9-81ED-4DB2-BD59-A6C34878D82A}">
                    <a16:rowId xmlns:a16="http://schemas.microsoft.com/office/drawing/2014/main" val="879963524"/>
                  </a:ext>
                </a:extLst>
              </a:tr>
              <a:tr h="483720">
                <a:tc>
                  <a:txBody>
                    <a:bodyPr/>
                    <a:lstStyle/>
                    <a:p>
                      <a:pPr algn="ctr"/>
                      <a:r>
                        <a:rPr lang="en-GB" sz="2400" dirty="0"/>
                        <a:t>1000</a:t>
                      </a:r>
                    </a:p>
                  </a:txBody>
                  <a:tcPr/>
                </a:tc>
                <a:tc>
                  <a:txBody>
                    <a:bodyPr/>
                    <a:lstStyle/>
                    <a:p>
                      <a:pPr algn="ctr"/>
                      <a:r>
                        <a:rPr lang="en-GB" sz="2400" dirty="0"/>
                        <a:t>10</a:t>
                      </a:r>
                    </a:p>
                  </a:txBody>
                  <a:tcPr/>
                </a:tc>
                <a:extLst>
                  <a:ext uri="{0D108BD9-81ED-4DB2-BD59-A6C34878D82A}">
                    <a16:rowId xmlns:a16="http://schemas.microsoft.com/office/drawing/2014/main" val="3809214536"/>
                  </a:ext>
                </a:extLst>
              </a:tr>
              <a:tr h="483720">
                <a:tc>
                  <a:txBody>
                    <a:bodyPr/>
                    <a:lstStyle/>
                    <a:p>
                      <a:pPr algn="ctr"/>
                      <a:r>
                        <a:rPr lang="en-GB" sz="2400" dirty="0"/>
                        <a:t>10,000</a:t>
                      </a:r>
                    </a:p>
                  </a:txBody>
                  <a:tcPr/>
                </a:tc>
                <a:tc>
                  <a:txBody>
                    <a:bodyPr/>
                    <a:lstStyle/>
                    <a:p>
                      <a:pPr algn="ctr"/>
                      <a:r>
                        <a:rPr lang="en-GB" sz="2400" dirty="0"/>
                        <a:t>13</a:t>
                      </a:r>
                    </a:p>
                  </a:txBody>
                  <a:tcPr/>
                </a:tc>
                <a:extLst>
                  <a:ext uri="{0D108BD9-81ED-4DB2-BD59-A6C34878D82A}">
                    <a16:rowId xmlns:a16="http://schemas.microsoft.com/office/drawing/2014/main" val="154601345"/>
                  </a:ext>
                </a:extLst>
              </a:tr>
              <a:tr h="483720">
                <a:tc>
                  <a:txBody>
                    <a:bodyPr/>
                    <a:lstStyle/>
                    <a:p>
                      <a:pPr algn="ctr"/>
                      <a:r>
                        <a:rPr lang="en-GB" sz="2400" dirty="0"/>
                        <a:t>100,000</a:t>
                      </a:r>
                    </a:p>
                  </a:txBody>
                  <a:tcPr/>
                </a:tc>
                <a:tc>
                  <a:txBody>
                    <a:bodyPr/>
                    <a:lstStyle/>
                    <a:p>
                      <a:pPr algn="ctr"/>
                      <a:r>
                        <a:rPr lang="en-GB" sz="2400" dirty="0"/>
                        <a:t>16</a:t>
                      </a:r>
                    </a:p>
                  </a:txBody>
                  <a:tcPr/>
                </a:tc>
                <a:extLst>
                  <a:ext uri="{0D108BD9-81ED-4DB2-BD59-A6C34878D82A}">
                    <a16:rowId xmlns:a16="http://schemas.microsoft.com/office/drawing/2014/main" val="1993323665"/>
                  </a:ext>
                </a:extLst>
              </a:tr>
              <a:tr h="483720">
                <a:tc>
                  <a:txBody>
                    <a:bodyPr/>
                    <a:lstStyle/>
                    <a:p>
                      <a:pPr algn="ctr"/>
                      <a:r>
                        <a:rPr lang="en-GB" sz="2400" dirty="0"/>
                        <a:t>1,000,000</a:t>
                      </a:r>
                    </a:p>
                  </a:txBody>
                  <a:tcPr/>
                </a:tc>
                <a:tc>
                  <a:txBody>
                    <a:bodyPr/>
                    <a:lstStyle/>
                    <a:p>
                      <a:pPr algn="ctr"/>
                      <a:r>
                        <a:rPr lang="en-GB" sz="2400" dirty="0"/>
                        <a:t>20</a:t>
                      </a:r>
                    </a:p>
                  </a:txBody>
                  <a:tcPr/>
                </a:tc>
                <a:extLst>
                  <a:ext uri="{0D108BD9-81ED-4DB2-BD59-A6C34878D82A}">
                    <a16:rowId xmlns:a16="http://schemas.microsoft.com/office/drawing/2014/main" val="1358272757"/>
                  </a:ext>
                </a:extLst>
              </a:tr>
              <a:tr h="635690">
                <a:tc>
                  <a:txBody>
                    <a:bodyPr/>
                    <a:lstStyle/>
                    <a:p>
                      <a:pPr algn="ctr"/>
                      <a:r>
                        <a:rPr lang="en-GB" sz="2400" dirty="0"/>
                        <a:t>100,000,000</a:t>
                      </a:r>
                    </a:p>
                  </a:txBody>
                  <a:tcPr/>
                </a:tc>
                <a:tc>
                  <a:txBody>
                    <a:bodyPr/>
                    <a:lstStyle/>
                    <a:p>
                      <a:pPr algn="ctr"/>
                      <a:r>
                        <a:rPr lang="en-GB" sz="2400" dirty="0"/>
                        <a:t>27</a:t>
                      </a:r>
                    </a:p>
                  </a:txBody>
                  <a:tcPr/>
                </a:tc>
                <a:extLst>
                  <a:ext uri="{0D108BD9-81ED-4DB2-BD59-A6C34878D82A}">
                    <a16:rowId xmlns:a16="http://schemas.microsoft.com/office/drawing/2014/main" val="785347192"/>
                  </a:ext>
                </a:extLst>
              </a:tr>
            </a:tbl>
          </a:graphicData>
        </a:graphic>
      </p:graphicFrame>
    </p:spTree>
    <p:extLst>
      <p:ext uri="{BB962C8B-B14F-4D97-AF65-F5344CB8AC3E}">
        <p14:creationId xmlns:p14="http://schemas.microsoft.com/office/powerpoint/2010/main" val="127348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02C8-7503-5747-9BCA-C32068B23607}"/>
              </a:ext>
            </a:extLst>
          </p:cNvPr>
          <p:cNvSpPr>
            <a:spLocks noGrp="1"/>
          </p:cNvSpPr>
          <p:nvPr>
            <p:ph type="title"/>
          </p:nvPr>
        </p:nvSpPr>
        <p:spPr/>
        <p:txBody>
          <a:bodyPr>
            <a:normAutofit fontScale="90000"/>
          </a:bodyPr>
          <a:lstStyle/>
          <a:p>
            <a:r>
              <a:rPr lang="en-GB" dirty="0"/>
              <a:t>O(n) = Linear</a:t>
            </a:r>
          </a:p>
        </p:txBody>
      </p:sp>
      <p:sp>
        <p:nvSpPr>
          <p:cNvPr id="3" name="Content Placeholder 2">
            <a:extLst>
              <a:ext uri="{FF2B5EF4-FFF2-40B4-BE49-F238E27FC236}">
                <a16:creationId xmlns:a16="http://schemas.microsoft.com/office/drawing/2014/main" id="{846E72F5-5888-3D47-A51C-E276D620A3AA}"/>
              </a:ext>
            </a:extLst>
          </p:cNvPr>
          <p:cNvSpPr>
            <a:spLocks noGrp="1"/>
          </p:cNvSpPr>
          <p:nvPr>
            <p:ph idx="1"/>
          </p:nvPr>
        </p:nvSpPr>
        <p:spPr/>
        <p:txBody>
          <a:bodyPr>
            <a:normAutofit fontScale="92500" lnSpcReduction="20000"/>
          </a:bodyPr>
          <a:lstStyle/>
          <a:p>
            <a:r>
              <a:rPr lang="en-GB" dirty="0"/>
              <a:t>These functions grow linearly with n </a:t>
            </a:r>
          </a:p>
          <a:p>
            <a:r>
              <a:rPr lang="en-GB" dirty="0"/>
              <a:t>They are good and handle large inputs</a:t>
            </a:r>
          </a:p>
          <a:p>
            <a:endParaRPr lang="en-GB" dirty="0"/>
          </a:p>
          <a:p>
            <a:r>
              <a:rPr lang="en-GB" dirty="0"/>
              <a:t>An example is if you want to find the exponent of a number.</a:t>
            </a:r>
          </a:p>
          <a:p>
            <a:endParaRPr lang="en-GB" dirty="0"/>
          </a:p>
          <a:p>
            <a:endParaRPr lang="en-GB" dirty="0"/>
          </a:p>
          <a:p>
            <a:r>
              <a:rPr lang="en-US" dirty="0"/>
              <a:t>int exp(int base, int e) </a:t>
            </a:r>
          </a:p>
          <a:p>
            <a:r>
              <a:rPr lang="en-US" dirty="0"/>
              <a:t>{ </a:t>
            </a:r>
          </a:p>
          <a:p>
            <a:r>
              <a:rPr lang="en-US" dirty="0"/>
              <a:t>int total = 1; </a:t>
            </a:r>
          </a:p>
          <a:p>
            <a:r>
              <a:rPr lang="en-US" dirty="0"/>
              <a:t>while(e) </a:t>
            </a:r>
          </a:p>
          <a:p>
            <a:r>
              <a:rPr lang="en-US" dirty="0"/>
              <a:t>		{ </a:t>
            </a:r>
          </a:p>
          <a:p>
            <a:r>
              <a:rPr lang="en-US" dirty="0"/>
              <a:t>		total *= base; </a:t>
            </a:r>
          </a:p>
          <a:p>
            <a:r>
              <a:rPr lang="en-US" dirty="0"/>
              <a:t>		e--; </a:t>
            </a:r>
          </a:p>
          <a:p>
            <a:r>
              <a:rPr lang="en-US" dirty="0"/>
              <a:t>		} </a:t>
            </a:r>
          </a:p>
          <a:p>
            <a:r>
              <a:rPr lang="en-US" dirty="0"/>
              <a:t>}</a:t>
            </a:r>
            <a:endParaRPr lang="en-GB" dirty="0"/>
          </a:p>
        </p:txBody>
      </p:sp>
    </p:spTree>
    <p:extLst>
      <p:ext uri="{BB962C8B-B14F-4D97-AF65-F5344CB8AC3E}">
        <p14:creationId xmlns:p14="http://schemas.microsoft.com/office/powerpoint/2010/main" val="257973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2B50-D75E-084F-BFA5-D1773F557497}"/>
              </a:ext>
            </a:extLst>
          </p:cNvPr>
          <p:cNvSpPr>
            <a:spLocks noGrp="1"/>
          </p:cNvSpPr>
          <p:nvPr>
            <p:ph type="title"/>
          </p:nvPr>
        </p:nvSpPr>
        <p:spPr/>
        <p:txBody>
          <a:bodyPr>
            <a:normAutofit fontScale="90000"/>
          </a:bodyPr>
          <a:lstStyle/>
          <a:p>
            <a:r>
              <a:rPr lang="en-GB" dirty="0"/>
              <a:t>O(n</a:t>
            </a:r>
            <a:r>
              <a:rPr lang="en-GB" baseline="30000" dirty="0"/>
              <a:t>2</a:t>
            </a:r>
            <a:r>
              <a:rPr lang="en-GB" dirty="0"/>
              <a:t>) = Quadratic</a:t>
            </a:r>
          </a:p>
        </p:txBody>
      </p:sp>
      <p:sp>
        <p:nvSpPr>
          <p:cNvPr id="3" name="Content Placeholder 2">
            <a:extLst>
              <a:ext uri="{FF2B5EF4-FFF2-40B4-BE49-F238E27FC236}">
                <a16:creationId xmlns:a16="http://schemas.microsoft.com/office/drawing/2014/main" id="{69556295-A527-E241-8674-D04A26CB1414}"/>
              </a:ext>
            </a:extLst>
          </p:cNvPr>
          <p:cNvSpPr>
            <a:spLocks noGrp="1"/>
          </p:cNvSpPr>
          <p:nvPr>
            <p:ph idx="1"/>
          </p:nvPr>
        </p:nvSpPr>
        <p:spPr/>
        <p:txBody>
          <a:bodyPr numCol="2">
            <a:normAutofit fontScale="92500" lnSpcReduction="10000"/>
          </a:bodyPr>
          <a:lstStyle/>
          <a:p>
            <a:r>
              <a:rPr lang="en-GB" dirty="0"/>
              <a:t>These grow very quickly. </a:t>
            </a:r>
          </a:p>
          <a:p>
            <a:endParaRPr lang="en-GB" dirty="0"/>
          </a:p>
          <a:p>
            <a:pPr marL="12700" indent="-12700"/>
            <a:r>
              <a:rPr lang="en-GB" dirty="0"/>
              <a:t>Imagine if you have an array (list in Python) and you want to check if there are any duplicates in your list. </a:t>
            </a:r>
          </a:p>
          <a:p>
            <a:pPr marL="12700" indent="-12700"/>
            <a:endParaRPr lang="en-GB" dirty="0"/>
          </a:p>
          <a:p>
            <a:pPr marL="12700" indent="-12700"/>
            <a:r>
              <a:rPr lang="en-GB" dirty="0"/>
              <a:t>One way to do this is to loop the previous item to see if it matches with the current item. </a:t>
            </a:r>
          </a:p>
          <a:p>
            <a:pPr marL="12700" indent="-12700"/>
            <a:endParaRPr lang="en-GB" dirty="0"/>
          </a:p>
          <a:p>
            <a:pPr marL="12700" indent="-12700"/>
            <a:r>
              <a:rPr lang="en-GB" dirty="0"/>
              <a:t>So a nested For loop. </a:t>
            </a:r>
          </a:p>
          <a:p>
            <a:pPr marL="12700" indent="-12700"/>
            <a:endParaRPr lang="en-GB" dirty="0"/>
          </a:p>
          <a:p>
            <a:pPr marL="12700" indent="-12700"/>
            <a:r>
              <a:rPr lang="en-GB" dirty="0"/>
              <a:t>This is an example of a quadratic algorithm </a:t>
            </a:r>
          </a:p>
          <a:p>
            <a:pPr marL="12700" indent="-12700"/>
            <a:endParaRPr lang="en-GB" dirty="0"/>
          </a:p>
          <a:p>
            <a:pPr marL="12700" indent="-12700"/>
            <a:r>
              <a:rPr lang="en-US" dirty="0"/>
              <a:t>bool contains_duplicates(int arr[], int n) </a:t>
            </a:r>
          </a:p>
          <a:p>
            <a:pPr marL="12700" indent="-12700"/>
            <a:r>
              <a:rPr lang="en-US" dirty="0"/>
              <a:t>{ </a:t>
            </a:r>
          </a:p>
          <a:p>
            <a:pPr marL="12700" indent="-12700"/>
            <a:r>
              <a:rPr lang="en-US" dirty="0"/>
              <a:t>for (int i = 0; i &lt; n; i++) </a:t>
            </a:r>
          </a:p>
          <a:p>
            <a:pPr marL="12700" indent="-12700"/>
            <a:r>
              <a:rPr lang="en-US" dirty="0"/>
              <a:t>		{ </a:t>
            </a:r>
          </a:p>
          <a:p>
            <a:pPr marL="12700" indent="-12700"/>
            <a:r>
              <a:rPr lang="en-US" dirty="0"/>
              <a:t>		for (int j = 0; j &lt; i; j++) </a:t>
            </a:r>
          </a:p>
          <a:p>
            <a:pPr marL="12700" indent="-12700"/>
            <a:r>
              <a:rPr lang="en-US" dirty="0"/>
              <a:t>			{ </a:t>
            </a:r>
          </a:p>
          <a:p>
            <a:pPr marL="12700" indent="-12700"/>
            <a:r>
              <a:rPr lang="en-US" dirty="0"/>
              <a:t>			if (arr[j] == arr[i] &amp;&amp; i != j) </a:t>
            </a:r>
          </a:p>
          <a:p>
            <a:pPr marL="12700" indent="-12700"/>
            <a:r>
              <a:rPr lang="en-US" dirty="0"/>
              <a:t>				{</a:t>
            </a:r>
          </a:p>
          <a:p>
            <a:pPr marL="12700" indent="-12700"/>
            <a:r>
              <a:rPr lang="en-US" dirty="0"/>
              <a:t>				 return true; </a:t>
            </a:r>
          </a:p>
          <a:p>
            <a:pPr marL="12700" indent="-12700"/>
            <a:r>
              <a:rPr lang="en-US" dirty="0"/>
              <a:t>				} </a:t>
            </a:r>
          </a:p>
          <a:p>
            <a:pPr marL="12700" indent="-12700"/>
            <a:r>
              <a:rPr lang="en-US" dirty="0"/>
              <a:t>			} </a:t>
            </a:r>
          </a:p>
          <a:p>
            <a:pPr marL="12700" indent="-12700"/>
            <a:r>
              <a:rPr lang="en-US" dirty="0"/>
              <a:t>		} 	</a:t>
            </a:r>
          </a:p>
          <a:p>
            <a:pPr marL="12700" indent="-12700"/>
            <a:r>
              <a:rPr lang="en-US" dirty="0"/>
              <a:t>		return false; </a:t>
            </a:r>
          </a:p>
          <a:p>
            <a:pPr marL="12700" indent="-12700"/>
            <a:r>
              <a:rPr lang="en-US" dirty="0"/>
              <a:t>}</a:t>
            </a:r>
            <a:endParaRPr lang="en-GB" dirty="0"/>
          </a:p>
        </p:txBody>
      </p:sp>
    </p:spTree>
    <p:extLst>
      <p:ext uri="{BB962C8B-B14F-4D97-AF65-F5344CB8AC3E}">
        <p14:creationId xmlns:p14="http://schemas.microsoft.com/office/powerpoint/2010/main" val="188971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E654-981C-0D42-B0AD-2C89BCD32677}"/>
              </a:ext>
            </a:extLst>
          </p:cNvPr>
          <p:cNvSpPr>
            <a:spLocks noGrp="1"/>
          </p:cNvSpPr>
          <p:nvPr>
            <p:ph type="title"/>
          </p:nvPr>
        </p:nvSpPr>
        <p:spPr/>
        <p:txBody>
          <a:bodyPr>
            <a:normAutofit fontScale="90000"/>
          </a:bodyPr>
          <a:lstStyle/>
          <a:p>
            <a:r>
              <a:rPr lang="en-GB" dirty="0"/>
              <a:t>O(2</a:t>
            </a:r>
            <a:r>
              <a:rPr lang="en-GB" baseline="30000" dirty="0"/>
              <a:t>n</a:t>
            </a:r>
            <a:r>
              <a:rPr lang="en-GB" dirty="0"/>
              <a:t>) = Exponential</a:t>
            </a:r>
          </a:p>
        </p:txBody>
      </p:sp>
      <p:sp>
        <p:nvSpPr>
          <p:cNvPr id="3" name="Content Placeholder 2">
            <a:extLst>
              <a:ext uri="{FF2B5EF4-FFF2-40B4-BE49-F238E27FC236}">
                <a16:creationId xmlns:a16="http://schemas.microsoft.com/office/drawing/2014/main" id="{AD3820EA-EEB6-9E4B-A1DB-3900A07014E8}"/>
              </a:ext>
            </a:extLst>
          </p:cNvPr>
          <p:cNvSpPr>
            <a:spLocks noGrp="1"/>
          </p:cNvSpPr>
          <p:nvPr>
            <p:ph idx="1"/>
          </p:nvPr>
        </p:nvSpPr>
        <p:spPr/>
        <p:txBody>
          <a:bodyPr>
            <a:normAutofit fontScale="92500" lnSpcReduction="10000"/>
          </a:bodyPr>
          <a:lstStyle/>
          <a:p>
            <a:r>
              <a:rPr lang="en-GB" dirty="0"/>
              <a:t>Grow even faster than quadratic </a:t>
            </a:r>
          </a:p>
          <a:p>
            <a:r>
              <a:rPr lang="en-GB" dirty="0"/>
              <a:t>It means they are very slow </a:t>
            </a:r>
          </a:p>
          <a:p>
            <a:endParaRPr lang="en-GB" dirty="0"/>
          </a:p>
          <a:p>
            <a:r>
              <a:rPr lang="en-GB" dirty="0"/>
              <a:t>An example (that was stolen from website) is if you want to find the n</a:t>
            </a:r>
            <a:r>
              <a:rPr lang="en-GB" baseline="30000" dirty="0"/>
              <a:t>th </a:t>
            </a:r>
            <a:r>
              <a:rPr lang="en-GB" dirty="0"/>
              <a:t>term in the Fibonacci sequence </a:t>
            </a:r>
          </a:p>
          <a:p>
            <a:endParaRPr lang="en-GB" baseline="30000" dirty="0"/>
          </a:p>
          <a:p>
            <a:r>
              <a:rPr lang="en-US" dirty="0"/>
              <a:t>int fib(int n) </a:t>
            </a:r>
          </a:p>
          <a:p>
            <a:r>
              <a:rPr lang="en-US" dirty="0"/>
              <a:t>{ </a:t>
            </a:r>
          </a:p>
          <a:p>
            <a:r>
              <a:rPr lang="en-US" dirty="0"/>
              <a:t>if (n &lt;= 1) </a:t>
            </a:r>
          </a:p>
          <a:p>
            <a:r>
              <a:rPr lang="en-US" dirty="0"/>
              <a:t>		{ </a:t>
            </a:r>
          </a:p>
          <a:p>
            <a:r>
              <a:rPr lang="en-US" dirty="0"/>
              <a:t>		return n; </a:t>
            </a:r>
          </a:p>
          <a:p>
            <a:r>
              <a:rPr lang="en-US" dirty="0"/>
              <a:t>		} </a:t>
            </a:r>
          </a:p>
          <a:p>
            <a:r>
              <a:rPr lang="en-US" dirty="0"/>
              <a:t>	return fib(n - 1) + fib(n - 2); </a:t>
            </a:r>
          </a:p>
          <a:p>
            <a:r>
              <a:rPr lang="en-US" dirty="0"/>
              <a:t>}</a:t>
            </a:r>
            <a:endParaRPr lang="en-GB" baseline="30000" dirty="0"/>
          </a:p>
        </p:txBody>
      </p:sp>
    </p:spTree>
    <p:extLst>
      <p:ext uri="{BB962C8B-B14F-4D97-AF65-F5344CB8AC3E}">
        <p14:creationId xmlns:p14="http://schemas.microsoft.com/office/powerpoint/2010/main" val="273149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A44D-4BB3-1042-A235-9873F0817238}"/>
              </a:ext>
            </a:extLst>
          </p:cNvPr>
          <p:cNvSpPr>
            <a:spLocks noGrp="1"/>
          </p:cNvSpPr>
          <p:nvPr>
            <p:ph type="title"/>
          </p:nvPr>
        </p:nvSpPr>
        <p:spPr/>
        <p:txBody>
          <a:bodyPr>
            <a:normAutofit fontScale="90000"/>
          </a:bodyPr>
          <a:lstStyle/>
          <a:p>
            <a:r>
              <a:rPr lang="en-GB" dirty="0"/>
              <a:t>Today</a:t>
            </a:r>
          </a:p>
        </p:txBody>
      </p:sp>
      <p:sp>
        <p:nvSpPr>
          <p:cNvPr id="3" name="Content Placeholder 2">
            <a:extLst>
              <a:ext uri="{FF2B5EF4-FFF2-40B4-BE49-F238E27FC236}">
                <a16:creationId xmlns:a16="http://schemas.microsoft.com/office/drawing/2014/main" id="{24F57ABC-8EC8-9144-90FD-1A70BFDDEAA8}"/>
              </a:ext>
            </a:extLst>
          </p:cNvPr>
          <p:cNvSpPr>
            <a:spLocks noGrp="1"/>
          </p:cNvSpPr>
          <p:nvPr>
            <p:ph idx="1"/>
          </p:nvPr>
        </p:nvSpPr>
        <p:spPr>
          <a:solidFill>
            <a:schemeClr val="accent2"/>
          </a:solidFill>
        </p:spPr>
        <p:txBody>
          <a:bodyPr>
            <a:normAutofit lnSpcReduction="10000"/>
          </a:bodyPr>
          <a:lstStyle/>
          <a:p>
            <a:pPr marL="514350" indent="-514350">
              <a:buFont typeface="+mj-lt"/>
              <a:buAutoNum type="arabicPeriod"/>
            </a:pPr>
            <a:r>
              <a:rPr lang="en-US" dirty="0"/>
              <a:t>Write an algorithm to implement a linear search </a:t>
            </a:r>
          </a:p>
          <a:p>
            <a:pPr marL="514350" indent="-514350">
              <a:buFont typeface="+mj-lt"/>
              <a:buAutoNum type="arabicPeriod"/>
            </a:pPr>
            <a:r>
              <a:rPr lang="en-US" dirty="0"/>
              <a:t>Write an algorithm to implement a binary search </a:t>
            </a:r>
          </a:p>
          <a:p>
            <a:pPr marL="514350" indent="-514350">
              <a:buFont typeface="+mj-lt"/>
              <a:buAutoNum type="arabicPeriod"/>
            </a:pPr>
            <a:r>
              <a:rPr lang="en-US" dirty="0"/>
              <a:t>The conditions necessary for the use of a binary search </a:t>
            </a:r>
          </a:p>
          <a:p>
            <a:pPr marL="514350" indent="-514350">
              <a:buFont typeface="+mj-lt"/>
              <a:buAutoNum type="arabicPeriod"/>
            </a:pPr>
            <a:r>
              <a:rPr lang="en-US" dirty="0"/>
              <a:t>How the performance of a binary search varies according to the number of data items </a:t>
            </a:r>
          </a:p>
          <a:p>
            <a:pPr marL="514350" indent="-514350">
              <a:buFont typeface="+mj-lt"/>
              <a:buAutoNum type="arabicPeriod"/>
            </a:pPr>
            <a:r>
              <a:rPr lang="en-US" dirty="0"/>
              <a:t>Write an algorithm to implement an insertion sort Write an algorithm to implement a bubble sort </a:t>
            </a:r>
          </a:p>
          <a:p>
            <a:pPr marL="514350" indent="-514350">
              <a:buFont typeface="+mj-lt"/>
              <a:buAutoNum type="arabicPeriod"/>
            </a:pPr>
            <a:r>
              <a:rPr lang="en-US" dirty="0"/>
              <a:t>Performance of a sorting routine may depend on the initial order of the data and the number of data items </a:t>
            </a:r>
          </a:p>
          <a:p>
            <a:pPr marL="514350" indent="-514350">
              <a:buFont typeface="+mj-lt"/>
              <a:buAutoNum type="arabicPeriod"/>
            </a:pPr>
            <a:r>
              <a:rPr lang="en-US" dirty="0"/>
              <a:t>Write algorithms to find an item in each of the following: linked list, binary tree </a:t>
            </a:r>
          </a:p>
          <a:p>
            <a:pPr marL="514350" indent="-514350">
              <a:buFont typeface="+mj-lt"/>
              <a:buAutoNum type="arabicPeriod"/>
            </a:pPr>
            <a:r>
              <a:rPr lang="en-US" dirty="0"/>
              <a:t>Write algorithms to insert an item into each of the following: stack, queue, linked list, binary tree </a:t>
            </a:r>
          </a:p>
          <a:p>
            <a:pPr marL="514350" indent="-514350">
              <a:buFont typeface="+mj-lt"/>
              <a:buAutoNum type="arabicPeriod"/>
            </a:pPr>
            <a:r>
              <a:rPr lang="en-US" dirty="0"/>
              <a:t>Write algorithms to delete an item from each of the following: stack, queue, linked list </a:t>
            </a:r>
          </a:p>
          <a:p>
            <a:endParaRPr lang="en-GB" dirty="0"/>
          </a:p>
        </p:txBody>
      </p:sp>
    </p:spTree>
    <p:extLst>
      <p:ext uri="{BB962C8B-B14F-4D97-AF65-F5344CB8AC3E}">
        <p14:creationId xmlns:p14="http://schemas.microsoft.com/office/powerpoint/2010/main" val="1991491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8B5E-2120-5B45-86F1-278C9A120586}"/>
              </a:ext>
            </a:extLst>
          </p:cNvPr>
          <p:cNvSpPr>
            <a:spLocks noGrp="1"/>
          </p:cNvSpPr>
          <p:nvPr>
            <p:ph type="title"/>
          </p:nvPr>
        </p:nvSpPr>
        <p:spPr/>
        <p:txBody>
          <a:bodyPr>
            <a:normAutofit fontScale="90000"/>
          </a:bodyPr>
          <a:lstStyle/>
          <a:p>
            <a:r>
              <a:rPr lang="en-GB" dirty="0"/>
              <a:t>Big O Notation+ / - </a:t>
            </a:r>
          </a:p>
        </p:txBody>
      </p:sp>
      <p:sp>
        <p:nvSpPr>
          <p:cNvPr id="3" name="Content Placeholder 2">
            <a:extLst>
              <a:ext uri="{FF2B5EF4-FFF2-40B4-BE49-F238E27FC236}">
                <a16:creationId xmlns:a16="http://schemas.microsoft.com/office/drawing/2014/main" id="{D37C85A9-A7EC-0241-B431-9E638AA36DC2}"/>
              </a:ext>
            </a:extLst>
          </p:cNvPr>
          <p:cNvSpPr>
            <a:spLocks noGrp="1"/>
          </p:cNvSpPr>
          <p:nvPr>
            <p:ph idx="1"/>
          </p:nvPr>
        </p:nvSpPr>
        <p:spPr/>
        <p:txBody>
          <a:bodyPr/>
          <a:lstStyle/>
          <a:p>
            <a:r>
              <a:rPr lang="en-GB" dirty="0"/>
              <a:t>± Used to measure how fast your algorithm is</a:t>
            </a:r>
          </a:p>
          <a:p>
            <a:r>
              <a:rPr lang="en-GB" dirty="0"/>
              <a:t>± 5 variants of Big O Notation</a:t>
            </a:r>
          </a:p>
          <a:p>
            <a:r>
              <a:rPr lang="en-GB" dirty="0"/>
              <a:t>± Stolen from Maths </a:t>
            </a:r>
          </a:p>
          <a:p>
            <a:endParaRPr lang="en-GB" dirty="0"/>
          </a:p>
          <a:p>
            <a:r>
              <a:rPr lang="en-GB" dirty="0"/>
              <a:t>+ Standard way </a:t>
            </a:r>
          </a:p>
          <a:p>
            <a:endParaRPr lang="en-GB" dirty="0"/>
          </a:p>
          <a:p>
            <a:pPr marL="457200" indent="-457200">
              <a:buFontTx/>
              <a:buChar char="-"/>
            </a:pPr>
            <a:r>
              <a:rPr lang="en-GB" dirty="0"/>
              <a:t>Ignores constants, and if the constant is large it could make a difference if the input is small</a:t>
            </a:r>
          </a:p>
          <a:p>
            <a:pPr marL="457200" indent="-457200">
              <a:buFontTx/>
              <a:buChar char="-"/>
            </a:pPr>
            <a:r>
              <a:rPr lang="en-GB" dirty="0"/>
              <a:t>Hard to compare algorithms because if you look at the formula we have removed things </a:t>
            </a:r>
          </a:p>
          <a:p>
            <a:pPr marL="457200" indent="-457200">
              <a:buFontTx/>
              <a:buChar char="-"/>
            </a:pPr>
            <a:r>
              <a:rPr lang="en-GB" dirty="0"/>
              <a:t>The worse case is rare, but we still use it as the measurement to use.</a:t>
            </a:r>
          </a:p>
          <a:p>
            <a:endParaRPr lang="en-GB" dirty="0"/>
          </a:p>
        </p:txBody>
      </p:sp>
    </p:spTree>
    <p:extLst>
      <p:ext uri="{BB962C8B-B14F-4D97-AF65-F5344CB8AC3E}">
        <p14:creationId xmlns:p14="http://schemas.microsoft.com/office/powerpoint/2010/main" val="2344630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D0FD-04F1-2046-991A-1521746FCA33}"/>
              </a:ext>
            </a:extLst>
          </p:cNvPr>
          <p:cNvSpPr>
            <a:spLocks noGrp="1"/>
          </p:cNvSpPr>
          <p:nvPr>
            <p:ph type="title"/>
          </p:nvPr>
        </p:nvSpPr>
        <p:spPr/>
        <p:txBody>
          <a:bodyPr>
            <a:normAutofit fontScale="90000"/>
          </a:bodyPr>
          <a:lstStyle/>
          <a:p>
            <a:r>
              <a:rPr lang="en-GB" dirty="0"/>
              <a:t>Today</a:t>
            </a:r>
          </a:p>
        </p:txBody>
      </p:sp>
      <p:sp>
        <p:nvSpPr>
          <p:cNvPr id="3" name="Content Placeholder 2">
            <a:extLst>
              <a:ext uri="{FF2B5EF4-FFF2-40B4-BE49-F238E27FC236}">
                <a16:creationId xmlns:a16="http://schemas.microsoft.com/office/drawing/2014/main" id="{80C3533C-7BA5-A741-A965-31FF3C7ADBD4}"/>
              </a:ext>
            </a:extLst>
          </p:cNvPr>
          <p:cNvSpPr>
            <a:spLocks noGrp="1"/>
          </p:cNvSpPr>
          <p:nvPr>
            <p:ph idx="1"/>
          </p:nvPr>
        </p:nvSpPr>
        <p:spPr>
          <a:solidFill>
            <a:schemeClr val="accent2"/>
          </a:solidFill>
        </p:spPr>
        <p:txBody>
          <a:bodyPr/>
          <a:lstStyle/>
          <a:p>
            <a:pPr marL="0" indent="0"/>
            <a:r>
              <a:rPr lang="en-US" dirty="0"/>
              <a:t>10. Show understanding that a graph is an example of an ADT. </a:t>
            </a:r>
          </a:p>
          <a:p>
            <a:pPr marL="0" indent="0"/>
            <a:r>
              <a:rPr lang="en-US" dirty="0"/>
              <a:t>11. Describe the key features of a graph and justify its use for a given situation </a:t>
            </a:r>
          </a:p>
          <a:p>
            <a:pPr marL="0" indent="0"/>
            <a:endParaRPr lang="en-US" dirty="0"/>
          </a:p>
          <a:p>
            <a:pPr marL="0" indent="0"/>
            <a:endParaRPr lang="en-US" dirty="0"/>
          </a:p>
          <a:p>
            <a:pPr marL="0" indent="0"/>
            <a:r>
              <a:rPr lang="en-US" dirty="0"/>
              <a:t>Understand: What is a graph data type</a:t>
            </a:r>
          </a:p>
          <a:p>
            <a:pPr marL="0" indent="0"/>
            <a:endParaRPr lang="en-US" dirty="0"/>
          </a:p>
          <a:p>
            <a:pPr marL="0" indent="0"/>
            <a:r>
              <a:rPr lang="en-US" dirty="0"/>
              <a:t>Able: Recognize the features of a graph data type</a:t>
            </a:r>
          </a:p>
          <a:p>
            <a:pPr marL="0" indent="0"/>
            <a:endParaRPr lang="en-US" dirty="0"/>
          </a:p>
          <a:p>
            <a:pPr marL="0" indent="0"/>
            <a:r>
              <a:rPr lang="en-US" dirty="0"/>
              <a:t>Answer: Where we use the graph data type</a:t>
            </a:r>
          </a:p>
          <a:p>
            <a:endParaRPr lang="en-GB" dirty="0"/>
          </a:p>
        </p:txBody>
      </p:sp>
    </p:spTree>
    <p:extLst>
      <p:ext uri="{BB962C8B-B14F-4D97-AF65-F5344CB8AC3E}">
        <p14:creationId xmlns:p14="http://schemas.microsoft.com/office/powerpoint/2010/main" val="64884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1157-0239-D74B-BC67-681C69E3E1F8}"/>
              </a:ext>
            </a:extLst>
          </p:cNvPr>
          <p:cNvSpPr>
            <a:spLocks noGrp="1"/>
          </p:cNvSpPr>
          <p:nvPr>
            <p:ph type="title"/>
          </p:nvPr>
        </p:nvSpPr>
        <p:spPr/>
        <p:txBody>
          <a:bodyPr>
            <a:normAutofit fontScale="90000"/>
          </a:bodyPr>
          <a:lstStyle/>
          <a:p>
            <a:r>
              <a:rPr lang="en-GB" dirty="0"/>
              <a:t>For Computer Science…..Is this a Graph?</a:t>
            </a:r>
          </a:p>
        </p:txBody>
      </p:sp>
      <p:pic>
        <p:nvPicPr>
          <p:cNvPr id="2050" name="Picture 2">
            <a:extLst>
              <a:ext uri="{FF2B5EF4-FFF2-40B4-BE49-F238E27FC236}">
                <a16:creationId xmlns:a16="http://schemas.microsoft.com/office/drawing/2014/main" id="{CFEC6C69-E23B-1E4D-8E2F-01FBE13B0EC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7115" t="12391" r="34866" b="55513"/>
          <a:stretch/>
        </p:blipFill>
        <p:spPr bwMode="auto">
          <a:xfrm>
            <a:off x="3821083" y="917113"/>
            <a:ext cx="4549833" cy="50237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871D09-A111-2743-8837-3C2888B16987}"/>
              </a:ext>
            </a:extLst>
          </p:cNvPr>
          <p:cNvSpPr txBox="1"/>
          <p:nvPr/>
        </p:nvSpPr>
        <p:spPr>
          <a:xfrm>
            <a:off x="2887286" y="1074508"/>
            <a:ext cx="6417425" cy="4708981"/>
          </a:xfrm>
          <a:prstGeom prst="rect">
            <a:avLst/>
          </a:prstGeom>
          <a:noFill/>
        </p:spPr>
        <p:txBody>
          <a:bodyPr wrap="square" rtlCol="0">
            <a:spAutoFit/>
          </a:bodyPr>
          <a:lstStyle/>
          <a:p>
            <a:pPr algn="ctr"/>
            <a:r>
              <a:rPr lang="en-GB" sz="30000" dirty="0">
                <a:ln>
                  <a:solidFill>
                    <a:sysClr val="windowText" lastClr="000000"/>
                  </a:solidFill>
                </a:ln>
                <a:solidFill>
                  <a:srgbClr val="FF0000"/>
                </a:solidFill>
                <a:latin typeface="Impact" panose="020B0806030902050204" pitchFamily="34" charset="0"/>
              </a:rPr>
              <a:t>NO</a:t>
            </a:r>
          </a:p>
        </p:txBody>
      </p:sp>
    </p:spTree>
    <p:extLst>
      <p:ext uri="{BB962C8B-B14F-4D97-AF65-F5344CB8AC3E}">
        <p14:creationId xmlns:p14="http://schemas.microsoft.com/office/powerpoint/2010/main" val="224853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1157-0239-D74B-BC67-681C69E3E1F8}"/>
              </a:ext>
            </a:extLst>
          </p:cNvPr>
          <p:cNvSpPr>
            <a:spLocks noGrp="1"/>
          </p:cNvSpPr>
          <p:nvPr>
            <p:ph type="title"/>
          </p:nvPr>
        </p:nvSpPr>
        <p:spPr/>
        <p:txBody>
          <a:bodyPr>
            <a:normAutofit fontScale="90000"/>
          </a:bodyPr>
          <a:lstStyle/>
          <a:p>
            <a:r>
              <a:rPr lang="en-GB" dirty="0"/>
              <a:t>For Computer Science…..Is this a Graph?</a:t>
            </a:r>
          </a:p>
        </p:txBody>
      </p:sp>
      <p:pic>
        <p:nvPicPr>
          <p:cNvPr id="2050" name="Picture 2">
            <a:extLst>
              <a:ext uri="{FF2B5EF4-FFF2-40B4-BE49-F238E27FC236}">
                <a16:creationId xmlns:a16="http://schemas.microsoft.com/office/drawing/2014/main" id="{CFEC6C69-E23B-1E4D-8E2F-01FBE13B0EC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991" t="62950" r="35991" b="7645"/>
          <a:stretch/>
        </p:blipFill>
        <p:spPr bwMode="auto">
          <a:xfrm>
            <a:off x="3821083" y="917114"/>
            <a:ext cx="4549833" cy="4602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E44B7C-7845-AA4B-8F79-C14E25EC9B87}"/>
              </a:ext>
            </a:extLst>
          </p:cNvPr>
          <p:cNvSpPr txBox="1"/>
          <p:nvPr/>
        </p:nvSpPr>
        <p:spPr>
          <a:xfrm>
            <a:off x="2887286" y="1074508"/>
            <a:ext cx="6417425" cy="4708981"/>
          </a:xfrm>
          <a:prstGeom prst="rect">
            <a:avLst/>
          </a:prstGeom>
          <a:noFill/>
        </p:spPr>
        <p:txBody>
          <a:bodyPr wrap="square" rtlCol="0">
            <a:spAutoFit/>
          </a:bodyPr>
          <a:lstStyle/>
          <a:p>
            <a:pPr algn="ctr"/>
            <a:r>
              <a:rPr lang="en-GB" sz="30000" dirty="0">
                <a:ln>
                  <a:solidFill>
                    <a:sysClr val="windowText" lastClr="000000"/>
                  </a:solidFill>
                </a:ln>
                <a:solidFill>
                  <a:srgbClr val="FF0000"/>
                </a:solidFill>
                <a:latin typeface="Impact" panose="020B0806030902050204" pitchFamily="34" charset="0"/>
              </a:rPr>
              <a:t>NO</a:t>
            </a:r>
          </a:p>
        </p:txBody>
      </p:sp>
    </p:spTree>
    <p:extLst>
      <p:ext uri="{BB962C8B-B14F-4D97-AF65-F5344CB8AC3E}">
        <p14:creationId xmlns:p14="http://schemas.microsoft.com/office/powerpoint/2010/main" val="133743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1157-0239-D74B-BC67-681C69E3E1F8}"/>
              </a:ext>
            </a:extLst>
          </p:cNvPr>
          <p:cNvSpPr>
            <a:spLocks noGrp="1"/>
          </p:cNvSpPr>
          <p:nvPr>
            <p:ph type="title"/>
          </p:nvPr>
        </p:nvSpPr>
        <p:spPr/>
        <p:txBody>
          <a:bodyPr>
            <a:normAutofit fontScale="90000"/>
          </a:bodyPr>
          <a:lstStyle/>
          <a:p>
            <a:r>
              <a:rPr lang="en-GB" dirty="0"/>
              <a:t>For Computer Science…..Is this a Graph?</a:t>
            </a:r>
          </a:p>
        </p:txBody>
      </p:sp>
      <p:pic>
        <p:nvPicPr>
          <p:cNvPr id="2050" name="Picture 2">
            <a:extLst>
              <a:ext uri="{FF2B5EF4-FFF2-40B4-BE49-F238E27FC236}">
                <a16:creationId xmlns:a16="http://schemas.microsoft.com/office/drawing/2014/main" id="{CFEC6C69-E23B-1E4D-8E2F-01FBE13B0EC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6500" t="56819" r="3791" b="6872"/>
          <a:stretch/>
        </p:blipFill>
        <p:spPr bwMode="auto">
          <a:xfrm>
            <a:off x="3821083" y="917113"/>
            <a:ext cx="4824153" cy="56831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D81709-B5F1-8346-BBFB-1BA8D4246B5E}"/>
              </a:ext>
            </a:extLst>
          </p:cNvPr>
          <p:cNvSpPr txBox="1"/>
          <p:nvPr/>
        </p:nvSpPr>
        <p:spPr>
          <a:xfrm>
            <a:off x="2887286" y="1074508"/>
            <a:ext cx="6417425" cy="4708981"/>
          </a:xfrm>
          <a:prstGeom prst="rect">
            <a:avLst/>
          </a:prstGeom>
          <a:noFill/>
        </p:spPr>
        <p:txBody>
          <a:bodyPr wrap="square" rtlCol="0">
            <a:spAutoFit/>
          </a:bodyPr>
          <a:lstStyle/>
          <a:p>
            <a:pPr algn="ctr"/>
            <a:r>
              <a:rPr lang="en-GB" sz="30000" dirty="0">
                <a:ln>
                  <a:solidFill>
                    <a:sysClr val="windowText" lastClr="000000"/>
                  </a:solidFill>
                </a:ln>
                <a:solidFill>
                  <a:srgbClr val="FF0000"/>
                </a:solidFill>
                <a:latin typeface="Impact" panose="020B0806030902050204" pitchFamily="34" charset="0"/>
              </a:rPr>
              <a:t>NO</a:t>
            </a:r>
          </a:p>
        </p:txBody>
      </p:sp>
    </p:spTree>
    <p:extLst>
      <p:ext uri="{BB962C8B-B14F-4D97-AF65-F5344CB8AC3E}">
        <p14:creationId xmlns:p14="http://schemas.microsoft.com/office/powerpoint/2010/main" val="373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1157-0239-D74B-BC67-681C69E3E1F8}"/>
              </a:ext>
            </a:extLst>
          </p:cNvPr>
          <p:cNvSpPr>
            <a:spLocks noGrp="1"/>
          </p:cNvSpPr>
          <p:nvPr>
            <p:ph type="title"/>
          </p:nvPr>
        </p:nvSpPr>
        <p:spPr/>
        <p:txBody>
          <a:bodyPr>
            <a:normAutofit fontScale="90000"/>
          </a:bodyPr>
          <a:lstStyle/>
          <a:p>
            <a:r>
              <a:rPr lang="en-GB" dirty="0"/>
              <a:t>For Computer Science…..Is this a Graph?</a:t>
            </a:r>
          </a:p>
        </p:txBody>
      </p:sp>
      <p:pic>
        <p:nvPicPr>
          <p:cNvPr id="2050" name="Picture 2">
            <a:extLst>
              <a:ext uri="{FF2B5EF4-FFF2-40B4-BE49-F238E27FC236}">
                <a16:creationId xmlns:a16="http://schemas.microsoft.com/office/drawing/2014/main" id="{CFEC6C69-E23B-1E4D-8E2F-01FBE13B0EC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966" t="55859" r="67015" b="7939"/>
          <a:stretch/>
        </p:blipFill>
        <p:spPr bwMode="auto">
          <a:xfrm>
            <a:off x="3821083" y="917113"/>
            <a:ext cx="4549833" cy="56665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0B9CC9-D4A3-D04C-8984-0F871F007323}"/>
              </a:ext>
            </a:extLst>
          </p:cNvPr>
          <p:cNvSpPr txBox="1"/>
          <p:nvPr/>
        </p:nvSpPr>
        <p:spPr>
          <a:xfrm>
            <a:off x="2887286" y="1074508"/>
            <a:ext cx="6417425" cy="4708981"/>
          </a:xfrm>
          <a:prstGeom prst="rect">
            <a:avLst/>
          </a:prstGeom>
          <a:noFill/>
        </p:spPr>
        <p:txBody>
          <a:bodyPr wrap="square" rtlCol="0">
            <a:spAutoFit/>
          </a:bodyPr>
          <a:lstStyle/>
          <a:p>
            <a:pPr algn="ctr"/>
            <a:r>
              <a:rPr lang="en-GB" sz="30000" dirty="0">
                <a:ln>
                  <a:solidFill>
                    <a:sysClr val="windowText" lastClr="000000"/>
                  </a:solidFill>
                </a:ln>
                <a:solidFill>
                  <a:srgbClr val="FF0000"/>
                </a:solidFill>
                <a:latin typeface="Impact" panose="020B0806030902050204" pitchFamily="34" charset="0"/>
              </a:rPr>
              <a:t>YES</a:t>
            </a:r>
          </a:p>
        </p:txBody>
      </p:sp>
      <p:sp>
        <p:nvSpPr>
          <p:cNvPr id="5" name="TextBox 4">
            <a:extLst>
              <a:ext uri="{FF2B5EF4-FFF2-40B4-BE49-F238E27FC236}">
                <a16:creationId xmlns:a16="http://schemas.microsoft.com/office/drawing/2014/main" id="{BCB4511E-7947-D643-BF95-3095B3837D8B}"/>
              </a:ext>
            </a:extLst>
          </p:cNvPr>
          <p:cNvSpPr txBox="1"/>
          <p:nvPr/>
        </p:nvSpPr>
        <p:spPr>
          <a:xfrm>
            <a:off x="1379913" y="1310584"/>
            <a:ext cx="9756369" cy="5724644"/>
          </a:xfrm>
          <a:prstGeom prst="rect">
            <a:avLst/>
          </a:prstGeom>
          <a:noFill/>
        </p:spPr>
        <p:txBody>
          <a:bodyPr wrap="square" rtlCol="0">
            <a:spAutoFit/>
          </a:bodyPr>
          <a:lstStyle/>
          <a:p>
            <a:pPr algn="ctr"/>
            <a:r>
              <a:rPr lang="en-GB" sz="15000" dirty="0">
                <a:ln>
                  <a:solidFill>
                    <a:sysClr val="windowText" lastClr="000000"/>
                  </a:solidFill>
                </a:ln>
                <a:solidFill>
                  <a:srgbClr val="FF0000"/>
                </a:solidFill>
                <a:latin typeface="Impact" panose="020B0806030902050204" pitchFamily="34" charset="0"/>
              </a:rPr>
              <a:t>JUST JOKING. IT’S </a:t>
            </a:r>
            <a:r>
              <a:rPr lang="en-GB" sz="21600" dirty="0">
                <a:ln>
                  <a:solidFill>
                    <a:sysClr val="windowText" lastClr="000000"/>
                  </a:solidFill>
                </a:ln>
                <a:solidFill>
                  <a:srgbClr val="FF0000"/>
                </a:solidFill>
                <a:latin typeface="Impact" panose="020B0806030902050204" pitchFamily="34" charset="0"/>
              </a:rPr>
              <a:t>NO</a:t>
            </a:r>
            <a:endParaRPr lang="en-GB" sz="15000" dirty="0">
              <a:ln>
                <a:solidFill>
                  <a:sysClr val="windowText" lastClr="000000"/>
                </a:solidFill>
              </a:ln>
              <a:solidFill>
                <a:srgbClr val="FF0000"/>
              </a:solidFill>
              <a:latin typeface="Impact" panose="020B0806030902050204" pitchFamily="34" charset="0"/>
            </a:endParaRPr>
          </a:p>
        </p:txBody>
      </p:sp>
    </p:spTree>
    <p:extLst>
      <p:ext uri="{BB962C8B-B14F-4D97-AF65-F5344CB8AC3E}">
        <p14:creationId xmlns:p14="http://schemas.microsoft.com/office/powerpoint/2010/main" val="118808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9A082F7-93D7-3C4B-8BBF-4B6DFB84B58C}"/>
              </a:ext>
            </a:extLst>
          </p:cNvPr>
          <p:cNvSpPr/>
          <p:nvPr/>
        </p:nvSpPr>
        <p:spPr>
          <a:xfrm>
            <a:off x="2144684" y="3162688"/>
            <a:ext cx="1213658" cy="12136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2F45BF77-ECAE-CA4D-870C-30F40E5921A5}"/>
              </a:ext>
            </a:extLst>
          </p:cNvPr>
          <p:cNvSpPr/>
          <p:nvPr/>
        </p:nvSpPr>
        <p:spPr>
          <a:xfrm>
            <a:off x="8226831" y="3162688"/>
            <a:ext cx="1213658" cy="12136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id="{01205381-0D96-0D43-A658-D2686B55BB27}"/>
              </a:ext>
            </a:extLst>
          </p:cNvPr>
          <p:cNvCxnSpPr>
            <a:cxnSpLocks/>
            <a:stCxn id="6" idx="6"/>
          </p:cNvCxnSpPr>
          <p:nvPr/>
        </p:nvCxnSpPr>
        <p:spPr>
          <a:xfrm>
            <a:off x="3358342" y="3769517"/>
            <a:ext cx="4868489" cy="0"/>
          </a:xfrm>
          <a:prstGeom prst="line">
            <a:avLst/>
          </a:prstGeom>
          <a:ln w="76200">
            <a:solidFill>
              <a:srgbClr val="FFFF00"/>
            </a:solidFill>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459E1157-0239-D74B-BC67-681C69E3E1F8}"/>
              </a:ext>
            </a:extLst>
          </p:cNvPr>
          <p:cNvSpPr>
            <a:spLocks noGrp="1"/>
          </p:cNvSpPr>
          <p:nvPr>
            <p:ph type="title"/>
          </p:nvPr>
        </p:nvSpPr>
        <p:spPr/>
        <p:txBody>
          <a:bodyPr>
            <a:normAutofit fontScale="90000"/>
          </a:bodyPr>
          <a:lstStyle/>
          <a:p>
            <a:r>
              <a:rPr lang="en-GB" dirty="0"/>
              <a:t>For Computer Science…..Is this a Graph?</a:t>
            </a:r>
          </a:p>
        </p:txBody>
      </p:sp>
      <p:sp>
        <p:nvSpPr>
          <p:cNvPr id="4" name="TextBox 3">
            <a:extLst>
              <a:ext uri="{FF2B5EF4-FFF2-40B4-BE49-F238E27FC236}">
                <a16:creationId xmlns:a16="http://schemas.microsoft.com/office/drawing/2014/main" id="{180B9CC9-D4A3-D04C-8984-0F871F007323}"/>
              </a:ext>
            </a:extLst>
          </p:cNvPr>
          <p:cNvSpPr txBox="1"/>
          <p:nvPr/>
        </p:nvSpPr>
        <p:spPr>
          <a:xfrm>
            <a:off x="2887286" y="1074508"/>
            <a:ext cx="6417425" cy="4708981"/>
          </a:xfrm>
          <a:prstGeom prst="rect">
            <a:avLst/>
          </a:prstGeom>
          <a:noFill/>
        </p:spPr>
        <p:txBody>
          <a:bodyPr wrap="square" rtlCol="0">
            <a:spAutoFit/>
          </a:bodyPr>
          <a:lstStyle/>
          <a:p>
            <a:pPr algn="ctr"/>
            <a:r>
              <a:rPr lang="en-GB" sz="30000" dirty="0">
                <a:ln>
                  <a:solidFill>
                    <a:sysClr val="windowText" lastClr="000000"/>
                  </a:solidFill>
                </a:ln>
                <a:solidFill>
                  <a:srgbClr val="FF0000"/>
                </a:solidFill>
                <a:latin typeface="Impact" panose="020B0806030902050204" pitchFamily="34" charset="0"/>
              </a:rPr>
              <a:t>YES</a:t>
            </a:r>
          </a:p>
        </p:txBody>
      </p:sp>
      <p:sp>
        <p:nvSpPr>
          <p:cNvPr id="5" name="TextBox 4">
            <a:extLst>
              <a:ext uri="{FF2B5EF4-FFF2-40B4-BE49-F238E27FC236}">
                <a16:creationId xmlns:a16="http://schemas.microsoft.com/office/drawing/2014/main" id="{BCB4511E-7947-D643-BF95-3095B3837D8B}"/>
              </a:ext>
            </a:extLst>
          </p:cNvPr>
          <p:cNvSpPr txBox="1"/>
          <p:nvPr/>
        </p:nvSpPr>
        <p:spPr>
          <a:xfrm>
            <a:off x="1396539" y="2441115"/>
            <a:ext cx="9756369" cy="2400657"/>
          </a:xfrm>
          <a:prstGeom prst="rect">
            <a:avLst/>
          </a:prstGeom>
          <a:noFill/>
        </p:spPr>
        <p:txBody>
          <a:bodyPr wrap="square" rtlCol="0">
            <a:spAutoFit/>
          </a:bodyPr>
          <a:lstStyle/>
          <a:p>
            <a:pPr algn="ctr"/>
            <a:r>
              <a:rPr lang="en-GB" sz="15000" dirty="0">
                <a:ln>
                  <a:solidFill>
                    <a:sysClr val="windowText" lastClr="000000"/>
                  </a:solidFill>
                </a:ln>
                <a:solidFill>
                  <a:srgbClr val="FF0000"/>
                </a:solidFill>
                <a:latin typeface="Impact" panose="020B0806030902050204" pitchFamily="34" charset="0"/>
              </a:rPr>
              <a:t>Really, Yes</a:t>
            </a:r>
          </a:p>
        </p:txBody>
      </p:sp>
    </p:spTree>
    <p:extLst>
      <p:ext uri="{BB962C8B-B14F-4D97-AF65-F5344CB8AC3E}">
        <p14:creationId xmlns:p14="http://schemas.microsoft.com/office/powerpoint/2010/main" val="53829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E0E1-ADCF-274E-9A44-47E279FA38D5}"/>
              </a:ext>
            </a:extLst>
          </p:cNvPr>
          <p:cNvSpPr>
            <a:spLocks noGrp="1"/>
          </p:cNvSpPr>
          <p:nvPr>
            <p:ph type="title"/>
          </p:nvPr>
        </p:nvSpPr>
        <p:spPr/>
        <p:txBody>
          <a:bodyPr>
            <a:normAutofit fontScale="90000"/>
          </a:bodyPr>
          <a:lstStyle/>
          <a:p>
            <a:r>
              <a:rPr lang="en-GB" dirty="0"/>
              <a:t>Graphs in Computer Science</a:t>
            </a:r>
          </a:p>
        </p:txBody>
      </p:sp>
      <p:sp>
        <p:nvSpPr>
          <p:cNvPr id="3" name="Content Placeholder 2">
            <a:extLst>
              <a:ext uri="{FF2B5EF4-FFF2-40B4-BE49-F238E27FC236}">
                <a16:creationId xmlns:a16="http://schemas.microsoft.com/office/drawing/2014/main" id="{5C00A162-90F3-D24A-BA79-ADE84114FBB9}"/>
              </a:ext>
            </a:extLst>
          </p:cNvPr>
          <p:cNvSpPr>
            <a:spLocks noGrp="1"/>
          </p:cNvSpPr>
          <p:nvPr>
            <p:ph idx="1"/>
          </p:nvPr>
        </p:nvSpPr>
        <p:spPr/>
        <p:txBody>
          <a:bodyPr/>
          <a:lstStyle/>
          <a:p>
            <a:r>
              <a:rPr lang="en-GB" dirty="0"/>
              <a:t>It’s a data type. </a:t>
            </a:r>
          </a:p>
          <a:p>
            <a:endParaRPr lang="en-GB" dirty="0"/>
          </a:p>
          <a:p>
            <a:r>
              <a:rPr lang="en-GB" dirty="0"/>
              <a:t>But not like integer or string data type, Graphs are an Abstract Data Type (ADT)</a:t>
            </a:r>
          </a:p>
          <a:p>
            <a:endParaRPr lang="en-GB" dirty="0"/>
          </a:p>
          <a:p>
            <a:r>
              <a:rPr lang="en-GB" dirty="0"/>
              <a:t>And to even call it an ADT is a bit stupid because a graph doesn’t actually hold anything. </a:t>
            </a:r>
          </a:p>
          <a:p>
            <a:endParaRPr lang="en-GB" dirty="0"/>
          </a:p>
          <a:p>
            <a:r>
              <a:rPr lang="en-GB" dirty="0"/>
              <a:t>It’s just a way to show:</a:t>
            </a:r>
          </a:p>
          <a:p>
            <a:pPr marL="514350" indent="-514350">
              <a:buAutoNum type="arabicPeriod"/>
            </a:pPr>
            <a:r>
              <a:rPr lang="en-GB" dirty="0"/>
              <a:t>If there is a relationship between two things </a:t>
            </a:r>
          </a:p>
          <a:p>
            <a:pPr marL="514350" indent="-514350">
              <a:buAutoNum type="arabicPeriod"/>
            </a:pPr>
            <a:r>
              <a:rPr lang="en-GB" dirty="0"/>
              <a:t>Help you see the shortest path</a:t>
            </a:r>
          </a:p>
          <a:p>
            <a:endParaRPr lang="en-GB" dirty="0"/>
          </a:p>
          <a:p>
            <a:endParaRPr lang="en-GB" dirty="0"/>
          </a:p>
          <a:p>
            <a:endParaRPr lang="en-GB" dirty="0"/>
          </a:p>
        </p:txBody>
      </p:sp>
      <p:grpSp>
        <p:nvGrpSpPr>
          <p:cNvPr id="9" name="Group 8">
            <a:extLst>
              <a:ext uri="{FF2B5EF4-FFF2-40B4-BE49-F238E27FC236}">
                <a16:creationId xmlns:a16="http://schemas.microsoft.com/office/drawing/2014/main" id="{1F163BB8-4875-1E45-A359-5770D4434834}"/>
              </a:ext>
            </a:extLst>
          </p:cNvPr>
          <p:cNvGrpSpPr/>
          <p:nvPr/>
        </p:nvGrpSpPr>
        <p:grpSpPr>
          <a:xfrm>
            <a:off x="4954387" y="681035"/>
            <a:ext cx="4093998" cy="681037"/>
            <a:chOff x="2144684" y="3162688"/>
            <a:chExt cx="7295805" cy="1213658"/>
          </a:xfrm>
        </p:grpSpPr>
        <p:sp>
          <p:nvSpPr>
            <p:cNvPr id="4" name="Oval 3">
              <a:extLst>
                <a:ext uri="{FF2B5EF4-FFF2-40B4-BE49-F238E27FC236}">
                  <a16:creationId xmlns:a16="http://schemas.microsoft.com/office/drawing/2014/main" id="{4603D1EA-B598-9C44-80E4-5BECCFB14277}"/>
                </a:ext>
              </a:extLst>
            </p:cNvPr>
            <p:cNvSpPr/>
            <p:nvPr/>
          </p:nvSpPr>
          <p:spPr>
            <a:xfrm>
              <a:off x="2144684" y="3162688"/>
              <a:ext cx="1213658" cy="12136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3FEA5AFD-8A7C-D242-902F-F32CD7B05054}"/>
                </a:ext>
              </a:extLst>
            </p:cNvPr>
            <p:cNvSpPr/>
            <p:nvPr/>
          </p:nvSpPr>
          <p:spPr>
            <a:xfrm>
              <a:off x="8226831" y="3162688"/>
              <a:ext cx="1213658" cy="12136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Connector 5">
              <a:extLst>
                <a:ext uri="{FF2B5EF4-FFF2-40B4-BE49-F238E27FC236}">
                  <a16:creationId xmlns:a16="http://schemas.microsoft.com/office/drawing/2014/main" id="{46EAE041-13F1-F041-959C-DB6EF0BDC0EB}"/>
                </a:ext>
              </a:extLst>
            </p:cNvPr>
            <p:cNvCxnSpPr>
              <a:cxnSpLocks/>
              <a:stCxn id="4" idx="6"/>
            </p:cNvCxnSpPr>
            <p:nvPr/>
          </p:nvCxnSpPr>
          <p:spPr>
            <a:xfrm>
              <a:off x="3358342" y="3769517"/>
              <a:ext cx="4868489" cy="0"/>
            </a:xfrm>
            <a:prstGeom prst="line">
              <a:avLst/>
            </a:prstGeom>
            <a:ln w="76200">
              <a:solidFill>
                <a:srgbClr val="FFFF00"/>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97770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AD45-50E2-7E4D-BF9C-851FF046C797}"/>
              </a:ext>
            </a:extLst>
          </p:cNvPr>
          <p:cNvSpPr>
            <a:spLocks noGrp="1"/>
          </p:cNvSpPr>
          <p:nvPr>
            <p:ph type="title"/>
          </p:nvPr>
        </p:nvSpPr>
        <p:spPr/>
        <p:txBody>
          <a:bodyPr>
            <a:normAutofit fontScale="90000"/>
          </a:bodyPr>
          <a:lstStyle/>
          <a:p>
            <a:r>
              <a:rPr lang="en-GB" dirty="0"/>
              <a:t>Terminology </a:t>
            </a:r>
          </a:p>
        </p:txBody>
      </p:sp>
      <p:sp>
        <p:nvSpPr>
          <p:cNvPr id="3" name="Content Placeholder 2">
            <a:extLst>
              <a:ext uri="{FF2B5EF4-FFF2-40B4-BE49-F238E27FC236}">
                <a16:creationId xmlns:a16="http://schemas.microsoft.com/office/drawing/2014/main" id="{F09DA2BE-41C7-2A49-86B3-D60EC9144D8C}"/>
              </a:ext>
            </a:extLst>
          </p:cNvPr>
          <p:cNvSpPr>
            <a:spLocks noGrp="1"/>
          </p:cNvSpPr>
          <p:nvPr>
            <p:ph idx="1"/>
          </p:nvPr>
        </p:nvSpPr>
        <p:spPr/>
        <p:txBody>
          <a:bodyPr>
            <a:normAutofit lnSpcReduction="10000"/>
          </a:bodyPr>
          <a:lstStyle/>
          <a:p>
            <a:r>
              <a:rPr lang="en-GB" dirty="0"/>
              <a:t>This graph shows 2 dots and a line</a:t>
            </a:r>
          </a:p>
          <a:p>
            <a:r>
              <a:rPr lang="en-GB" dirty="0"/>
              <a:t>Nope.</a:t>
            </a:r>
          </a:p>
          <a:p>
            <a:endParaRPr lang="en-GB" dirty="0"/>
          </a:p>
          <a:p>
            <a:r>
              <a:rPr lang="en-GB" dirty="0"/>
              <a:t>Instead of dot we have to say vertex</a:t>
            </a:r>
          </a:p>
          <a:p>
            <a:r>
              <a:rPr lang="en-GB" dirty="0"/>
              <a:t>Instead of line we have to say edge </a:t>
            </a:r>
          </a:p>
          <a:p>
            <a:r>
              <a:rPr lang="en-GB" dirty="0"/>
              <a:t>And if you have more than one vertex then its called vertices</a:t>
            </a:r>
          </a:p>
          <a:p>
            <a:r>
              <a:rPr lang="en-GB" dirty="0"/>
              <a:t>Annoying part….</a:t>
            </a:r>
          </a:p>
          <a:p>
            <a:r>
              <a:rPr lang="en-GB" dirty="0"/>
              <a:t>Vertex / Vertices can also be called Points. Can also be called Nodes</a:t>
            </a:r>
          </a:p>
          <a:p>
            <a:r>
              <a:rPr lang="en-GB" dirty="0"/>
              <a:t>Edge can also be called Arc. Can also be called Links. Can also be Paths. Can also be called Lines…… (but don’t say lines)</a:t>
            </a:r>
          </a:p>
          <a:p>
            <a:endParaRPr lang="en-GB" dirty="0"/>
          </a:p>
          <a:p>
            <a:r>
              <a:rPr lang="en-GB" dirty="0"/>
              <a:t>So this graph has:</a:t>
            </a:r>
          </a:p>
          <a:p>
            <a:r>
              <a:rPr lang="en-GB" dirty="0"/>
              <a:t>2 vertices and one edge</a:t>
            </a:r>
          </a:p>
        </p:txBody>
      </p:sp>
      <p:grpSp>
        <p:nvGrpSpPr>
          <p:cNvPr id="4" name="Group 3">
            <a:extLst>
              <a:ext uri="{FF2B5EF4-FFF2-40B4-BE49-F238E27FC236}">
                <a16:creationId xmlns:a16="http://schemas.microsoft.com/office/drawing/2014/main" id="{17CBA418-5D80-6943-9B1F-D9A1E0374A74}"/>
              </a:ext>
            </a:extLst>
          </p:cNvPr>
          <p:cNvGrpSpPr/>
          <p:nvPr/>
        </p:nvGrpSpPr>
        <p:grpSpPr>
          <a:xfrm>
            <a:off x="6633558" y="681035"/>
            <a:ext cx="5203766" cy="1097889"/>
            <a:chOff x="2144684" y="3162688"/>
            <a:chExt cx="7295805" cy="1213658"/>
          </a:xfrm>
        </p:grpSpPr>
        <p:sp>
          <p:nvSpPr>
            <p:cNvPr id="5" name="Oval 4">
              <a:extLst>
                <a:ext uri="{FF2B5EF4-FFF2-40B4-BE49-F238E27FC236}">
                  <a16:creationId xmlns:a16="http://schemas.microsoft.com/office/drawing/2014/main" id="{CE3D0D3C-4F36-FA45-ADEF-B838A8F734B3}"/>
                </a:ext>
              </a:extLst>
            </p:cNvPr>
            <p:cNvSpPr/>
            <p:nvPr/>
          </p:nvSpPr>
          <p:spPr>
            <a:xfrm>
              <a:off x="2144684" y="3162688"/>
              <a:ext cx="1213658" cy="12136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2AD3A57F-2C62-FF40-9717-19EA3C53BE40}"/>
                </a:ext>
              </a:extLst>
            </p:cNvPr>
            <p:cNvSpPr/>
            <p:nvPr/>
          </p:nvSpPr>
          <p:spPr>
            <a:xfrm>
              <a:off x="8226831" y="3162688"/>
              <a:ext cx="1213658" cy="12136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78D6F0C0-56DA-9A4E-A784-37D935615B25}"/>
                </a:ext>
              </a:extLst>
            </p:cNvPr>
            <p:cNvCxnSpPr>
              <a:cxnSpLocks/>
              <a:stCxn id="5" idx="6"/>
            </p:cNvCxnSpPr>
            <p:nvPr/>
          </p:nvCxnSpPr>
          <p:spPr>
            <a:xfrm>
              <a:off x="3358342" y="3769517"/>
              <a:ext cx="4868489" cy="0"/>
            </a:xfrm>
            <a:prstGeom prst="line">
              <a:avLst/>
            </a:prstGeom>
            <a:ln w="76200">
              <a:solidFill>
                <a:srgbClr val="FFFF00"/>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176911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5B0A-9C84-E247-A26F-D0FB43467A2E}"/>
              </a:ext>
            </a:extLst>
          </p:cNvPr>
          <p:cNvSpPr>
            <a:spLocks noGrp="1"/>
          </p:cNvSpPr>
          <p:nvPr>
            <p:ph type="title"/>
          </p:nvPr>
        </p:nvSpPr>
        <p:spPr/>
        <p:txBody>
          <a:bodyPr>
            <a:normAutofit fontScale="90000"/>
          </a:bodyPr>
          <a:lstStyle/>
          <a:p>
            <a:r>
              <a:rPr lang="en-GB" dirty="0"/>
              <a:t>Different types of graphs</a:t>
            </a:r>
          </a:p>
        </p:txBody>
      </p:sp>
      <p:sp>
        <p:nvSpPr>
          <p:cNvPr id="3" name="Content Placeholder 2">
            <a:extLst>
              <a:ext uri="{FF2B5EF4-FFF2-40B4-BE49-F238E27FC236}">
                <a16:creationId xmlns:a16="http://schemas.microsoft.com/office/drawing/2014/main" id="{5B070E86-5454-034F-87A4-4E8F476BBD25}"/>
              </a:ext>
            </a:extLst>
          </p:cNvPr>
          <p:cNvSpPr>
            <a:spLocks noGrp="1"/>
          </p:cNvSpPr>
          <p:nvPr>
            <p:ph idx="1"/>
          </p:nvPr>
        </p:nvSpPr>
        <p:spPr/>
        <p:txBody>
          <a:bodyPr>
            <a:normAutofit/>
          </a:bodyPr>
          <a:lstStyle/>
          <a:p>
            <a:r>
              <a:rPr lang="en-GB" dirty="0"/>
              <a:t>All graphs are made up of vertices / nodes and edges</a:t>
            </a:r>
          </a:p>
          <a:p>
            <a:endParaRPr lang="en-GB" dirty="0"/>
          </a:p>
          <a:p>
            <a:r>
              <a:rPr lang="en-GB" dirty="0"/>
              <a:t>But there are different types of graph</a:t>
            </a:r>
          </a:p>
          <a:p>
            <a:endParaRPr lang="en-GB" dirty="0"/>
          </a:p>
          <a:p>
            <a:r>
              <a:rPr lang="en-GB" dirty="0"/>
              <a:t>Undirected </a:t>
            </a:r>
          </a:p>
          <a:p>
            <a:r>
              <a:rPr lang="en-GB" dirty="0"/>
              <a:t>Directed</a:t>
            </a:r>
          </a:p>
          <a:p>
            <a:r>
              <a:rPr lang="en-GB" dirty="0"/>
              <a:t>Vertex labelled</a:t>
            </a:r>
          </a:p>
          <a:p>
            <a:r>
              <a:rPr lang="en-GB" dirty="0"/>
              <a:t>Cyclic</a:t>
            </a:r>
          </a:p>
          <a:p>
            <a:r>
              <a:rPr lang="en-GB" dirty="0"/>
              <a:t>Acyclic</a:t>
            </a:r>
          </a:p>
          <a:p>
            <a:r>
              <a:rPr lang="en-GB" dirty="0"/>
              <a:t>Edge labelled</a:t>
            </a:r>
          </a:p>
          <a:p>
            <a:r>
              <a:rPr lang="en-GB" dirty="0"/>
              <a:t>Weighted</a:t>
            </a:r>
          </a:p>
        </p:txBody>
      </p:sp>
    </p:spTree>
    <p:extLst>
      <p:ext uri="{BB962C8B-B14F-4D97-AF65-F5344CB8AC3E}">
        <p14:creationId xmlns:p14="http://schemas.microsoft.com/office/powerpoint/2010/main" val="309025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228E-F765-3045-86D8-0154D1417233}"/>
              </a:ext>
            </a:extLst>
          </p:cNvPr>
          <p:cNvSpPr>
            <a:spLocks noGrp="1"/>
          </p:cNvSpPr>
          <p:nvPr>
            <p:ph type="title"/>
          </p:nvPr>
        </p:nvSpPr>
        <p:spPr/>
        <p:txBody>
          <a:bodyPr>
            <a:normAutofit fontScale="90000"/>
          </a:bodyPr>
          <a:lstStyle/>
          <a:p>
            <a:r>
              <a:rPr lang="en-GB" dirty="0"/>
              <a:t>You want to be happy….???</a:t>
            </a:r>
          </a:p>
        </p:txBody>
      </p:sp>
      <p:sp>
        <p:nvSpPr>
          <p:cNvPr id="3" name="Content Placeholder 2">
            <a:extLst>
              <a:ext uri="{FF2B5EF4-FFF2-40B4-BE49-F238E27FC236}">
                <a16:creationId xmlns:a16="http://schemas.microsoft.com/office/drawing/2014/main" id="{BF9FC044-3ADB-0342-A963-66D7C35D6613}"/>
              </a:ext>
            </a:extLst>
          </p:cNvPr>
          <p:cNvSpPr>
            <a:spLocks noGrp="1"/>
          </p:cNvSpPr>
          <p:nvPr>
            <p:ph idx="1"/>
          </p:nvPr>
        </p:nvSpPr>
        <p:spPr>
          <a:solidFill>
            <a:schemeClr val="accent4"/>
          </a:solidFill>
        </p:spPr>
        <p:txBody>
          <a:bodyPr>
            <a:normAutofit/>
          </a:bodyPr>
          <a:lstStyle/>
          <a:p>
            <a:pPr marL="15875" indent="-15875"/>
            <a:r>
              <a:rPr lang="en-GB" dirty="0">
                <a:solidFill>
                  <a:sysClr val="windowText" lastClr="000000"/>
                </a:solidFill>
              </a:rPr>
              <a:t>We done items 1-9 already in the PPT 9.0-11.0 Algorithm, Design, Data Structures and Programming in Python</a:t>
            </a:r>
          </a:p>
          <a:p>
            <a:pPr marL="15875" indent="-15875"/>
            <a:endParaRPr lang="en-GB" dirty="0">
              <a:solidFill>
                <a:sysClr val="windowText" lastClr="000000"/>
              </a:solidFill>
            </a:endParaRPr>
          </a:p>
          <a:p>
            <a:pPr marL="15875" indent="-15875"/>
            <a:r>
              <a:rPr lang="en-GB" dirty="0">
                <a:solidFill>
                  <a:sysClr val="windowText" lastClr="000000"/>
                </a:solidFill>
              </a:rPr>
              <a:t>So we will do the rest:</a:t>
            </a:r>
          </a:p>
          <a:p>
            <a:pPr marL="514350" indent="-514350">
              <a:buFont typeface="+mj-lt"/>
              <a:buAutoNum type="arabicPeriod" startAt="10"/>
            </a:pPr>
            <a:r>
              <a:rPr lang="en-US" dirty="0">
                <a:solidFill>
                  <a:sysClr val="windowText" lastClr="000000"/>
                </a:solidFill>
              </a:rPr>
              <a:t>Show understanding that a graph is an example of an ADT. </a:t>
            </a:r>
          </a:p>
          <a:p>
            <a:pPr marL="514350" indent="-514350">
              <a:buFont typeface="+mj-lt"/>
              <a:buAutoNum type="arabicPeriod" startAt="10"/>
            </a:pPr>
            <a:r>
              <a:rPr lang="en-US" dirty="0">
                <a:solidFill>
                  <a:sysClr val="windowText" lastClr="000000"/>
                </a:solidFill>
              </a:rPr>
              <a:t>Describe the key features of a graph and justify its use for a given situation </a:t>
            </a:r>
          </a:p>
          <a:p>
            <a:pPr marL="514350" indent="-514350">
              <a:buFont typeface="+mj-lt"/>
              <a:buAutoNum type="arabicPeriod" startAt="10"/>
            </a:pPr>
            <a:r>
              <a:rPr lang="en-US" dirty="0">
                <a:solidFill>
                  <a:sysClr val="windowText" lastClr="000000"/>
                </a:solidFill>
              </a:rPr>
              <a:t>Candidates will not be required to write code for this structure. </a:t>
            </a:r>
          </a:p>
          <a:p>
            <a:pPr marL="0" indent="0"/>
            <a:r>
              <a:rPr lang="en-US" dirty="0">
                <a:solidFill>
                  <a:sysClr val="windowText" lastClr="000000"/>
                </a:solidFill>
              </a:rPr>
              <a:t>14. Including use of Big O notation to specify time and space complexity </a:t>
            </a:r>
          </a:p>
          <a:p>
            <a:pPr marL="0" indent="0"/>
            <a:endParaRPr lang="en-US" dirty="0">
              <a:solidFill>
                <a:sysClr val="windowText" lastClr="000000"/>
              </a:solidFill>
            </a:endParaRPr>
          </a:p>
        </p:txBody>
      </p:sp>
    </p:spTree>
    <p:extLst>
      <p:ext uri="{BB962C8B-B14F-4D97-AF65-F5344CB8AC3E}">
        <p14:creationId xmlns:p14="http://schemas.microsoft.com/office/powerpoint/2010/main" val="209249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80D1-0E6A-6E40-A935-D8AB68182D52}"/>
              </a:ext>
            </a:extLst>
          </p:cNvPr>
          <p:cNvSpPr>
            <a:spLocks noGrp="1"/>
          </p:cNvSpPr>
          <p:nvPr>
            <p:ph type="title"/>
          </p:nvPr>
        </p:nvSpPr>
        <p:spPr/>
        <p:txBody>
          <a:bodyPr>
            <a:normAutofit fontScale="90000"/>
          </a:bodyPr>
          <a:lstStyle/>
          <a:p>
            <a:r>
              <a:rPr lang="en-GB" dirty="0"/>
              <a:t>Undirected</a:t>
            </a:r>
          </a:p>
        </p:txBody>
      </p:sp>
      <p:sp>
        <p:nvSpPr>
          <p:cNvPr id="3" name="Content Placeholder 2">
            <a:extLst>
              <a:ext uri="{FF2B5EF4-FFF2-40B4-BE49-F238E27FC236}">
                <a16:creationId xmlns:a16="http://schemas.microsoft.com/office/drawing/2014/main" id="{8E300DA0-A343-F74A-89D6-41033657A05B}"/>
              </a:ext>
            </a:extLst>
          </p:cNvPr>
          <p:cNvSpPr>
            <a:spLocks noGrp="1"/>
          </p:cNvSpPr>
          <p:nvPr>
            <p:ph idx="1"/>
          </p:nvPr>
        </p:nvSpPr>
        <p:spPr/>
        <p:txBody>
          <a:bodyPr/>
          <a:lstStyle/>
          <a:p>
            <a:r>
              <a:rPr lang="en-GB" dirty="0"/>
              <a:t>These just show the nodes and paths</a:t>
            </a:r>
          </a:p>
          <a:p>
            <a:endParaRPr lang="en-GB" dirty="0"/>
          </a:p>
          <a:p>
            <a:r>
              <a:rPr lang="en-GB" dirty="0"/>
              <a:t>No other information </a:t>
            </a:r>
          </a:p>
        </p:txBody>
      </p:sp>
      <p:grpSp>
        <p:nvGrpSpPr>
          <p:cNvPr id="17" name="Group 16">
            <a:extLst>
              <a:ext uri="{FF2B5EF4-FFF2-40B4-BE49-F238E27FC236}">
                <a16:creationId xmlns:a16="http://schemas.microsoft.com/office/drawing/2014/main" id="{CEF131A5-872C-2946-96B3-94EEF253F6A9}"/>
              </a:ext>
            </a:extLst>
          </p:cNvPr>
          <p:cNvGrpSpPr/>
          <p:nvPr/>
        </p:nvGrpSpPr>
        <p:grpSpPr>
          <a:xfrm>
            <a:off x="8085840" y="1419899"/>
            <a:ext cx="2940748" cy="2349618"/>
            <a:chOff x="3155252" y="2671628"/>
            <a:chExt cx="2940748" cy="2349618"/>
          </a:xfrm>
        </p:grpSpPr>
        <p:cxnSp>
          <p:nvCxnSpPr>
            <p:cNvPr id="7" name="Straight Connector 6">
              <a:extLst>
                <a:ext uri="{FF2B5EF4-FFF2-40B4-BE49-F238E27FC236}">
                  <a16:creationId xmlns:a16="http://schemas.microsoft.com/office/drawing/2014/main" id="{90059A0E-8474-2C42-9FAD-DCD5D7BC8AB1}"/>
                </a:ext>
              </a:extLst>
            </p:cNvPr>
            <p:cNvCxnSpPr>
              <a:cxnSpLocks/>
              <a:stCxn id="5" idx="6"/>
              <a:endCxn id="6" idx="2"/>
            </p:cNvCxnSpPr>
            <p:nvPr/>
          </p:nvCxnSpPr>
          <p:spPr>
            <a:xfrm>
              <a:off x="4141694" y="3119791"/>
              <a:ext cx="967864" cy="0"/>
            </a:xfrm>
            <a:prstGeom prst="line">
              <a:avLst/>
            </a:prstGeom>
            <a:ln w="76200">
              <a:solidFill>
                <a:srgbClr val="FFFF00"/>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FA42094E-CAE8-1D4D-87FA-A18F2F59CFA0}"/>
                </a:ext>
              </a:extLst>
            </p:cNvPr>
            <p:cNvCxnSpPr>
              <a:cxnSpLocks/>
              <a:stCxn id="5" idx="4"/>
              <a:endCxn id="8" idx="2"/>
            </p:cNvCxnSpPr>
            <p:nvPr/>
          </p:nvCxnSpPr>
          <p:spPr>
            <a:xfrm>
              <a:off x="3648473" y="3567953"/>
              <a:ext cx="437812" cy="1005131"/>
            </a:xfrm>
            <a:prstGeom prst="line">
              <a:avLst/>
            </a:prstGeom>
            <a:ln w="76200">
              <a:solidFill>
                <a:srgbClr val="FFFF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B9EAB23-79C4-EE46-BF21-D47AA59270EC}"/>
                </a:ext>
              </a:extLst>
            </p:cNvPr>
            <p:cNvCxnSpPr>
              <a:cxnSpLocks/>
              <a:stCxn id="6" idx="4"/>
              <a:endCxn id="8" idx="6"/>
            </p:cNvCxnSpPr>
            <p:nvPr/>
          </p:nvCxnSpPr>
          <p:spPr>
            <a:xfrm flipH="1">
              <a:off x="5072727" y="3567953"/>
              <a:ext cx="530052" cy="1005131"/>
            </a:xfrm>
            <a:prstGeom prst="line">
              <a:avLst/>
            </a:prstGeom>
            <a:ln w="76200">
              <a:solidFill>
                <a:srgbClr val="FFFF00"/>
              </a:solidFill>
            </a:ln>
          </p:spPr>
          <p:style>
            <a:lnRef idx="1">
              <a:schemeClr val="accent2"/>
            </a:lnRef>
            <a:fillRef idx="0">
              <a:schemeClr val="accent2"/>
            </a:fillRef>
            <a:effectRef idx="0">
              <a:schemeClr val="accent2"/>
            </a:effectRef>
            <a:fontRef idx="minor">
              <a:schemeClr val="tx1"/>
            </a:fontRef>
          </p:style>
        </p:cxnSp>
        <p:sp>
          <p:nvSpPr>
            <p:cNvPr id="5" name="Oval 4">
              <a:extLst>
                <a:ext uri="{FF2B5EF4-FFF2-40B4-BE49-F238E27FC236}">
                  <a16:creationId xmlns:a16="http://schemas.microsoft.com/office/drawing/2014/main" id="{45BE6FD3-5F05-DF45-8DFA-919CF2D49880}"/>
                </a:ext>
              </a:extLst>
            </p:cNvPr>
            <p:cNvSpPr/>
            <p:nvPr/>
          </p:nvSpPr>
          <p:spPr>
            <a:xfrm>
              <a:off x="3155252" y="2671628"/>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042A512C-4490-A24E-B3A9-2DC452726F78}"/>
                </a:ext>
              </a:extLst>
            </p:cNvPr>
            <p:cNvSpPr/>
            <p:nvPr/>
          </p:nvSpPr>
          <p:spPr>
            <a:xfrm>
              <a:off x="5109558" y="2671628"/>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5D159AA-71B6-2348-A7A2-D932EC596F46}"/>
                </a:ext>
              </a:extLst>
            </p:cNvPr>
            <p:cNvSpPr/>
            <p:nvPr/>
          </p:nvSpPr>
          <p:spPr>
            <a:xfrm>
              <a:off x="4086285" y="412492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909988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80D1-0E6A-6E40-A935-D8AB68182D52}"/>
              </a:ext>
            </a:extLst>
          </p:cNvPr>
          <p:cNvSpPr>
            <a:spLocks noGrp="1"/>
          </p:cNvSpPr>
          <p:nvPr>
            <p:ph type="title"/>
          </p:nvPr>
        </p:nvSpPr>
        <p:spPr/>
        <p:txBody>
          <a:bodyPr>
            <a:normAutofit fontScale="90000"/>
          </a:bodyPr>
          <a:lstStyle/>
          <a:p>
            <a:r>
              <a:rPr lang="en-GB" dirty="0"/>
              <a:t>Directed</a:t>
            </a:r>
          </a:p>
        </p:txBody>
      </p:sp>
      <p:sp>
        <p:nvSpPr>
          <p:cNvPr id="3" name="Content Placeholder 2">
            <a:extLst>
              <a:ext uri="{FF2B5EF4-FFF2-40B4-BE49-F238E27FC236}">
                <a16:creationId xmlns:a16="http://schemas.microsoft.com/office/drawing/2014/main" id="{8E300DA0-A343-F74A-89D6-41033657A05B}"/>
              </a:ext>
            </a:extLst>
          </p:cNvPr>
          <p:cNvSpPr>
            <a:spLocks noGrp="1"/>
          </p:cNvSpPr>
          <p:nvPr>
            <p:ph idx="1"/>
          </p:nvPr>
        </p:nvSpPr>
        <p:spPr/>
        <p:txBody>
          <a:bodyPr/>
          <a:lstStyle/>
          <a:p>
            <a:r>
              <a:rPr lang="en-GB" dirty="0"/>
              <a:t>Shows the order of the nodes </a:t>
            </a:r>
          </a:p>
          <a:p>
            <a:endParaRPr lang="en-GB" dirty="0"/>
          </a:p>
          <a:p>
            <a:r>
              <a:rPr lang="en-GB" dirty="0"/>
              <a:t>Shows the direction you must go</a:t>
            </a:r>
          </a:p>
          <a:p>
            <a:endParaRPr lang="en-GB" dirty="0"/>
          </a:p>
          <a:p>
            <a:r>
              <a:rPr lang="en-GB" dirty="0"/>
              <a:t>The paths have arrows </a:t>
            </a:r>
          </a:p>
        </p:txBody>
      </p:sp>
      <p:cxnSp>
        <p:nvCxnSpPr>
          <p:cNvPr id="7" name="Straight Connector 6">
            <a:extLst>
              <a:ext uri="{FF2B5EF4-FFF2-40B4-BE49-F238E27FC236}">
                <a16:creationId xmlns:a16="http://schemas.microsoft.com/office/drawing/2014/main" id="{90059A0E-8474-2C42-9FAD-DCD5D7BC8AB1}"/>
              </a:ext>
            </a:extLst>
          </p:cNvPr>
          <p:cNvCxnSpPr>
            <a:cxnSpLocks/>
            <a:stCxn id="5" idx="6"/>
            <a:endCxn id="6" idx="2"/>
          </p:cNvCxnSpPr>
          <p:nvPr/>
        </p:nvCxnSpPr>
        <p:spPr>
          <a:xfrm>
            <a:off x="9072282" y="1868062"/>
            <a:ext cx="967864" cy="0"/>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FA42094E-CAE8-1D4D-87FA-A18F2F59CFA0}"/>
              </a:ext>
            </a:extLst>
          </p:cNvPr>
          <p:cNvCxnSpPr>
            <a:cxnSpLocks/>
            <a:stCxn id="5" idx="4"/>
            <a:endCxn id="8" idx="2"/>
          </p:cNvCxnSpPr>
          <p:nvPr/>
        </p:nvCxnSpPr>
        <p:spPr>
          <a:xfrm>
            <a:off x="8579061" y="2316224"/>
            <a:ext cx="437812" cy="1005131"/>
          </a:xfrm>
          <a:prstGeom prst="line">
            <a:avLst/>
          </a:prstGeom>
          <a:ln w="76200">
            <a:solidFill>
              <a:srgbClr val="FFFF00"/>
            </a:solidFill>
            <a:headEnd type="triangle" w="lg" len="lg"/>
            <a:tailEnd type="none" w="lg" len="lg"/>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B9EAB23-79C4-EE46-BF21-D47AA59270EC}"/>
              </a:ext>
            </a:extLst>
          </p:cNvPr>
          <p:cNvCxnSpPr>
            <a:cxnSpLocks/>
            <a:stCxn id="6" idx="4"/>
            <a:endCxn id="8" idx="6"/>
          </p:cNvCxnSpPr>
          <p:nvPr/>
        </p:nvCxnSpPr>
        <p:spPr>
          <a:xfrm flipH="1">
            <a:off x="10003315" y="2316224"/>
            <a:ext cx="530052" cy="1005131"/>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sp>
        <p:nvSpPr>
          <p:cNvPr id="5" name="Oval 4">
            <a:extLst>
              <a:ext uri="{FF2B5EF4-FFF2-40B4-BE49-F238E27FC236}">
                <a16:creationId xmlns:a16="http://schemas.microsoft.com/office/drawing/2014/main" id="{45BE6FD3-5F05-DF45-8DFA-919CF2D49880}"/>
              </a:ext>
            </a:extLst>
          </p:cNvPr>
          <p:cNvSpPr/>
          <p:nvPr/>
        </p:nvSpPr>
        <p:spPr>
          <a:xfrm>
            <a:off x="8085840" y="141989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042A512C-4490-A24E-B3A9-2DC452726F78}"/>
              </a:ext>
            </a:extLst>
          </p:cNvPr>
          <p:cNvSpPr/>
          <p:nvPr/>
        </p:nvSpPr>
        <p:spPr>
          <a:xfrm>
            <a:off x="10040146" y="141989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5D159AA-71B6-2348-A7A2-D932EC596F46}"/>
              </a:ext>
            </a:extLst>
          </p:cNvPr>
          <p:cNvSpPr/>
          <p:nvPr/>
        </p:nvSpPr>
        <p:spPr>
          <a:xfrm>
            <a:off x="9016873" y="287319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10499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80D1-0E6A-6E40-A935-D8AB68182D52}"/>
              </a:ext>
            </a:extLst>
          </p:cNvPr>
          <p:cNvSpPr>
            <a:spLocks noGrp="1"/>
          </p:cNvSpPr>
          <p:nvPr>
            <p:ph type="title"/>
          </p:nvPr>
        </p:nvSpPr>
        <p:spPr/>
        <p:txBody>
          <a:bodyPr>
            <a:normAutofit fontScale="90000"/>
          </a:bodyPr>
          <a:lstStyle/>
          <a:p>
            <a:r>
              <a:rPr lang="en-GB" dirty="0"/>
              <a:t>Vertex Labelled</a:t>
            </a:r>
          </a:p>
        </p:txBody>
      </p:sp>
      <p:sp>
        <p:nvSpPr>
          <p:cNvPr id="3" name="Content Placeholder 2">
            <a:extLst>
              <a:ext uri="{FF2B5EF4-FFF2-40B4-BE49-F238E27FC236}">
                <a16:creationId xmlns:a16="http://schemas.microsoft.com/office/drawing/2014/main" id="{8E300DA0-A343-F74A-89D6-41033657A05B}"/>
              </a:ext>
            </a:extLst>
          </p:cNvPr>
          <p:cNvSpPr>
            <a:spLocks noGrp="1"/>
          </p:cNvSpPr>
          <p:nvPr>
            <p:ph idx="1"/>
          </p:nvPr>
        </p:nvSpPr>
        <p:spPr/>
        <p:txBody>
          <a:bodyPr/>
          <a:lstStyle/>
          <a:p>
            <a:r>
              <a:rPr lang="en-GB" dirty="0"/>
              <a:t>Each vertex has a label.</a:t>
            </a:r>
          </a:p>
          <a:p>
            <a:endParaRPr lang="en-GB" dirty="0"/>
          </a:p>
          <a:p>
            <a:r>
              <a:rPr lang="en-GB" dirty="0"/>
              <a:t>Can be undirected or directed</a:t>
            </a:r>
          </a:p>
          <a:p>
            <a:endParaRPr lang="en-GB" dirty="0"/>
          </a:p>
          <a:p>
            <a:r>
              <a:rPr lang="en-GB" dirty="0"/>
              <a:t>Can be cyclic or acyclic (we will do this next)</a:t>
            </a:r>
          </a:p>
          <a:p>
            <a:endParaRPr lang="en-GB" dirty="0"/>
          </a:p>
          <a:p>
            <a:r>
              <a:rPr lang="en-GB" dirty="0"/>
              <a:t>Each vertex should have a unique label </a:t>
            </a:r>
          </a:p>
        </p:txBody>
      </p:sp>
      <p:grpSp>
        <p:nvGrpSpPr>
          <p:cNvPr id="4" name="Group 3">
            <a:extLst>
              <a:ext uri="{FF2B5EF4-FFF2-40B4-BE49-F238E27FC236}">
                <a16:creationId xmlns:a16="http://schemas.microsoft.com/office/drawing/2014/main" id="{FF9A80CE-0B70-A44D-B280-B92808401C29}"/>
              </a:ext>
            </a:extLst>
          </p:cNvPr>
          <p:cNvGrpSpPr/>
          <p:nvPr/>
        </p:nvGrpSpPr>
        <p:grpSpPr>
          <a:xfrm>
            <a:off x="8498217" y="3589358"/>
            <a:ext cx="2940748" cy="2349618"/>
            <a:chOff x="8085840" y="1419899"/>
            <a:chExt cx="2940748" cy="2349618"/>
          </a:xfrm>
        </p:grpSpPr>
        <p:cxnSp>
          <p:nvCxnSpPr>
            <p:cNvPr id="7" name="Straight Connector 6">
              <a:extLst>
                <a:ext uri="{FF2B5EF4-FFF2-40B4-BE49-F238E27FC236}">
                  <a16:creationId xmlns:a16="http://schemas.microsoft.com/office/drawing/2014/main" id="{90059A0E-8474-2C42-9FAD-DCD5D7BC8AB1}"/>
                </a:ext>
              </a:extLst>
            </p:cNvPr>
            <p:cNvCxnSpPr>
              <a:cxnSpLocks/>
              <a:stCxn id="5" idx="6"/>
              <a:endCxn id="6" idx="2"/>
            </p:cNvCxnSpPr>
            <p:nvPr/>
          </p:nvCxnSpPr>
          <p:spPr>
            <a:xfrm>
              <a:off x="9072282" y="1868062"/>
              <a:ext cx="967864" cy="0"/>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FA42094E-CAE8-1D4D-87FA-A18F2F59CFA0}"/>
                </a:ext>
              </a:extLst>
            </p:cNvPr>
            <p:cNvCxnSpPr>
              <a:cxnSpLocks/>
              <a:stCxn id="5" idx="4"/>
              <a:endCxn id="8" idx="2"/>
            </p:cNvCxnSpPr>
            <p:nvPr/>
          </p:nvCxnSpPr>
          <p:spPr>
            <a:xfrm>
              <a:off x="8579061" y="2316224"/>
              <a:ext cx="437812" cy="1005131"/>
            </a:xfrm>
            <a:prstGeom prst="line">
              <a:avLst/>
            </a:prstGeom>
            <a:ln w="76200">
              <a:solidFill>
                <a:srgbClr val="FFFF00"/>
              </a:solidFill>
              <a:headEnd type="triangle" w="lg" len="lg"/>
              <a:tailEnd type="none" w="lg" len="lg"/>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B9EAB23-79C4-EE46-BF21-D47AA59270EC}"/>
                </a:ext>
              </a:extLst>
            </p:cNvPr>
            <p:cNvCxnSpPr>
              <a:cxnSpLocks/>
              <a:stCxn id="6" idx="4"/>
              <a:endCxn id="8" idx="6"/>
            </p:cNvCxnSpPr>
            <p:nvPr/>
          </p:nvCxnSpPr>
          <p:spPr>
            <a:xfrm flipH="1">
              <a:off x="10003315" y="2316224"/>
              <a:ext cx="530052" cy="1005131"/>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sp>
          <p:nvSpPr>
            <p:cNvPr id="5" name="Oval 4">
              <a:extLst>
                <a:ext uri="{FF2B5EF4-FFF2-40B4-BE49-F238E27FC236}">
                  <a16:creationId xmlns:a16="http://schemas.microsoft.com/office/drawing/2014/main" id="{45BE6FD3-5F05-DF45-8DFA-919CF2D49880}"/>
                </a:ext>
              </a:extLst>
            </p:cNvPr>
            <p:cNvSpPr/>
            <p:nvPr/>
          </p:nvSpPr>
          <p:spPr>
            <a:xfrm>
              <a:off x="8085840" y="141989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6" name="Oval 5">
              <a:extLst>
                <a:ext uri="{FF2B5EF4-FFF2-40B4-BE49-F238E27FC236}">
                  <a16:creationId xmlns:a16="http://schemas.microsoft.com/office/drawing/2014/main" id="{042A512C-4490-A24E-B3A9-2DC452726F78}"/>
                </a:ext>
              </a:extLst>
            </p:cNvPr>
            <p:cNvSpPr/>
            <p:nvPr/>
          </p:nvSpPr>
          <p:spPr>
            <a:xfrm>
              <a:off x="10040146" y="141989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8" name="Oval 7">
              <a:extLst>
                <a:ext uri="{FF2B5EF4-FFF2-40B4-BE49-F238E27FC236}">
                  <a16:creationId xmlns:a16="http://schemas.microsoft.com/office/drawing/2014/main" id="{85D159AA-71B6-2348-A7A2-D932EC596F46}"/>
                </a:ext>
              </a:extLst>
            </p:cNvPr>
            <p:cNvSpPr/>
            <p:nvPr/>
          </p:nvSpPr>
          <p:spPr>
            <a:xfrm>
              <a:off x="9016873" y="287319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grpSp>
      <p:cxnSp>
        <p:nvCxnSpPr>
          <p:cNvPr id="21" name="Straight Connector 20">
            <a:extLst>
              <a:ext uri="{FF2B5EF4-FFF2-40B4-BE49-F238E27FC236}">
                <a16:creationId xmlns:a16="http://schemas.microsoft.com/office/drawing/2014/main" id="{A36B03D8-A5F9-234D-8A5F-FA3DF2AD8A69}"/>
              </a:ext>
            </a:extLst>
          </p:cNvPr>
          <p:cNvCxnSpPr>
            <a:cxnSpLocks/>
            <a:stCxn id="24" idx="6"/>
            <a:endCxn id="25" idx="2"/>
          </p:cNvCxnSpPr>
          <p:nvPr/>
        </p:nvCxnSpPr>
        <p:spPr>
          <a:xfrm>
            <a:off x="9403815" y="919024"/>
            <a:ext cx="967864" cy="0"/>
          </a:xfrm>
          <a:prstGeom prst="line">
            <a:avLst/>
          </a:prstGeom>
          <a:ln w="76200">
            <a:solidFill>
              <a:srgbClr val="FFFF00"/>
            </a:solidFill>
            <a:headEnd type="none"/>
            <a:tailEnd type="none" w="lg" len="lg"/>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B7DF6987-09A9-134B-9507-FF23F68EF794}"/>
              </a:ext>
            </a:extLst>
          </p:cNvPr>
          <p:cNvCxnSpPr>
            <a:cxnSpLocks/>
            <a:stCxn id="24" idx="4"/>
            <a:endCxn id="26" idx="2"/>
          </p:cNvCxnSpPr>
          <p:nvPr/>
        </p:nvCxnSpPr>
        <p:spPr>
          <a:xfrm>
            <a:off x="8910594" y="1367186"/>
            <a:ext cx="437812" cy="1005131"/>
          </a:xfrm>
          <a:prstGeom prst="line">
            <a:avLst/>
          </a:prstGeom>
          <a:ln w="76200">
            <a:solidFill>
              <a:srgbClr val="FFFF00"/>
            </a:solidFill>
            <a:headEnd type="none" w="lg" len="lg"/>
            <a:tailEnd type="none" w="lg" len="lg"/>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A26A751D-A12E-894C-957A-2D2A1ECB48B8}"/>
              </a:ext>
            </a:extLst>
          </p:cNvPr>
          <p:cNvCxnSpPr>
            <a:cxnSpLocks/>
            <a:stCxn id="25" idx="4"/>
            <a:endCxn id="26" idx="6"/>
          </p:cNvCxnSpPr>
          <p:nvPr/>
        </p:nvCxnSpPr>
        <p:spPr>
          <a:xfrm flipH="1">
            <a:off x="10334848" y="1367186"/>
            <a:ext cx="530052" cy="1005131"/>
          </a:xfrm>
          <a:prstGeom prst="line">
            <a:avLst/>
          </a:prstGeom>
          <a:ln w="76200">
            <a:solidFill>
              <a:srgbClr val="FFFF00"/>
            </a:solidFill>
            <a:tailEnd type="none" w="lg" len="lg"/>
          </a:ln>
        </p:spPr>
        <p:style>
          <a:lnRef idx="1">
            <a:schemeClr val="accent2"/>
          </a:lnRef>
          <a:fillRef idx="0">
            <a:schemeClr val="accent2"/>
          </a:fillRef>
          <a:effectRef idx="0">
            <a:schemeClr val="accent2"/>
          </a:effectRef>
          <a:fontRef idx="minor">
            <a:schemeClr val="tx1"/>
          </a:fontRef>
        </p:style>
      </p:cxnSp>
      <p:sp>
        <p:nvSpPr>
          <p:cNvPr id="24" name="Oval 23">
            <a:extLst>
              <a:ext uri="{FF2B5EF4-FFF2-40B4-BE49-F238E27FC236}">
                <a16:creationId xmlns:a16="http://schemas.microsoft.com/office/drawing/2014/main" id="{B22FD443-EC9D-B844-ABC8-9FBFB07B0AD1}"/>
              </a:ext>
            </a:extLst>
          </p:cNvPr>
          <p:cNvSpPr/>
          <p:nvPr/>
        </p:nvSpPr>
        <p:spPr>
          <a:xfrm>
            <a:off x="8417373" y="47086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25" name="Oval 24">
            <a:extLst>
              <a:ext uri="{FF2B5EF4-FFF2-40B4-BE49-F238E27FC236}">
                <a16:creationId xmlns:a16="http://schemas.microsoft.com/office/drawing/2014/main" id="{636F9E52-5413-BA46-BA67-B74D3B996ECB}"/>
              </a:ext>
            </a:extLst>
          </p:cNvPr>
          <p:cNvSpPr/>
          <p:nvPr/>
        </p:nvSpPr>
        <p:spPr>
          <a:xfrm>
            <a:off x="10371679" y="47086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26" name="Oval 25">
            <a:extLst>
              <a:ext uri="{FF2B5EF4-FFF2-40B4-BE49-F238E27FC236}">
                <a16:creationId xmlns:a16="http://schemas.microsoft.com/office/drawing/2014/main" id="{670ED6BA-F1EF-C749-A903-AB1782DB3058}"/>
              </a:ext>
            </a:extLst>
          </p:cNvPr>
          <p:cNvSpPr/>
          <p:nvPr/>
        </p:nvSpPr>
        <p:spPr>
          <a:xfrm>
            <a:off x="9348406" y="1924154"/>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spTree>
    <p:extLst>
      <p:ext uri="{BB962C8B-B14F-4D97-AF65-F5344CB8AC3E}">
        <p14:creationId xmlns:p14="http://schemas.microsoft.com/office/powerpoint/2010/main" val="363030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80D1-0E6A-6E40-A935-D8AB68182D52}"/>
              </a:ext>
            </a:extLst>
          </p:cNvPr>
          <p:cNvSpPr>
            <a:spLocks noGrp="1"/>
          </p:cNvSpPr>
          <p:nvPr>
            <p:ph type="title"/>
          </p:nvPr>
        </p:nvSpPr>
        <p:spPr/>
        <p:txBody>
          <a:bodyPr>
            <a:normAutofit fontScale="90000"/>
          </a:bodyPr>
          <a:lstStyle/>
          <a:p>
            <a:r>
              <a:rPr lang="en-GB" dirty="0"/>
              <a:t>Cyclic</a:t>
            </a:r>
          </a:p>
        </p:txBody>
      </p:sp>
      <p:sp>
        <p:nvSpPr>
          <p:cNvPr id="3" name="Content Placeholder 2">
            <a:extLst>
              <a:ext uri="{FF2B5EF4-FFF2-40B4-BE49-F238E27FC236}">
                <a16:creationId xmlns:a16="http://schemas.microsoft.com/office/drawing/2014/main" id="{8E300DA0-A343-F74A-89D6-41033657A05B}"/>
              </a:ext>
            </a:extLst>
          </p:cNvPr>
          <p:cNvSpPr>
            <a:spLocks noGrp="1"/>
          </p:cNvSpPr>
          <p:nvPr>
            <p:ph idx="1"/>
          </p:nvPr>
        </p:nvSpPr>
        <p:spPr>
          <a:xfrm>
            <a:off x="0" y="681036"/>
            <a:ext cx="8157559" cy="6176963"/>
          </a:xfrm>
        </p:spPr>
        <p:txBody>
          <a:bodyPr/>
          <a:lstStyle/>
          <a:p>
            <a:r>
              <a:rPr lang="en-GB" dirty="0"/>
              <a:t>If you can start from one node and follow your graph and return to the node you started with. It’s a cyclic graph</a:t>
            </a:r>
          </a:p>
          <a:p>
            <a:endParaRPr lang="en-GB" dirty="0"/>
          </a:p>
          <a:p>
            <a:r>
              <a:rPr lang="en-GB" dirty="0"/>
              <a:t>It has a loop </a:t>
            </a:r>
          </a:p>
          <a:p>
            <a:endParaRPr lang="en-GB" dirty="0"/>
          </a:p>
          <a:p>
            <a:r>
              <a:rPr lang="en-GB" dirty="0"/>
              <a:t>Not everything in the graph as to be in the loop, as long as there is a loop</a:t>
            </a:r>
          </a:p>
          <a:p>
            <a:endParaRPr lang="en-GB" dirty="0"/>
          </a:p>
          <a:p>
            <a:r>
              <a:rPr lang="en-GB" dirty="0"/>
              <a:t>Can be undirected or directed </a:t>
            </a:r>
          </a:p>
        </p:txBody>
      </p:sp>
      <p:grpSp>
        <p:nvGrpSpPr>
          <p:cNvPr id="4" name="Group 3">
            <a:extLst>
              <a:ext uri="{FF2B5EF4-FFF2-40B4-BE49-F238E27FC236}">
                <a16:creationId xmlns:a16="http://schemas.microsoft.com/office/drawing/2014/main" id="{FF9A80CE-0B70-A44D-B280-B92808401C29}"/>
              </a:ext>
            </a:extLst>
          </p:cNvPr>
          <p:cNvGrpSpPr/>
          <p:nvPr/>
        </p:nvGrpSpPr>
        <p:grpSpPr>
          <a:xfrm>
            <a:off x="8498217" y="3589358"/>
            <a:ext cx="2940748" cy="2349618"/>
            <a:chOff x="8085840" y="1419899"/>
            <a:chExt cx="2940748" cy="2349618"/>
          </a:xfrm>
        </p:grpSpPr>
        <p:cxnSp>
          <p:nvCxnSpPr>
            <p:cNvPr id="7" name="Straight Connector 6">
              <a:extLst>
                <a:ext uri="{FF2B5EF4-FFF2-40B4-BE49-F238E27FC236}">
                  <a16:creationId xmlns:a16="http://schemas.microsoft.com/office/drawing/2014/main" id="{90059A0E-8474-2C42-9FAD-DCD5D7BC8AB1}"/>
                </a:ext>
              </a:extLst>
            </p:cNvPr>
            <p:cNvCxnSpPr>
              <a:cxnSpLocks/>
              <a:stCxn id="5" idx="6"/>
              <a:endCxn id="6" idx="2"/>
            </p:cNvCxnSpPr>
            <p:nvPr/>
          </p:nvCxnSpPr>
          <p:spPr>
            <a:xfrm>
              <a:off x="9072282" y="1868062"/>
              <a:ext cx="967864" cy="0"/>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FA42094E-CAE8-1D4D-87FA-A18F2F59CFA0}"/>
                </a:ext>
              </a:extLst>
            </p:cNvPr>
            <p:cNvCxnSpPr>
              <a:cxnSpLocks/>
              <a:stCxn id="5" idx="4"/>
              <a:endCxn id="8" idx="2"/>
            </p:cNvCxnSpPr>
            <p:nvPr/>
          </p:nvCxnSpPr>
          <p:spPr>
            <a:xfrm>
              <a:off x="8579061" y="2316224"/>
              <a:ext cx="437812" cy="1005131"/>
            </a:xfrm>
            <a:prstGeom prst="line">
              <a:avLst/>
            </a:prstGeom>
            <a:ln w="76200">
              <a:solidFill>
                <a:srgbClr val="FFFF00"/>
              </a:solidFill>
              <a:headEnd type="triangle" w="lg" len="lg"/>
              <a:tailEnd type="none" w="lg" len="lg"/>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B9EAB23-79C4-EE46-BF21-D47AA59270EC}"/>
                </a:ext>
              </a:extLst>
            </p:cNvPr>
            <p:cNvCxnSpPr>
              <a:cxnSpLocks/>
              <a:stCxn id="6" idx="4"/>
              <a:endCxn id="8" idx="6"/>
            </p:cNvCxnSpPr>
            <p:nvPr/>
          </p:nvCxnSpPr>
          <p:spPr>
            <a:xfrm flipH="1">
              <a:off x="10003315" y="2316224"/>
              <a:ext cx="530052" cy="1005131"/>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sp>
          <p:nvSpPr>
            <p:cNvPr id="5" name="Oval 4">
              <a:extLst>
                <a:ext uri="{FF2B5EF4-FFF2-40B4-BE49-F238E27FC236}">
                  <a16:creationId xmlns:a16="http://schemas.microsoft.com/office/drawing/2014/main" id="{45BE6FD3-5F05-DF45-8DFA-919CF2D49880}"/>
                </a:ext>
              </a:extLst>
            </p:cNvPr>
            <p:cNvSpPr/>
            <p:nvPr/>
          </p:nvSpPr>
          <p:spPr>
            <a:xfrm>
              <a:off x="8085840" y="141989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6" name="Oval 5">
              <a:extLst>
                <a:ext uri="{FF2B5EF4-FFF2-40B4-BE49-F238E27FC236}">
                  <a16:creationId xmlns:a16="http://schemas.microsoft.com/office/drawing/2014/main" id="{042A512C-4490-A24E-B3A9-2DC452726F78}"/>
                </a:ext>
              </a:extLst>
            </p:cNvPr>
            <p:cNvSpPr/>
            <p:nvPr/>
          </p:nvSpPr>
          <p:spPr>
            <a:xfrm>
              <a:off x="10040146" y="141989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8" name="Oval 7">
              <a:extLst>
                <a:ext uri="{FF2B5EF4-FFF2-40B4-BE49-F238E27FC236}">
                  <a16:creationId xmlns:a16="http://schemas.microsoft.com/office/drawing/2014/main" id="{85D159AA-71B6-2348-A7A2-D932EC596F46}"/>
                </a:ext>
              </a:extLst>
            </p:cNvPr>
            <p:cNvSpPr/>
            <p:nvPr/>
          </p:nvSpPr>
          <p:spPr>
            <a:xfrm>
              <a:off x="9016873" y="287319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grpSp>
      <p:cxnSp>
        <p:nvCxnSpPr>
          <p:cNvPr id="21" name="Straight Connector 20">
            <a:extLst>
              <a:ext uri="{FF2B5EF4-FFF2-40B4-BE49-F238E27FC236}">
                <a16:creationId xmlns:a16="http://schemas.microsoft.com/office/drawing/2014/main" id="{A36B03D8-A5F9-234D-8A5F-FA3DF2AD8A69}"/>
              </a:ext>
            </a:extLst>
          </p:cNvPr>
          <p:cNvCxnSpPr>
            <a:cxnSpLocks/>
            <a:stCxn id="24" idx="6"/>
            <a:endCxn id="25" idx="2"/>
          </p:cNvCxnSpPr>
          <p:nvPr/>
        </p:nvCxnSpPr>
        <p:spPr>
          <a:xfrm>
            <a:off x="9403815" y="919024"/>
            <a:ext cx="967864" cy="0"/>
          </a:xfrm>
          <a:prstGeom prst="line">
            <a:avLst/>
          </a:prstGeom>
          <a:ln w="76200">
            <a:solidFill>
              <a:srgbClr val="FFFF00"/>
            </a:solidFill>
            <a:headEnd type="none"/>
            <a:tailEnd type="none" w="lg" len="lg"/>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B7DF6987-09A9-134B-9507-FF23F68EF794}"/>
              </a:ext>
            </a:extLst>
          </p:cNvPr>
          <p:cNvCxnSpPr>
            <a:cxnSpLocks/>
            <a:stCxn id="24" idx="4"/>
            <a:endCxn id="26" idx="2"/>
          </p:cNvCxnSpPr>
          <p:nvPr/>
        </p:nvCxnSpPr>
        <p:spPr>
          <a:xfrm>
            <a:off x="8910594" y="1367186"/>
            <a:ext cx="437812" cy="1005131"/>
          </a:xfrm>
          <a:prstGeom prst="line">
            <a:avLst/>
          </a:prstGeom>
          <a:ln w="76200">
            <a:solidFill>
              <a:srgbClr val="FFFF00"/>
            </a:solidFill>
            <a:headEnd type="none" w="lg" len="lg"/>
            <a:tailEnd type="none" w="lg" len="lg"/>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A26A751D-A12E-894C-957A-2D2A1ECB48B8}"/>
              </a:ext>
            </a:extLst>
          </p:cNvPr>
          <p:cNvCxnSpPr>
            <a:cxnSpLocks/>
            <a:stCxn id="25" idx="4"/>
            <a:endCxn id="26" idx="6"/>
          </p:cNvCxnSpPr>
          <p:nvPr/>
        </p:nvCxnSpPr>
        <p:spPr>
          <a:xfrm flipH="1">
            <a:off x="10334848" y="1367186"/>
            <a:ext cx="530052" cy="1005131"/>
          </a:xfrm>
          <a:prstGeom prst="line">
            <a:avLst/>
          </a:prstGeom>
          <a:ln w="76200">
            <a:solidFill>
              <a:srgbClr val="FFFF00"/>
            </a:solidFill>
            <a:tailEnd type="none" w="lg" len="lg"/>
          </a:ln>
        </p:spPr>
        <p:style>
          <a:lnRef idx="1">
            <a:schemeClr val="accent2"/>
          </a:lnRef>
          <a:fillRef idx="0">
            <a:schemeClr val="accent2"/>
          </a:fillRef>
          <a:effectRef idx="0">
            <a:schemeClr val="accent2"/>
          </a:effectRef>
          <a:fontRef idx="minor">
            <a:schemeClr val="tx1"/>
          </a:fontRef>
        </p:style>
      </p:cxnSp>
      <p:sp>
        <p:nvSpPr>
          <p:cNvPr id="24" name="Oval 23">
            <a:extLst>
              <a:ext uri="{FF2B5EF4-FFF2-40B4-BE49-F238E27FC236}">
                <a16:creationId xmlns:a16="http://schemas.microsoft.com/office/drawing/2014/main" id="{B22FD443-EC9D-B844-ABC8-9FBFB07B0AD1}"/>
              </a:ext>
            </a:extLst>
          </p:cNvPr>
          <p:cNvSpPr/>
          <p:nvPr/>
        </p:nvSpPr>
        <p:spPr>
          <a:xfrm>
            <a:off x="8417373" y="47086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25" name="Oval 24">
            <a:extLst>
              <a:ext uri="{FF2B5EF4-FFF2-40B4-BE49-F238E27FC236}">
                <a16:creationId xmlns:a16="http://schemas.microsoft.com/office/drawing/2014/main" id="{636F9E52-5413-BA46-BA67-B74D3B996ECB}"/>
              </a:ext>
            </a:extLst>
          </p:cNvPr>
          <p:cNvSpPr/>
          <p:nvPr/>
        </p:nvSpPr>
        <p:spPr>
          <a:xfrm>
            <a:off x="10371679" y="47086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26" name="Oval 25">
            <a:extLst>
              <a:ext uri="{FF2B5EF4-FFF2-40B4-BE49-F238E27FC236}">
                <a16:creationId xmlns:a16="http://schemas.microsoft.com/office/drawing/2014/main" id="{670ED6BA-F1EF-C749-A903-AB1782DB3058}"/>
              </a:ext>
            </a:extLst>
          </p:cNvPr>
          <p:cNvSpPr/>
          <p:nvPr/>
        </p:nvSpPr>
        <p:spPr>
          <a:xfrm>
            <a:off x="9348406" y="1924154"/>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sp>
        <p:nvSpPr>
          <p:cNvPr id="17" name="Oval 16">
            <a:extLst>
              <a:ext uri="{FF2B5EF4-FFF2-40B4-BE49-F238E27FC236}">
                <a16:creationId xmlns:a16="http://schemas.microsoft.com/office/drawing/2014/main" id="{F8F71674-C26A-304C-8092-276E82BF2BC1}"/>
              </a:ext>
            </a:extLst>
          </p:cNvPr>
          <p:cNvSpPr/>
          <p:nvPr/>
        </p:nvSpPr>
        <p:spPr>
          <a:xfrm>
            <a:off x="10864900" y="226351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D</a:t>
            </a:r>
            <a:endParaRPr lang="en-GB" dirty="0"/>
          </a:p>
        </p:txBody>
      </p:sp>
      <p:cxnSp>
        <p:nvCxnSpPr>
          <p:cNvPr id="18" name="Straight Connector 17">
            <a:extLst>
              <a:ext uri="{FF2B5EF4-FFF2-40B4-BE49-F238E27FC236}">
                <a16:creationId xmlns:a16="http://schemas.microsoft.com/office/drawing/2014/main" id="{20E7575F-C6D5-A84E-961F-A64056743747}"/>
              </a:ext>
            </a:extLst>
          </p:cNvPr>
          <p:cNvCxnSpPr>
            <a:cxnSpLocks/>
            <a:stCxn id="17" idx="2"/>
            <a:endCxn id="26" idx="6"/>
          </p:cNvCxnSpPr>
          <p:nvPr/>
        </p:nvCxnSpPr>
        <p:spPr>
          <a:xfrm flipH="1" flipV="1">
            <a:off x="10334848" y="2372317"/>
            <a:ext cx="530052" cy="339357"/>
          </a:xfrm>
          <a:prstGeom prst="line">
            <a:avLst/>
          </a:prstGeom>
          <a:ln w="76200">
            <a:solidFill>
              <a:srgbClr val="FFFF00"/>
            </a:solidFill>
            <a:tailEnd type="none" w="lg" len="lg"/>
          </a:ln>
        </p:spPr>
        <p:style>
          <a:lnRef idx="1">
            <a:schemeClr val="accent2"/>
          </a:lnRef>
          <a:fillRef idx="0">
            <a:schemeClr val="accent2"/>
          </a:fillRef>
          <a:effectRef idx="0">
            <a:schemeClr val="accent2"/>
          </a:effectRef>
          <a:fontRef idx="minor">
            <a:schemeClr val="tx1"/>
          </a:fontRef>
        </p:style>
      </p:cxnSp>
      <p:sp>
        <p:nvSpPr>
          <p:cNvPr id="27" name="Oval 26">
            <a:extLst>
              <a:ext uri="{FF2B5EF4-FFF2-40B4-BE49-F238E27FC236}">
                <a16:creationId xmlns:a16="http://schemas.microsoft.com/office/drawing/2014/main" id="{7AA74122-2C2B-A544-B1AA-96D211EC69DE}"/>
              </a:ext>
            </a:extLst>
          </p:cNvPr>
          <p:cNvSpPr/>
          <p:nvPr/>
        </p:nvSpPr>
        <p:spPr>
          <a:xfrm>
            <a:off x="10945744" y="5382008"/>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D</a:t>
            </a:r>
            <a:endParaRPr lang="en-GB" dirty="0"/>
          </a:p>
        </p:txBody>
      </p:sp>
      <p:cxnSp>
        <p:nvCxnSpPr>
          <p:cNvPr id="28" name="Straight Connector 27">
            <a:extLst>
              <a:ext uri="{FF2B5EF4-FFF2-40B4-BE49-F238E27FC236}">
                <a16:creationId xmlns:a16="http://schemas.microsoft.com/office/drawing/2014/main" id="{4189704C-CF09-8F43-8AC1-2747A2788C47}"/>
              </a:ext>
            </a:extLst>
          </p:cNvPr>
          <p:cNvCxnSpPr>
            <a:cxnSpLocks/>
            <a:stCxn id="27" idx="2"/>
          </p:cNvCxnSpPr>
          <p:nvPr/>
        </p:nvCxnSpPr>
        <p:spPr>
          <a:xfrm flipH="1" flipV="1">
            <a:off x="10415692" y="5490814"/>
            <a:ext cx="530052" cy="339357"/>
          </a:xfrm>
          <a:prstGeom prst="line">
            <a:avLst/>
          </a:prstGeom>
          <a:ln w="76200">
            <a:solidFill>
              <a:srgbClr val="FFFF00"/>
            </a:solidFill>
            <a:headEnd type="triangle"/>
            <a:tailEnd type="none"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6895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80D1-0E6A-6E40-A935-D8AB68182D52}"/>
              </a:ext>
            </a:extLst>
          </p:cNvPr>
          <p:cNvSpPr>
            <a:spLocks noGrp="1"/>
          </p:cNvSpPr>
          <p:nvPr>
            <p:ph type="title"/>
          </p:nvPr>
        </p:nvSpPr>
        <p:spPr/>
        <p:txBody>
          <a:bodyPr>
            <a:normAutofit fontScale="90000"/>
          </a:bodyPr>
          <a:lstStyle/>
          <a:p>
            <a:r>
              <a:rPr lang="en-GB" dirty="0"/>
              <a:t>Acyclic</a:t>
            </a:r>
          </a:p>
        </p:txBody>
      </p:sp>
      <p:sp>
        <p:nvSpPr>
          <p:cNvPr id="3" name="Content Placeholder 2">
            <a:extLst>
              <a:ext uri="{FF2B5EF4-FFF2-40B4-BE49-F238E27FC236}">
                <a16:creationId xmlns:a16="http://schemas.microsoft.com/office/drawing/2014/main" id="{8E300DA0-A343-F74A-89D6-41033657A05B}"/>
              </a:ext>
            </a:extLst>
          </p:cNvPr>
          <p:cNvSpPr>
            <a:spLocks noGrp="1"/>
          </p:cNvSpPr>
          <p:nvPr>
            <p:ph idx="1"/>
          </p:nvPr>
        </p:nvSpPr>
        <p:spPr>
          <a:xfrm>
            <a:off x="0" y="681036"/>
            <a:ext cx="8157559" cy="6176963"/>
          </a:xfrm>
        </p:spPr>
        <p:txBody>
          <a:bodyPr/>
          <a:lstStyle/>
          <a:p>
            <a:r>
              <a:rPr lang="en-GB" dirty="0"/>
              <a:t>There is no loop. Its not Cyclic</a:t>
            </a:r>
          </a:p>
          <a:p>
            <a:endParaRPr lang="en-GB" dirty="0"/>
          </a:p>
          <a:p>
            <a:r>
              <a:rPr lang="en-GB" dirty="0"/>
              <a:t>Can be undirected or directed. Usually directed.</a:t>
            </a:r>
          </a:p>
          <a:p>
            <a:endParaRPr lang="en-GB" dirty="0"/>
          </a:p>
          <a:p>
            <a:r>
              <a:rPr lang="en-GB" dirty="0"/>
              <a:t>Look at the directed graph. There is no loop</a:t>
            </a:r>
          </a:p>
          <a:p>
            <a:endParaRPr lang="en-GB" dirty="0"/>
          </a:p>
          <a:p>
            <a:r>
              <a:rPr lang="en-GB" dirty="0"/>
              <a:t>(The difference is this one, A goes to C, whereas in the previous cyclic graph C went to A)</a:t>
            </a:r>
          </a:p>
        </p:txBody>
      </p:sp>
      <p:cxnSp>
        <p:nvCxnSpPr>
          <p:cNvPr id="7" name="Straight Connector 6">
            <a:extLst>
              <a:ext uri="{FF2B5EF4-FFF2-40B4-BE49-F238E27FC236}">
                <a16:creationId xmlns:a16="http://schemas.microsoft.com/office/drawing/2014/main" id="{90059A0E-8474-2C42-9FAD-DCD5D7BC8AB1}"/>
              </a:ext>
            </a:extLst>
          </p:cNvPr>
          <p:cNvCxnSpPr>
            <a:cxnSpLocks/>
            <a:stCxn id="5" idx="6"/>
            <a:endCxn id="6" idx="2"/>
          </p:cNvCxnSpPr>
          <p:nvPr/>
        </p:nvCxnSpPr>
        <p:spPr>
          <a:xfrm>
            <a:off x="9484659" y="4037521"/>
            <a:ext cx="967864" cy="0"/>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FA42094E-CAE8-1D4D-87FA-A18F2F59CFA0}"/>
              </a:ext>
            </a:extLst>
          </p:cNvPr>
          <p:cNvCxnSpPr>
            <a:cxnSpLocks/>
            <a:stCxn id="5" idx="4"/>
            <a:endCxn id="8" idx="2"/>
          </p:cNvCxnSpPr>
          <p:nvPr/>
        </p:nvCxnSpPr>
        <p:spPr>
          <a:xfrm>
            <a:off x="8991438" y="4485683"/>
            <a:ext cx="437812" cy="1005131"/>
          </a:xfrm>
          <a:prstGeom prst="line">
            <a:avLst/>
          </a:prstGeom>
          <a:ln w="76200">
            <a:solidFill>
              <a:srgbClr val="FFFF00"/>
            </a:solidFill>
            <a:headEnd type="none" w="lg" len="lg"/>
            <a:tailEnd type="triangle" w="lg" len="lg"/>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AB9EAB23-79C4-EE46-BF21-D47AA59270EC}"/>
              </a:ext>
            </a:extLst>
          </p:cNvPr>
          <p:cNvCxnSpPr>
            <a:cxnSpLocks/>
            <a:stCxn id="6" idx="4"/>
            <a:endCxn id="8" idx="6"/>
          </p:cNvCxnSpPr>
          <p:nvPr/>
        </p:nvCxnSpPr>
        <p:spPr>
          <a:xfrm flipH="1">
            <a:off x="10415692" y="4485683"/>
            <a:ext cx="530052" cy="1005131"/>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sp>
        <p:nvSpPr>
          <p:cNvPr id="5" name="Oval 4">
            <a:extLst>
              <a:ext uri="{FF2B5EF4-FFF2-40B4-BE49-F238E27FC236}">
                <a16:creationId xmlns:a16="http://schemas.microsoft.com/office/drawing/2014/main" id="{45BE6FD3-5F05-DF45-8DFA-919CF2D49880}"/>
              </a:ext>
            </a:extLst>
          </p:cNvPr>
          <p:cNvSpPr/>
          <p:nvPr/>
        </p:nvSpPr>
        <p:spPr>
          <a:xfrm>
            <a:off x="8498217" y="3589358"/>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6" name="Oval 5">
            <a:extLst>
              <a:ext uri="{FF2B5EF4-FFF2-40B4-BE49-F238E27FC236}">
                <a16:creationId xmlns:a16="http://schemas.microsoft.com/office/drawing/2014/main" id="{042A512C-4490-A24E-B3A9-2DC452726F78}"/>
              </a:ext>
            </a:extLst>
          </p:cNvPr>
          <p:cNvSpPr/>
          <p:nvPr/>
        </p:nvSpPr>
        <p:spPr>
          <a:xfrm>
            <a:off x="10452523" y="3589358"/>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8" name="Oval 7">
            <a:extLst>
              <a:ext uri="{FF2B5EF4-FFF2-40B4-BE49-F238E27FC236}">
                <a16:creationId xmlns:a16="http://schemas.microsoft.com/office/drawing/2014/main" id="{85D159AA-71B6-2348-A7A2-D932EC596F46}"/>
              </a:ext>
            </a:extLst>
          </p:cNvPr>
          <p:cNvSpPr/>
          <p:nvPr/>
        </p:nvSpPr>
        <p:spPr>
          <a:xfrm>
            <a:off x="9429250" y="504265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cxnSp>
        <p:nvCxnSpPr>
          <p:cNvPr id="21" name="Straight Connector 20">
            <a:extLst>
              <a:ext uri="{FF2B5EF4-FFF2-40B4-BE49-F238E27FC236}">
                <a16:creationId xmlns:a16="http://schemas.microsoft.com/office/drawing/2014/main" id="{A36B03D8-A5F9-234D-8A5F-FA3DF2AD8A69}"/>
              </a:ext>
            </a:extLst>
          </p:cNvPr>
          <p:cNvCxnSpPr>
            <a:cxnSpLocks/>
            <a:stCxn id="24" idx="6"/>
            <a:endCxn id="25" idx="2"/>
          </p:cNvCxnSpPr>
          <p:nvPr/>
        </p:nvCxnSpPr>
        <p:spPr>
          <a:xfrm>
            <a:off x="9403815" y="919024"/>
            <a:ext cx="967864" cy="0"/>
          </a:xfrm>
          <a:prstGeom prst="line">
            <a:avLst/>
          </a:prstGeom>
          <a:ln w="76200">
            <a:solidFill>
              <a:srgbClr val="FFFF00"/>
            </a:solidFill>
            <a:headEnd type="none"/>
            <a:tailEnd type="none" w="lg" len="lg"/>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A26A751D-A12E-894C-957A-2D2A1ECB48B8}"/>
              </a:ext>
            </a:extLst>
          </p:cNvPr>
          <p:cNvCxnSpPr>
            <a:cxnSpLocks/>
            <a:stCxn id="25" idx="4"/>
            <a:endCxn id="26" idx="6"/>
          </p:cNvCxnSpPr>
          <p:nvPr/>
        </p:nvCxnSpPr>
        <p:spPr>
          <a:xfrm flipH="1">
            <a:off x="10334848" y="1367186"/>
            <a:ext cx="530052" cy="1005131"/>
          </a:xfrm>
          <a:prstGeom prst="line">
            <a:avLst/>
          </a:prstGeom>
          <a:ln w="76200">
            <a:solidFill>
              <a:srgbClr val="FFFF00"/>
            </a:solidFill>
            <a:tailEnd type="none" w="lg" len="lg"/>
          </a:ln>
        </p:spPr>
        <p:style>
          <a:lnRef idx="1">
            <a:schemeClr val="accent2"/>
          </a:lnRef>
          <a:fillRef idx="0">
            <a:schemeClr val="accent2"/>
          </a:fillRef>
          <a:effectRef idx="0">
            <a:schemeClr val="accent2"/>
          </a:effectRef>
          <a:fontRef idx="minor">
            <a:schemeClr val="tx1"/>
          </a:fontRef>
        </p:style>
      </p:cxnSp>
      <p:sp>
        <p:nvSpPr>
          <p:cNvPr id="24" name="Oval 23">
            <a:extLst>
              <a:ext uri="{FF2B5EF4-FFF2-40B4-BE49-F238E27FC236}">
                <a16:creationId xmlns:a16="http://schemas.microsoft.com/office/drawing/2014/main" id="{B22FD443-EC9D-B844-ABC8-9FBFB07B0AD1}"/>
              </a:ext>
            </a:extLst>
          </p:cNvPr>
          <p:cNvSpPr/>
          <p:nvPr/>
        </p:nvSpPr>
        <p:spPr>
          <a:xfrm>
            <a:off x="8417373" y="47086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25" name="Oval 24">
            <a:extLst>
              <a:ext uri="{FF2B5EF4-FFF2-40B4-BE49-F238E27FC236}">
                <a16:creationId xmlns:a16="http://schemas.microsoft.com/office/drawing/2014/main" id="{636F9E52-5413-BA46-BA67-B74D3B996ECB}"/>
              </a:ext>
            </a:extLst>
          </p:cNvPr>
          <p:cNvSpPr/>
          <p:nvPr/>
        </p:nvSpPr>
        <p:spPr>
          <a:xfrm>
            <a:off x="10371679" y="47086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26" name="Oval 25">
            <a:extLst>
              <a:ext uri="{FF2B5EF4-FFF2-40B4-BE49-F238E27FC236}">
                <a16:creationId xmlns:a16="http://schemas.microsoft.com/office/drawing/2014/main" id="{670ED6BA-F1EF-C749-A903-AB1782DB3058}"/>
              </a:ext>
            </a:extLst>
          </p:cNvPr>
          <p:cNvSpPr/>
          <p:nvPr/>
        </p:nvSpPr>
        <p:spPr>
          <a:xfrm>
            <a:off x="9348406" y="1924154"/>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sp>
        <p:nvSpPr>
          <p:cNvPr id="17" name="Oval 16">
            <a:extLst>
              <a:ext uri="{FF2B5EF4-FFF2-40B4-BE49-F238E27FC236}">
                <a16:creationId xmlns:a16="http://schemas.microsoft.com/office/drawing/2014/main" id="{F8F71674-C26A-304C-8092-276E82BF2BC1}"/>
              </a:ext>
            </a:extLst>
          </p:cNvPr>
          <p:cNvSpPr/>
          <p:nvPr/>
        </p:nvSpPr>
        <p:spPr>
          <a:xfrm>
            <a:off x="10864900" y="2263511"/>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D</a:t>
            </a:r>
            <a:endParaRPr lang="en-GB" dirty="0"/>
          </a:p>
        </p:txBody>
      </p:sp>
      <p:cxnSp>
        <p:nvCxnSpPr>
          <p:cNvPr id="18" name="Straight Connector 17">
            <a:extLst>
              <a:ext uri="{FF2B5EF4-FFF2-40B4-BE49-F238E27FC236}">
                <a16:creationId xmlns:a16="http://schemas.microsoft.com/office/drawing/2014/main" id="{20E7575F-C6D5-A84E-961F-A64056743747}"/>
              </a:ext>
            </a:extLst>
          </p:cNvPr>
          <p:cNvCxnSpPr>
            <a:cxnSpLocks/>
            <a:stCxn id="17" idx="2"/>
            <a:endCxn id="26" idx="6"/>
          </p:cNvCxnSpPr>
          <p:nvPr/>
        </p:nvCxnSpPr>
        <p:spPr>
          <a:xfrm flipH="1" flipV="1">
            <a:off x="10334848" y="2372317"/>
            <a:ext cx="530052" cy="339357"/>
          </a:xfrm>
          <a:prstGeom prst="line">
            <a:avLst/>
          </a:prstGeom>
          <a:ln w="76200">
            <a:solidFill>
              <a:srgbClr val="FFFF00"/>
            </a:solidFill>
            <a:tailEnd type="none" w="lg" len="lg"/>
          </a:ln>
        </p:spPr>
        <p:style>
          <a:lnRef idx="1">
            <a:schemeClr val="accent2"/>
          </a:lnRef>
          <a:fillRef idx="0">
            <a:schemeClr val="accent2"/>
          </a:fillRef>
          <a:effectRef idx="0">
            <a:schemeClr val="accent2"/>
          </a:effectRef>
          <a:fontRef idx="minor">
            <a:schemeClr val="tx1"/>
          </a:fontRef>
        </p:style>
      </p:cxnSp>
      <p:sp>
        <p:nvSpPr>
          <p:cNvPr id="27" name="Oval 26">
            <a:extLst>
              <a:ext uri="{FF2B5EF4-FFF2-40B4-BE49-F238E27FC236}">
                <a16:creationId xmlns:a16="http://schemas.microsoft.com/office/drawing/2014/main" id="{7AA74122-2C2B-A544-B1AA-96D211EC69DE}"/>
              </a:ext>
            </a:extLst>
          </p:cNvPr>
          <p:cNvSpPr/>
          <p:nvPr/>
        </p:nvSpPr>
        <p:spPr>
          <a:xfrm>
            <a:off x="10945744" y="5382008"/>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D</a:t>
            </a:r>
            <a:endParaRPr lang="en-GB" dirty="0"/>
          </a:p>
        </p:txBody>
      </p:sp>
      <p:cxnSp>
        <p:nvCxnSpPr>
          <p:cNvPr id="28" name="Straight Connector 27">
            <a:extLst>
              <a:ext uri="{FF2B5EF4-FFF2-40B4-BE49-F238E27FC236}">
                <a16:creationId xmlns:a16="http://schemas.microsoft.com/office/drawing/2014/main" id="{4189704C-CF09-8F43-8AC1-2747A2788C47}"/>
              </a:ext>
            </a:extLst>
          </p:cNvPr>
          <p:cNvCxnSpPr>
            <a:cxnSpLocks/>
            <a:stCxn id="27" idx="2"/>
          </p:cNvCxnSpPr>
          <p:nvPr/>
        </p:nvCxnSpPr>
        <p:spPr>
          <a:xfrm flipH="1" flipV="1">
            <a:off x="10415692" y="5490814"/>
            <a:ext cx="530052" cy="339357"/>
          </a:xfrm>
          <a:prstGeom prst="line">
            <a:avLst/>
          </a:prstGeom>
          <a:ln w="76200">
            <a:solidFill>
              <a:srgbClr val="FFFF00"/>
            </a:solidFill>
            <a:headEnd type="triangle"/>
            <a:tailEnd type="none"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5628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DBC0-835B-C14C-8497-7C57093F9669}"/>
              </a:ext>
            </a:extLst>
          </p:cNvPr>
          <p:cNvSpPr>
            <a:spLocks noGrp="1"/>
          </p:cNvSpPr>
          <p:nvPr>
            <p:ph type="title"/>
          </p:nvPr>
        </p:nvSpPr>
        <p:spPr/>
        <p:txBody>
          <a:bodyPr>
            <a:normAutofit fontScale="90000"/>
          </a:bodyPr>
          <a:lstStyle/>
          <a:p>
            <a:r>
              <a:rPr lang="en-GB" dirty="0"/>
              <a:t>Edge labelled</a:t>
            </a:r>
          </a:p>
        </p:txBody>
      </p:sp>
      <p:sp>
        <p:nvSpPr>
          <p:cNvPr id="3" name="Content Placeholder 2">
            <a:extLst>
              <a:ext uri="{FF2B5EF4-FFF2-40B4-BE49-F238E27FC236}">
                <a16:creationId xmlns:a16="http://schemas.microsoft.com/office/drawing/2014/main" id="{FA8BC2EA-97FF-F04F-BA2F-9E38B314611F}"/>
              </a:ext>
            </a:extLst>
          </p:cNvPr>
          <p:cNvSpPr>
            <a:spLocks noGrp="1"/>
          </p:cNvSpPr>
          <p:nvPr>
            <p:ph idx="1"/>
          </p:nvPr>
        </p:nvSpPr>
        <p:spPr>
          <a:xfrm>
            <a:off x="0" y="681036"/>
            <a:ext cx="8193741" cy="6176963"/>
          </a:xfrm>
        </p:spPr>
        <p:txBody>
          <a:bodyPr/>
          <a:lstStyle/>
          <a:p>
            <a:r>
              <a:rPr lang="en-GB" dirty="0"/>
              <a:t>If vertex labelled put labels on the vertices, edge labelled puts labels on the edges.</a:t>
            </a:r>
          </a:p>
          <a:p>
            <a:endParaRPr lang="en-GB" dirty="0"/>
          </a:p>
          <a:p>
            <a:r>
              <a:rPr lang="en-GB" dirty="0"/>
              <a:t>Can be vertex labelled or not vertex labelled</a:t>
            </a:r>
          </a:p>
          <a:p>
            <a:endParaRPr lang="en-GB" dirty="0"/>
          </a:p>
          <a:p>
            <a:r>
              <a:rPr lang="en-GB" dirty="0"/>
              <a:t>Can be undirected or directional</a:t>
            </a:r>
          </a:p>
          <a:p>
            <a:endParaRPr lang="en-GB" dirty="0"/>
          </a:p>
          <a:p>
            <a:r>
              <a:rPr lang="en-GB" dirty="0"/>
              <a:t>Can be cyclic or acyclic </a:t>
            </a:r>
          </a:p>
          <a:p>
            <a:endParaRPr lang="en-GB" dirty="0"/>
          </a:p>
          <a:p>
            <a:r>
              <a:rPr lang="en-GB" dirty="0"/>
              <a:t>Each edge label should be unique </a:t>
            </a:r>
          </a:p>
        </p:txBody>
      </p:sp>
      <p:cxnSp>
        <p:nvCxnSpPr>
          <p:cNvPr id="4" name="Straight Connector 3">
            <a:extLst>
              <a:ext uri="{FF2B5EF4-FFF2-40B4-BE49-F238E27FC236}">
                <a16:creationId xmlns:a16="http://schemas.microsoft.com/office/drawing/2014/main" id="{9CF7E5D9-8761-694A-B778-C11FCB9828B7}"/>
              </a:ext>
            </a:extLst>
          </p:cNvPr>
          <p:cNvCxnSpPr>
            <a:cxnSpLocks/>
            <a:stCxn id="7" idx="6"/>
            <a:endCxn id="8" idx="2"/>
          </p:cNvCxnSpPr>
          <p:nvPr/>
        </p:nvCxnSpPr>
        <p:spPr>
          <a:xfrm>
            <a:off x="9484659" y="4432442"/>
            <a:ext cx="967864" cy="0"/>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3DF751DF-6B9F-0D4C-8CC0-C7D02BD731D6}"/>
              </a:ext>
            </a:extLst>
          </p:cNvPr>
          <p:cNvCxnSpPr>
            <a:cxnSpLocks/>
            <a:stCxn id="7" idx="4"/>
            <a:endCxn id="9" idx="2"/>
          </p:cNvCxnSpPr>
          <p:nvPr/>
        </p:nvCxnSpPr>
        <p:spPr>
          <a:xfrm>
            <a:off x="8991438" y="4880604"/>
            <a:ext cx="437812" cy="1005131"/>
          </a:xfrm>
          <a:prstGeom prst="line">
            <a:avLst/>
          </a:prstGeom>
          <a:ln w="76200">
            <a:solidFill>
              <a:srgbClr val="FFFF00"/>
            </a:solidFill>
            <a:headEnd type="triangle" w="lg" len="lg"/>
            <a:tailEnd type="none" w="lg" len="lg"/>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8D4F140-DFEA-CF4E-AE3E-0C0292512A38}"/>
              </a:ext>
            </a:extLst>
          </p:cNvPr>
          <p:cNvCxnSpPr>
            <a:cxnSpLocks/>
            <a:stCxn id="8" idx="4"/>
            <a:endCxn id="9" idx="6"/>
          </p:cNvCxnSpPr>
          <p:nvPr/>
        </p:nvCxnSpPr>
        <p:spPr>
          <a:xfrm flipH="1">
            <a:off x="10415692" y="4880604"/>
            <a:ext cx="530052" cy="1005131"/>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sp>
        <p:nvSpPr>
          <p:cNvPr id="7" name="Oval 6">
            <a:extLst>
              <a:ext uri="{FF2B5EF4-FFF2-40B4-BE49-F238E27FC236}">
                <a16:creationId xmlns:a16="http://schemas.microsoft.com/office/drawing/2014/main" id="{FAD8C2EE-693F-5142-ABDB-564B8B090DC4}"/>
              </a:ext>
            </a:extLst>
          </p:cNvPr>
          <p:cNvSpPr/>
          <p:nvPr/>
        </p:nvSpPr>
        <p:spPr>
          <a:xfrm>
            <a:off x="8498217" y="398427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8" name="Oval 7">
            <a:extLst>
              <a:ext uri="{FF2B5EF4-FFF2-40B4-BE49-F238E27FC236}">
                <a16:creationId xmlns:a16="http://schemas.microsoft.com/office/drawing/2014/main" id="{73FC9333-8D93-D845-B39B-16B4CC3CCD1E}"/>
              </a:ext>
            </a:extLst>
          </p:cNvPr>
          <p:cNvSpPr/>
          <p:nvPr/>
        </p:nvSpPr>
        <p:spPr>
          <a:xfrm>
            <a:off x="10452523" y="398427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9" name="Oval 8">
            <a:extLst>
              <a:ext uri="{FF2B5EF4-FFF2-40B4-BE49-F238E27FC236}">
                <a16:creationId xmlns:a16="http://schemas.microsoft.com/office/drawing/2014/main" id="{7BE2D028-D708-C946-974B-764CE1811288}"/>
              </a:ext>
            </a:extLst>
          </p:cNvPr>
          <p:cNvSpPr/>
          <p:nvPr/>
        </p:nvSpPr>
        <p:spPr>
          <a:xfrm>
            <a:off x="9429250" y="543757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cxnSp>
        <p:nvCxnSpPr>
          <p:cNvPr id="10" name="Straight Connector 9">
            <a:extLst>
              <a:ext uri="{FF2B5EF4-FFF2-40B4-BE49-F238E27FC236}">
                <a16:creationId xmlns:a16="http://schemas.microsoft.com/office/drawing/2014/main" id="{FC1885DE-EC82-7047-A14E-2905EC66D4E9}"/>
              </a:ext>
            </a:extLst>
          </p:cNvPr>
          <p:cNvCxnSpPr>
            <a:cxnSpLocks/>
            <a:stCxn id="12" idx="6"/>
            <a:endCxn id="13" idx="2"/>
          </p:cNvCxnSpPr>
          <p:nvPr/>
        </p:nvCxnSpPr>
        <p:spPr>
          <a:xfrm>
            <a:off x="9403815" y="1313945"/>
            <a:ext cx="967864" cy="0"/>
          </a:xfrm>
          <a:prstGeom prst="line">
            <a:avLst/>
          </a:prstGeom>
          <a:ln w="76200">
            <a:solidFill>
              <a:srgbClr val="FFFF00"/>
            </a:solidFill>
            <a:headEnd type="none"/>
            <a:tailEnd type="none" w="lg" len="lg"/>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F227DE5-BBA0-9B4D-B932-E553CE78BECF}"/>
              </a:ext>
            </a:extLst>
          </p:cNvPr>
          <p:cNvCxnSpPr>
            <a:cxnSpLocks/>
            <a:stCxn id="13" idx="4"/>
            <a:endCxn id="14" idx="6"/>
          </p:cNvCxnSpPr>
          <p:nvPr/>
        </p:nvCxnSpPr>
        <p:spPr>
          <a:xfrm flipH="1">
            <a:off x="10334848" y="1762107"/>
            <a:ext cx="530052" cy="1005131"/>
          </a:xfrm>
          <a:prstGeom prst="line">
            <a:avLst/>
          </a:prstGeom>
          <a:ln w="76200">
            <a:solidFill>
              <a:srgbClr val="FFFF00"/>
            </a:solidFill>
            <a:tailEnd type="none" w="lg" len="lg"/>
          </a:ln>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A3647FA9-30C1-5D47-BE91-55DA69C53946}"/>
              </a:ext>
            </a:extLst>
          </p:cNvPr>
          <p:cNvSpPr/>
          <p:nvPr/>
        </p:nvSpPr>
        <p:spPr>
          <a:xfrm>
            <a:off x="8417373" y="86578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88C7AA2B-6556-9C43-A780-A536CA504CC0}"/>
              </a:ext>
            </a:extLst>
          </p:cNvPr>
          <p:cNvSpPr/>
          <p:nvPr/>
        </p:nvSpPr>
        <p:spPr>
          <a:xfrm>
            <a:off x="10371679" y="86578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00BE64B9-4DC4-5946-85AC-AB6D4396A7D1}"/>
              </a:ext>
            </a:extLst>
          </p:cNvPr>
          <p:cNvSpPr/>
          <p:nvPr/>
        </p:nvSpPr>
        <p:spPr>
          <a:xfrm>
            <a:off x="9348406" y="2319075"/>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47C02B9C-CE2E-CD4D-BB92-94FCBBEAE8EA}"/>
              </a:ext>
            </a:extLst>
          </p:cNvPr>
          <p:cNvSpPr/>
          <p:nvPr/>
        </p:nvSpPr>
        <p:spPr>
          <a:xfrm>
            <a:off x="10864900" y="265843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6" name="Straight Connector 15">
            <a:extLst>
              <a:ext uri="{FF2B5EF4-FFF2-40B4-BE49-F238E27FC236}">
                <a16:creationId xmlns:a16="http://schemas.microsoft.com/office/drawing/2014/main" id="{1BA3244E-1514-6743-ACD4-99744798603F}"/>
              </a:ext>
            </a:extLst>
          </p:cNvPr>
          <p:cNvCxnSpPr>
            <a:cxnSpLocks/>
            <a:stCxn id="15" idx="2"/>
            <a:endCxn id="14" idx="6"/>
          </p:cNvCxnSpPr>
          <p:nvPr/>
        </p:nvCxnSpPr>
        <p:spPr>
          <a:xfrm flipH="1" flipV="1">
            <a:off x="10334848" y="2767238"/>
            <a:ext cx="530052" cy="339357"/>
          </a:xfrm>
          <a:prstGeom prst="line">
            <a:avLst/>
          </a:prstGeom>
          <a:ln w="76200">
            <a:solidFill>
              <a:srgbClr val="FFFF00"/>
            </a:solidFill>
            <a:tailEnd type="none" w="lg" len="lg"/>
          </a:ln>
        </p:spPr>
        <p:style>
          <a:lnRef idx="1">
            <a:schemeClr val="accent2"/>
          </a:lnRef>
          <a:fillRef idx="0">
            <a:schemeClr val="accent2"/>
          </a:fillRef>
          <a:effectRef idx="0">
            <a:schemeClr val="accent2"/>
          </a:effectRef>
          <a:fontRef idx="minor">
            <a:schemeClr val="tx1"/>
          </a:fontRef>
        </p:style>
      </p:cxnSp>
      <p:sp>
        <p:nvSpPr>
          <p:cNvPr id="17" name="Oval 16">
            <a:extLst>
              <a:ext uri="{FF2B5EF4-FFF2-40B4-BE49-F238E27FC236}">
                <a16:creationId xmlns:a16="http://schemas.microsoft.com/office/drawing/2014/main" id="{BAD95FEE-A5B6-3342-A330-8743D0E42EED}"/>
              </a:ext>
            </a:extLst>
          </p:cNvPr>
          <p:cNvSpPr/>
          <p:nvPr/>
        </p:nvSpPr>
        <p:spPr>
          <a:xfrm>
            <a:off x="10945744" y="577692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D</a:t>
            </a:r>
            <a:endParaRPr lang="en-GB" dirty="0"/>
          </a:p>
        </p:txBody>
      </p:sp>
      <p:cxnSp>
        <p:nvCxnSpPr>
          <p:cNvPr id="18" name="Straight Connector 17">
            <a:extLst>
              <a:ext uri="{FF2B5EF4-FFF2-40B4-BE49-F238E27FC236}">
                <a16:creationId xmlns:a16="http://schemas.microsoft.com/office/drawing/2014/main" id="{77826D31-3743-614D-B3F6-E541D9867284}"/>
              </a:ext>
            </a:extLst>
          </p:cNvPr>
          <p:cNvCxnSpPr>
            <a:cxnSpLocks/>
            <a:stCxn id="17" idx="2"/>
          </p:cNvCxnSpPr>
          <p:nvPr/>
        </p:nvCxnSpPr>
        <p:spPr>
          <a:xfrm flipH="1" flipV="1">
            <a:off x="10415692" y="5885735"/>
            <a:ext cx="530052" cy="339357"/>
          </a:xfrm>
          <a:prstGeom prst="line">
            <a:avLst/>
          </a:prstGeom>
          <a:ln w="76200">
            <a:solidFill>
              <a:srgbClr val="FFFF00"/>
            </a:solidFill>
            <a:headEnd type="triangle"/>
            <a:tailEnd type="none" w="lg" len="lg"/>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A30D773-1C7C-2744-8945-E580C30CD875}"/>
              </a:ext>
            </a:extLst>
          </p:cNvPr>
          <p:cNvSpPr txBox="1"/>
          <p:nvPr/>
        </p:nvSpPr>
        <p:spPr>
          <a:xfrm>
            <a:off x="9484658" y="985835"/>
            <a:ext cx="850189" cy="369332"/>
          </a:xfrm>
          <a:prstGeom prst="rect">
            <a:avLst/>
          </a:prstGeom>
          <a:noFill/>
        </p:spPr>
        <p:txBody>
          <a:bodyPr wrap="square" rtlCol="0">
            <a:spAutoFit/>
          </a:bodyPr>
          <a:lstStyle/>
          <a:p>
            <a:r>
              <a:rPr lang="en-GB" dirty="0"/>
              <a:t>Edge1</a:t>
            </a:r>
          </a:p>
        </p:txBody>
      </p:sp>
      <p:sp>
        <p:nvSpPr>
          <p:cNvPr id="20" name="TextBox 19">
            <a:extLst>
              <a:ext uri="{FF2B5EF4-FFF2-40B4-BE49-F238E27FC236}">
                <a16:creationId xmlns:a16="http://schemas.microsoft.com/office/drawing/2014/main" id="{FCA17623-B3A6-574E-988A-1B075207F7B0}"/>
              </a:ext>
            </a:extLst>
          </p:cNvPr>
          <p:cNvSpPr txBox="1"/>
          <p:nvPr/>
        </p:nvSpPr>
        <p:spPr>
          <a:xfrm rot="17833423">
            <a:off x="10358077" y="2034925"/>
            <a:ext cx="850189" cy="369332"/>
          </a:xfrm>
          <a:prstGeom prst="rect">
            <a:avLst/>
          </a:prstGeom>
          <a:noFill/>
        </p:spPr>
        <p:txBody>
          <a:bodyPr wrap="square" rtlCol="0">
            <a:spAutoFit/>
          </a:bodyPr>
          <a:lstStyle/>
          <a:p>
            <a:r>
              <a:rPr lang="en-GB" dirty="0"/>
              <a:t>Edge2</a:t>
            </a:r>
          </a:p>
        </p:txBody>
      </p:sp>
      <p:sp>
        <p:nvSpPr>
          <p:cNvPr id="21" name="TextBox 20">
            <a:extLst>
              <a:ext uri="{FF2B5EF4-FFF2-40B4-BE49-F238E27FC236}">
                <a16:creationId xmlns:a16="http://schemas.microsoft.com/office/drawing/2014/main" id="{C98EB789-C49C-D144-9310-AB100541248A}"/>
              </a:ext>
            </a:extLst>
          </p:cNvPr>
          <p:cNvSpPr txBox="1"/>
          <p:nvPr/>
        </p:nvSpPr>
        <p:spPr>
          <a:xfrm rot="1800000">
            <a:off x="10174779" y="2975397"/>
            <a:ext cx="850189" cy="369332"/>
          </a:xfrm>
          <a:prstGeom prst="rect">
            <a:avLst/>
          </a:prstGeom>
          <a:noFill/>
        </p:spPr>
        <p:txBody>
          <a:bodyPr wrap="square" rtlCol="0">
            <a:spAutoFit/>
          </a:bodyPr>
          <a:lstStyle/>
          <a:p>
            <a:r>
              <a:rPr lang="en-GB" dirty="0"/>
              <a:t>Edge3</a:t>
            </a:r>
          </a:p>
        </p:txBody>
      </p:sp>
      <p:sp>
        <p:nvSpPr>
          <p:cNvPr id="22" name="TextBox 21">
            <a:extLst>
              <a:ext uri="{FF2B5EF4-FFF2-40B4-BE49-F238E27FC236}">
                <a16:creationId xmlns:a16="http://schemas.microsoft.com/office/drawing/2014/main" id="{337A5071-D7B7-7845-9EA0-D6D469AF93F0}"/>
              </a:ext>
            </a:extLst>
          </p:cNvPr>
          <p:cNvSpPr txBox="1"/>
          <p:nvPr/>
        </p:nvSpPr>
        <p:spPr>
          <a:xfrm>
            <a:off x="9447827" y="3999242"/>
            <a:ext cx="850189" cy="369332"/>
          </a:xfrm>
          <a:prstGeom prst="rect">
            <a:avLst/>
          </a:prstGeom>
          <a:noFill/>
        </p:spPr>
        <p:txBody>
          <a:bodyPr wrap="square" rtlCol="0">
            <a:spAutoFit/>
          </a:bodyPr>
          <a:lstStyle/>
          <a:p>
            <a:r>
              <a:rPr lang="en-GB" dirty="0"/>
              <a:t>Edge1</a:t>
            </a:r>
          </a:p>
        </p:txBody>
      </p:sp>
      <p:sp>
        <p:nvSpPr>
          <p:cNvPr id="23" name="TextBox 22">
            <a:extLst>
              <a:ext uri="{FF2B5EF4-FFF2-40B4-BE49-F238E27FC236}">
                <a16:creationId xmlns:a16="http://schemas.microsoft.com/office/drawing/2014/main" id="{BBC9BF41-6F44-FF47-B5BE-A27ECBDBE2E0}"/>
              </a:ext>
            </a:extLst>
          </p:cNvPr>
          <p:cNvSpPr txBox="1"/>
          <p:nvPr/>
        </p:nvSpPr>
        <p:spPr>
          <a:xfrm rot="17833423">
            <a:off x="10213672" y="4940756"/>
            <a:ext cx="850189" cy="369332"/>
          </a:xfrm>
          <a:prstGeom prst="rect">
            <a:avLst/>
          </a:prstGeom>
          <a:noFill/>
        </p:spPr>
        <p:txBody>
          <a:bodyPr wrap="square" rtlCol="0">
            <a:spAutoFit/>
          </a:bodyPr>
          <a:lstStyle/>
          <a:p>
            <a:r>
              <a:rPr lang="en-GB" dirty="0"/>
              <a:t>Edge2</a:t>
            </a:r>
          </a:p>
        </p:txBody>
      </p:sp>
      <p:sp>
        <p:nvSpPr>
          <p:cNvPr id="24" name="TextBox 23">
            <a:extLst>
              <a:ext uri="{FF2B5EF4-FFF2-40B4-BE49-F238E27FC236}">
                <a16:creationId xmlns:a16="http://schemas.microsoft.com/office/drawing/2014/main" id="{70D8483D-F7A1-C64A-9AF4-9493E9F02537}"/>
              </a:ext>
            </a:extLst>
          </p:cNvPr>
          <p:cNvSpPr txBox="1"/>
          <p:nvPr/>
        </p:nvSpPr>
        <p:spPr>
          <a:xfrm rot="1800000">
            <a:off x="10209664" y="6006733"/>
            <a:ext cx="850189" cy="369332"/>
          </a:xfrm>
          <a:prstGeom prst="rect">
            <a:avLst/>
          </a:prstGeom>
          <a:noFill/>
        </p:spPr>
        <p:txBody>
          <a:bodyPr wrap="square" rtlCol="0">
            <a:spAutoFit/>
          </a:bodyPr>
          <a:lstStyle/>
          <a:p>
            <a:r>
              <a:rPr lang="en-GB" dirty="0"/>
              <a:t>Edge3</a:t>
            </a:r>
          </a:p>
        </p:txBody>
      </p:sp>
      <p:sp>
        <p:nvSpPr>
          <p:cNvPr id="26" name="TextBox 25">
            <a:extLst>
              <a:ext uri="{FF2B5EF4-FFF2-40B4-BE49-F238E27FC236}">
                <a16:creationId xmlns:a16="http://schemas.microsoft.com/office/drawing/2014/main" id="{109A9603-BA8A-EE4E-8167-FFB8108C2EF3}"/>
              </a:ext>
            </a:extLst>
          </p:cNvPr>
          <p:cNvSpPr txBox="1"/>
          <p:nvPr/>
        </p:nvSpPr>
        <p:spPr>
          <a:xfrm rot="3600000">
            <a:off x="8663422" y="5419018"/>
            <a:ext cx="850189" cy="369332"/>
          </a:xfrm>
          <a:prstGeom prst="rect">
            <a:avLst/>
          </a:prstGeom>
          <a:noFill/>
        </p:spPr>
        <p:txBody>
          <a:bodyPr wrap="square" rtlCol="0">
            <a:spAutoFit/>
          </a:bodyPr>
          <a:lstStyle/>
          <a:p>
            <a:r>
              <a:rPr lang="en-GB" dirty="0"/>
              <a:t>Edge4</a:t>
            </a:r>
          </a:p>
        </p:txBody>
      </p:sp>
    </p:spTree>
    <p:extLst>
      <p:ext uri="{BB962C8B-B14F-4D97-AF65-F5344CB8AC3E}">
        <p14:creationId xmlns:p14="http://schemas.microsoft.com/office/powerpoint/2010/main" val="4242343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DBC0-835B-C14C-8497-7C57093F9669}"/>
              </a:ext>
            </a:extLst>
          </p:cNvPr>
          <p:cNvSpPr>
            <a:spLocks noGrp="1"/>
          </p:cNvSpPr>
          <p:nvPr>
            <p:ph type="title"/>
          </p:nvPr>
        </p:nvSpPr>
        <p:spPr/>
        <p:txBody>
          <a:bodyPr>
            <a:normAutofit fontScale="90000"/>
          </a:bodyPr>
          <a:lstStyle/>
          <a:p>
            <a:r>
              <a:rPr lang="en-GB" dirty="0"/>
              <a:t>Weighted Graph</a:t>
            </a:r>
          </a:p>
        </p:txBody>
      </p:sp>
      <p:sp>
        <p:nvSpPr>
          <p:cNvPr id="3" name="Content Placeholder 2">
            <a:extLst>
              <a:ext uri="{FF2B5EF4-FFF2-40B4-BE49-F238E27FC236}">
                <a16:creationId xmlns:a16="http://schemas.microsoft.com/office/drawing/2014/main" id="{FA8BC2EA-97FF-F04F-BA2F-9E38B314611F}"/>
              </a:ext>
            </a:extLst>
          </p:cNvPr>
          <p:cNvSpPr>
            <a:spLocks noGrp="1"/>
          </p:cNvSpPr>
          <p:nvPr>
            <p:ph idx="1"/>
          </p:nvPr>
        </p:nvSpPr>
        <p:spPr>
          <a:xfrm>
            <a:off x="0" y="681036"/>
            <a:ext cx="8193741" cy="6176963"/>
          </a:xfrm>
        </p:spPr>
        <p:txBody>
          <a:bodyPr>
            <a:normAutofit fontScale="92500" lnSpcReduction="10000"/>
          </a:bodyPr>
          <a:lstStyle/>
          <a:p>
            <a:r>
              <a:rPr lang="en-GB" dirty="0"/>
              <a:t>Same as edge labelled.</a:t>
            </a:r>
          </a:p>
          <a:p>
            <a:endParaRPr lang="en-GB" dirty="0"/>
          </a:p>
          <a:p>
            <a:r>
              <a:rPr lang="en-GB" dirty="0"/>
              <a:t>But the edge labels are not just random labels but a number.</a:t>
            </a:r>
          </a:p>
          <a:p>
            <a:endParaRPr lang="en-GB" dirty="0"/>
          </a:p>
          <a:p>
            <a:r>
              <a:rPr lang="en-GB" dirty="0"/>
              <a:t>This numbers can be used to perform some arithmetic operation</a:t>
            </a:r>
          </a:p>
          <a:p>
            <a:endParaRPr lang="en-GB" dirty="0"/>
          </a:p>
          <a:p>
            <a:r>
              <a:rPr lang="en-GB" dirty="0"/>
              <a:t>So if we start at A and want to go to D </a:t>
            </a:r>
          </a:p>
          <a:p>
            <a:r>
              <a:rPr lang="en-GB" dirty="0"/>
              <a:t>We can go direct A &gt; D with a cost of 84 </a:t>
            </a:r>
          </a:p>
          <a:p>
            <a:r>
              <a:rPr lang="en-GB" dirty="0"/>
              <a:t>Or go A &gt; B &gt; C &gt; D with a cost of 13</a:t>
            </a:r>
          </a:p>
          <a:p>
            <a:r>
              <a:rPr lang="en-GB" dirty="0"/>
              <a:t>(5 + 6 + 2)</a:t>
            </a:r>
          </a:p>
          <a:p>
            <a:endParaRPr lang="en-GB" dirty="0"/>
          </a:p>
          <a:p>
            <a:r>
              <a:rPr lang="en-GB" dirty="0"/>
              <a:t>The weighted labels can be the same </a:t>
            </a:r>
          </a:p>
        </p:txBody>
      </p:sp>
      <p:cxnSp>
        <p:nvCxnSpPr>
          <p:cNvPr id="4" name="Straight Connector 3">
            <a:extLst>
              <a:ext uri="{FF2B5EF4-FFF2-40B4-BE49-F238E27FC236}">
                <a16:creationId xmlns:a16="http://schemas.microsoft.com/office/drawing/2014/main" id="{9CF7E5D9-8761-694A-B778-C11FCB9828B7}"/>
              </a:ext>
            </a:extLst>
          </p:cNvPr>
          <p:cNvCxnSpPr>
            <a:cxnSpLocks/>
            <a:stCxn id="7" idx="6"/>
            <a:endCxn id="8" idx="2"/>
          </p:cNvCxnSpPr>
          <p:nvPr/>
        </p:nvCxnSpPr>
        <p:spPr>
          <a:xfrm>
            <a:off x="9484659" y="4432442"/>
            <a:ext cx="967864" cy="0"/>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3DF751DF-6B9F-0D4C-8CC0-C7D02BD731D6}"/>
              </a:ext>
            </a:extLst>
          </p:cNvPr>
          <p:cNvCxnSpPr>
            <a:cxnSpLocks/>
            <a:stCxn id="7" idx="4"/>
            <a:endCxn id="9" idx="2"/>
          </p:cNvCxnSpPr>
          <p:nvPr/>
        </p:nvCxnSpPr>
        <p:spPr>
          <a:xfrm>
            <a:off x="8991438" y="4880604"/>
            <a:ext cx="437812" cy="1005131"/>
          </a:xfrm>
          <a:prstGeom prst="line">
            <a:avLst/>
          </a:prstGeom>
          <a:ln w="76200">
            <a:solidFill>
              <a:srgbClr val="FFFF00"/>
            </a:solidFill>
            <a:headEnd type="triangle" w="lg" len="lg"/>
            <a:tailEnd type="none" w="lg" len="lg"/>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8D4F140-DFEA-CF4E-AE3E-0C0292512A38}"/>
              </a:ext>
            </a:extLst>
          </p:cNvPr>
          <p:cNvCxnSpPr>
            <a:cxnSpLocks/>
            <a:stCxn id="8" idx="4"/>
            <a:endCxn id="9" idx="6"/>
          </p:cNvCxnSpPr>
          <p:nvPr/>
        </p:nvCxnSpPr>
        <p:spPr>
          <a:xfrm flipH="1">
            <a:off x="10415692" y="4880604"/>
            <a:ext cx="530052" cy="1005131"/>
          </a:xfrm>
          <a:prstGeom prst="line">
            <a:avLst/>
          </a:prstGeom>
          <a:ln w="76200">
            <a:solidFill>
              <a:srgbClr val="FFFF00"/>
            </a:solidFill>
            <a:tailEnd type="triangle" w="lg" len="lg"/>
          </a:ln>
        </p:spPr>
        <p:style>
          <a:lnRef idx="1">
            <a:schemeClr val="accent2"/>
          </a:lnRef>
          <a:fillRef idx="0">
            <a:schemeClr val="accent2"/>
          </a:fillRef>
          <a:effectRef idx="0">
            <a:schemeClr val="accent2"/>
          </a:effectRef>
          <a:fontRef idx="minor">
            <a:schemeClr val="tx1"/>
          </a:fontRef>
        </p:style>
      </p:cxnSp>
      <p:sp>
        <p:nvSpPr>
          <p:cNvPr id="7" name="Oval 6">
            <a:extLst>
              <a:ext uri="{FF2B5EF4-FFF2-40B4-BE49-F238E27FC236}">
                <a16:creationId xmlns:a16="http://schemas.microsoft.com/office/drawing/2014/main" id="{FAD8C2EE-693F-5142-ABDB-564B8B090DC4}"/>
              </a:ext>
            </a:extLst>
          </p:cNvPr>
          <p:cNvSpPr/>
          <p:nvPr/>
        </p:nvSpPr>
        <p:spPr>
          <a:xfrm>
            <a:off x="8498217" y="398427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a:t>
            </a:r>
            <a:endParaRPr lang="en-GB" dirty="0"/>
          </a:p>
        </p:txBody>
      </p:sp>
      <p:sp>
        <p:nvSpPr>
          <p:cNvPr id="8" name="Oval 7">
            <a:extLst>
              <a:ext uri="{FF2B5EF4-FFF2-40B4-BE49-F238E27FC236}">
                <a16:creationId xmlns:a16="http://schemas.microsoft.com/office/drawing/2014/main" id="{73FC9333-8D93-D845-B39B-16B4CC3CCD1E}"/>
              </a:ext>
            </a:extLst>
          </p:cNvPr>
          <p:cNvSpPr/>
          <p:nvPr/>
        </p:nvSpPr>
        <p:spPr>
          <a:xfrm>
            <a:off x="10452523" y="3984279"/>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B</a:t>
            </a:r>
            <a:endParaRPr lang="en-GB" dirty="0"/>
          </a:p>
        </p:txBody>
      </p:sp>
      <p:sp>
        <p:nvSpPr>
          <p:cNvPr id="17" name="Oval 16">
            <a:extLst>
              <a:ext uri="{FF2B5EF4-FFF2-40B4-BE49-F238E27FC236}">
                <a16:creationId xmlns:a16="http://schemas.microsoft.com/office/drawing/2014/main" id="{BAD95FEE-A5B6-3342-A330-8743D0E42EED}"/>
              </a:ext>
            </a:extLst>
          </p:cNvPr>
          <p:cNvSpPr/>
          <p:nvPr/>
        </p:nvSpPr>
        <p:spPr>
          <a:xfrm>
            <a:off x="11187154" y="5818926"/>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D</a:t>
            </a:r>
            <a:endParaRPr lang="en-GB" dirty="0"/>
          </a:p>
        </p:txBody>
      </p:sp>
      <p:sp>
        <p:nvSpPr>
          <p:cNvPr id="9" name="Oval 8">
            <a:extLst>
              <a:ext uri="{FF2B5EF4-FFF2-40B4-BE49-F238E27FC236}">
                <a16:creationId xmlns:a16="http://schemas.microsoft.com/office/drawing/2014/main" id="{7BE2D028-D708-C946-974B-764CE1811288}"/>
              </a:ext>
            </a:extLst>
          </p:cNvPr>
          <p:cNvSpPr/>
          <p:nvPr/>
        </p:nvSpPr>
        <p:spPr>
          <a:xfrm>
            <a:off x="9429250" y="5437572"/>
            <a:ext cx="986442" cy="8963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C</a:t>
            </a:r>
            <a:endParaRPr lang="en-GB" dirty="0"/>
          </a:p>
        </p:txBody>
      </p:sp>
      <p:cxnSp>
        <p:nvCxnSpPr>
          <p:cNvPr id="18" name="Straight Connector 17">
            <a:extLst>
              <a:ext uri="{FF2B5EF4-FFF2-40B4-BE49-F238E27FC236}">
                <a16:creationId xmlns:a16="http://schemas.microsoft.com/office/drawing/2014/main" id="{77826D31-3743-614D-B3F6-E541D9867284}"/>
              </a:ext>
            </a:extLst>
          </p:cNvPr>
          <p:cNvCxnSpPr>
            <a:cxnSpLocks/>
            <a:stCxn id="17" idx="2"/>
          </p:cNvCxnSpPr>
          <p:nvPr/>
        </p:nvCxnSpPr>
        <p:spPr>
          <a:xfrm flipH="1" flipV="1">
            <a:off x="10298016" y="5805572"/>
            <a:ext cx="889138" cy="461517"/>
          </a:xfrm>
          <a:prstGeom prst="line">
            <a:avLst/>
          </a:prstGeom>
          <a:ln w="76200">
            <a:solidFill>
              <a:srgbClr val="FFFF00"/>
            </a:solidFill>
            <a:headEnd type="triangle"/>
            <a:tailEnd type="none" w="lg" len="lg"/>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337A5071-D7B7-7845-9EA0-D6D469AF93F0}"/>
              </a:ext>
            </a:extLst>
          </p:cNvPr>
          <p:cNvSpPr txBox="1"/>
          <p:nvPr/>
        </p:nvSpPr>
        <p:spPr>
          <a:xfrm>
            <a:off x="9447827" y="3999242"/>
            <a:ext cx="850189" cy="369332"/>
          </a:xfrm>
          <a:prstGeom prst="rect">
            <a:avLst/>
          </a:prstGeom>
          <a:noFill/>
        </p:spPr>
        <p:txBody>
          <a:bodyPr wrap="square" rtlCol="0">
            <a:spAutoFit/>
          </a:bodyPr>
          <a:lstStyle/>
          <a:p>
            <a:pPr algn="ctr"/>
            <a:r>
              <a:rPr lang="en-GB" dirty="0"/>
              <a:t>5</a:t>
            </a:r>
          </a:p>
        </p:txBody>
      </p:sp>
      <p:sp>
        <p:nvSpPr>
          <p:cNvPr id="23" name="TextBox 22">
            <a:extLst>
              <a:ext uri="{FF2B5EF4-FFF2-40B4-BE49-F238E27FC236}">
                <a16:creationId xmlns:a16="http://schemas.microsoft.com/office/drawing/2014/main" id="{BBC9BF41-6F44-FF47-B5BE-A27ECBDBE2E0}"/>
              </a:ext>
            </a:extLst>
          </p:cNvPr>
          <p:cNvSpPr txBox="1"/>
          <p:nvPr/>
        </p:nvSpPr>
        <p:spPr>
          <a:xfrm rot="17833423">
            <a:off x="10213672" y="4940756"/>
            <a:ext cx="850189" cy="369332"/>
          </a:xfrm>
          <a:prstGeom prst="rect">
            <a:avLst/>
          </a:prstGeom>
          <a:noFill/>
        </p:spPr>
        <p:txBody>
          <a:bodyPr wrap="square" rtlCol="0">
            <a:spAutoFit/>
          </a:bodyPr>
          <a:lstStyle/>
          <a:p>
            <a:pPr algn="ctr"/>
            <a:r>
              <a:rPr lang="en-GB" dirty="0"/>
              <a:t>6</a:t>
            </a:r>
          </a:p>
        </p:txBody>
      </p:sp>
      <p:sp>
        <p:nvSpPr>
          <p:cNvPr id="24" name="TextBox 23">
            <a:extLst>
              <a:ext uri="{FF2B5EF4-FFF2-40B4-BE49-F238E27FC236}">
                <a16:creationId xmlns:a16="http://schemas.microsoft.com/office/drawing/2014/main" id="{70D8483D-F7A1-C64A-9AF4-9493E9F02537}"/>
              </a:ext>
            </a:extLst>
          </p:cNvPr>
          <p:cNvSpPr txBox="1"/>
          <p:nvPr/>
        </p:nvSpPr>
        <p:spPr>
          <a:xfrm rot="1800000">
            <a:off x="10209664" y="6006733"/>
            <a:ext cx="850189" cy="369332"/>
          </a:xfrm>
          <a:prstGeom prst="rect">
            <a:avLst/>
          </a:prstGeom>
          <a:noFill/>
        </p:spPr>
        <p:txBody>
          <a:bodyPr wrap="square" rtlCol="0">
            <a:spAutoFit/>
          </a:bodyPr>
          <a:lstStyle/>
          <a:p>
            <a:pPr algn="ctr"/>
            <a:r>
              <a:rPr lang="en-GB" dirty="0"/>
              <a:t>2</a:t>
            </a:r>
          </a:p>
        </p:txBody>
      </p:sp>
      <p:sp>
        <p:nvSpPr>
          <p:cNvPr id="26" name="TextBox 25">
            <a:extLst>
              <a:ext uri="{FF2B5EF4-FFF2-40B4-BE49-F238E27FC236}">
                <a16:creationId xmlns:a16="http://schemas.microsoft.com/office/drawing/2014/main" id="{109A9603-BA8A-EE4E-8167-FFB8108C2EF3}"/>
              </a:ext>
            </a:extLst>
          </p:cNvPr>
          <p:cNvSpPr txBox="1"/>
          <p:nvPr/>
        </p:nvSpPr>
        <p:spPr>
          <a:xfrm rot="3600000">
            <a:off x="8663422" y="5419018"/>
            <a:ext cx="850189" cy="369332"/>
          </a:xfrm>
          <a:prstGeom prst="rect">
            <a:avLst/>
          </a:prstGeom>
          <a:noFill/>
        </p:spPr>
        <p:txBody>
          <a:bodyPr wrap="square" rtlCol="0">
            <a:spAutoFit/>
          </a:bodyPr>
          <a:lstStyle/>
          <a:p>
            <a:pPr algn="ctr"/>
            <a:r>
              <a:rPr lang="en-GB" dirty="0"/>
              <a:t>2</a:t>
            </a:r>
          </a:p>
        </p:txBody>
      </p:sp>
      <p:cxnSp>
        <p:nvCxnSpPr>
          <p:cNvPr id="33" name="Elbow Connector 32">
            <a:extLst>
              <a:ext uri="{FF2B5EF4-FFF2-40B4-BE49-F238E27FC236}">
                <a16:creationId xmlns:a16="http://schemas.microsoft.com/office/drawing/2014/main" id="{06CF63CE-CB40-5C41-A524-BD3CA266F86B}"/>
              </a:ext>
            </a:extLst>
          </p:cNvPr>
          <p:cNvCxnSpPr>
            <a:stCxn id="7" idx="0"/>
            <a:endCxn id="17" idx="0"/>
          </p:cNvCxnSpPr>
          <p:nvPr/>
        </p:nvCxnSpPr>
        <p:spPr>
          <a:xfrm rot="16200000" flipH="1">
            <a:off x="9418582" y="3557134"/>
            <a:ext cx="1834647" cy="2688937"/>
          </a:xfrm>
          <a:prstGeom prst="bentConnector3">
            <a:avLst>
              <a:gd name="adj1" fmla="val -12460"/>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8FB24FE-90C6-6B46-9B8B-13E96FDB6690}"/>
              </a:ext>
            </a:extLst>
          </p:cNvPr>
          <p:cNvSpPr txBox="1"/>
          <p:nvPr/>
        </p:nvSpPr>
        <p:spPr>
          <a:xfrm>
            <a:off x="10000696" y="3417483"/>
            <a:ext cx="850189" cy="369332"/>
          </a:xfrm>
          <a:prstGeom prst="rect">
            <a:avLst/>
          </a:prstGeom>
          <a:noFill/>
        </p:spPr>
        <p:txBody>
          <a:bodyPr wrap="square" rtlCol="0">
            <a:spAutoFit/>
          </a:bodyPr>
          <a:lstStyle/>
          <a:p>
            <a:pPr algn="ctr"/>
            <a:r>
              <a:rPr lang="en-GB" dirty="0"/>
              <a:t>84</a:t>
            </a:r>
          </a:p>
        </p:txBody>
      </p:sp>
    </p:spTree>
    <p:extLst>
      <p:ext uri="{BB962C8B-B14F-4D97-AF65-F5344CB8AC3E}">
        <p14:creationId xmlns:p14="http://schemas.microsoft.com/office/powerpoint/2010/main" val="613298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14F3-DF5A-9A4A-A0EA-0AEC76C2125E}"/>
              </a:ext>
            </a:extLst>
          </p:cNvPr>
          <p:cNvSpPr>
            <a:spLocks noGrp="1"/>
          </p:cNvSpPr>
          <p:nvPr>
            <p:ph type="title"/>
          </p:nvPr>
        </p:nvSpPr>
        <p:spPr/>
        <p:txBody>
          <a:bodyPr>
            <a:normAutofit fontScale="90000"/>
          </a:bodyPr>
          <a:lstStyle/>
          <a:p>
            <a:r>
              <a:rPr lang="en-GB" dirty="0"/>
              <a:t>How to write graphs</a:t>
            </a:r>
          </a:p>
        </p:txBody>
      </p:sp>
      <p:sp>
        <p:nvSpPr>
          <p:cNvPr id="3" name="Content Placeholder 2">
            <a:extLst>
              <a:ext uri="{FF2B5EF4-FFF2-40B4-BE49-F238E27FC236}">
                <a16:creationId xmlns:a16="http://schemas.microsoft.com/office/drawing/2014/main" id="{3BFD52D9-EAD2-0B42-8E56-4B6C085FF4CE}"/>
              </a:ext>
            </a:extLst>
          </p:cNvPr>
          <p:cNvSpPr>
            <a:spLocks noGrp="1"/>
          </p:cNvSpPr>
          <p:nvPr>
            <p:ph idx="1"/>
          </p:nvPr>
        </p:nvSpPr>
        <p:spPr/>
        <p:txBody>
          <a:bodyPr>
            <a:normAutofit lnSpcReduction="10000"/>
          </a:bodyPr>
          <a:lstStyle/>
          <a:p>
            <a:r>
              <a:rPr lang="en-GB" dirty="0"/>
              <a:t>So you can draw graphs with </a:t>
            </a:r>
            <a:r>
              <a:rPr lang="en-GB" strike="sngStrike" dirty="0"/>
              <a:t>dots and lines</a:t>
            </a:r>
            <a:r>
              <a:rPr lang="en-GB" dirty="0"/>
              <a:t>, vertices and edges. </a:t>
            </a:r>
          </a:p>
          <a:p>
            <a:r>
              <a:rPr lang="en-GB" dirty="0"/>
              <a:t>But how can you write graphs </a:t>
            </a:r>
          </a:p>
          <a:p>
            <a:endParaRPr lang="en-GB" dirty="0"/>
          </a:p>
          <a:p>
            <a:r>
              <a:rPr lang="en-GB" dirty="0"/>
              <a:t>You write them as sets within brackets:</a:t>
            </a:r>
          </a:p>
          <a:p>
            <a:endParaRPr lang="en-GB" dirty="0"/>
          </a:p>
          <a:p>
            <a:r>
              <a:rPr lang="en-GB" dirty="0"/>
              <a:t>Vertices sets lists all your vertices</a:t>
            </a:r>
          </a:p>
          <a:p>
            <a:r>
              <a:rPr lang="en-GB" dirty="0"/>
              <a:t>Edge sets lists all the links between vertices </a:t>
            </a:r>
          </a:p>
          <a:p>
            <a:endParaRPr lang="en-GB" dirty="0"/>
          </a:p>
          <a:p>
            <a:r>
              <a:rPr lang="en-GB" dirty="0"/>
              <a:t>Vertices set:</a:t>
            </a:r>
          </a:p>
          <a:p>
            <a:r>
              <a:rPr lang="en-GB" dirty="0"/>
              <a:t>{1, 2, 3, 4, 5, 6}</a:t>
            </a:r>
          </a:p>
          <a:p>
            <a:endParaRPr lang="en-GB" dirty="0"/>
          </a:p>
          <a:p>
            <a:r>
              <a:rPr lang="en-GB" dirty="0"/>
              <a:t>Edge set:</a:t>
            </a:r>
          </a:p>
          <a:p>
            <a:r>
              <a:rPr lang="en-GB" dirty="0"/>
              <a:t>{(6,4), (4,5), (4,3), (5,2), (5,1) (3,2), (2,1)} </a:t>
            </a:r>
          </a:p>
          <a:p>
            <a:endParaRPr lang="en-GB" dirty="0"/>
          </a:p>
        </p:txBody>
      </p:sp>
      <p:pic>
        <p:nvPicPr>
          <p:cNvPr id="5" name="Picture 4">
            <a:extLst>
              <a:ext uri="{FF2B5EF4-FFF2-40B4-BE49-F238E27FC236}">
                <a16:creationId xmlns:a16="http://schemas.microsoft.com/office/drawing/2014/main" id="{2789A6E5-2ED5-0A4D-BF58-FD534F7807B8}"/>
              </a:ext>
            </a:extLst>
          </p:cNvPr>
          <p:cNvPicPr>
            <a:picLocks noChangeAspect="1"/>
          </p:cNvPicPr>
          <p:nvPr/>
        </p:nvPicPr>
        <p:blipFill>
          <a:blip r:embed="rId2"/>
          <a:stretch>
            <a:fillRect/>
          </a:stretch>
        </p:blipFill>
        <p:spPr>
          <a:xfrm>
            <a:off x="6631266" y="1772396"/>
            <a:ext cx="5238003" cy="3565029"/>
          </a:xfrm>
          <a:prstGeom prst="rect">
            <a:avLst/>
          </a:prstGeom>
        </p:spPr>
      </p:pic>
    </p:spTree>
    <p:extLst>
      <p:ext uri="{BB962C8B-B14F-4D97-AF65-F5344CB8AC3E}">
        <p14:creationId xmlns:p14="http://schemas.microsoft.com/office/powerpoint/2010/main" val="3626502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BC6A-FAB9-4140-B0F8-9CA8C3280FDF}"/>
              </a:ext>
            </a:extLst>
          </p:cNvPr>
          <p:cNvSpPr>
            <a:spLocks noGrp="1"/>
          </p:cNvSpPr>
          <p:nvPr>
            <p:ph type="title"/>
          </p:nvPr>
        </p:nvSpPr>
        <p:spPr/>
        <p:txBody>
          <a:bodyPr>
            <a:normAutofit fontScale="90000"/>
          </a:bodyPr>
          <a:lstStyle/>
          <a:p>
            <a:r>
              <a:rPr lang="en-GB" dirty="0"/>
              <a:t>Task</a:t>
            </a:r>
          </a:p>
        </p:txBody>
      </p:sp>
      <p:sp>
        <p:nvSpPr>
          <p:cNvPr id="3" name="Content Placeholder 2">
            <a:extLst>
              <a:ext uri="{FF2B5EF4-FFF2-40B4-BE49-F238E27FC236}">
                <a16:creationId xmlns:a16="http://schemas.microsoft.com/office/drawing/2014/main" id="{E2C31C99-BEA4-CA42-91AA-4A16D2A8500F}"/>
              </a:ext>
            </a:extLst>
          </p:cNvPr>
          <p:cNvSpPr>
            <a:spLocks noGrp="1"/>
          </p:cNvSpPr>
          <p:nvPr>
            <p:ph idx="1"/>
          </p:nvPr>
        </p:nvSpPr>
        <p:spPr/>
        <p:txBody>
          <a:bodyPr>
            <a:normAutofit fontScale="92500" lnSpcReduction="20000"/>
          </a:bodyPr>
          <a:lstStyle/>
          <a:p>
            <a:r>
              <a:rPr lang="en-GB" dirty="0"/>
              <a:t>Q1. Is this graph edge labelled?</a:t>
            </a:r>
          </a:p>
          <a:p>
            <a:r>
              <a:rPr lang="en-GB" dirty="0"/>
              <a:t>Q2. Is this graph arc labelled?</a:t>
            </a:r>
          </a:p>
          <a:p>
            <a:r>
              <a:rPr lang="en-GB" dirty="0"/>
              <a:t>Q3. Is this graph node labelled?</a:t>
            </a:r>
          </a:p>
          <a:p>
            <a:r>
              <a:rPr lang="en-GB" dirty="0"/>
              <a:t>Q4. Is it cyclic?</a:t>
            </a:r>
          </a:p>
          <a:p>
            <a:r>
              <a:rPr lang="en-GB" dirty="0"/>
              <a:t>Q5. Is it directional?</a:t>
            </a:r>
          </a:p>
          <a:p>
            <a:r>
              <a:rPr lang="en-GB" dirty="0"/>
              <a:t>Q6. What is the vertices set?</a:t>
            </a:r>
          </a:p>
          <a:p>
            <a:r>
              <a:rPr lang="en-GB" dirty="0"/>
              <a:t>Q7. What is the edge set?</a:t>
            </a:r>
          </a:p>
          <a:p>
            <a:endParaRPr lang="en-GB" dirty="0"/>
          </a:p>
          <a:p>
            <a:r>
              <a:rPr lang="en-GB" dirty="0"/>
              <a:t>A1. No</a:t>
            </a:r>
          </a:p>
          <a:p>
            <a:r>
              <a:rPr lang="en-GB" dirty="0"/>
              <a:t>A2. No</a:t>
            </a:r>
          </a:p>
          <a:p>
            <a:r>
              <a:rPr lang="en-GB" dirty="0"/>
              <a:t>A3. Yes</a:t>
            </a:r>
          </a:p>
          <a:p>
            <a:r>
              <a:rPr lang="en-GB" dirty="0"/>
              <a:t>A4. No</a:t>
            </a:r>
          </a:p>
          <a:p>
            <a:r>
              <a:rPr lang="en-GB" dirty="0"/>
              <a:t>A5. Yes</a:t>
            </a:r>
          </a:p>
          <a:p>
            <a:r>
              <a:rPr lang="en-GB" dirty="0"/>
              <a:t>A6. {A,B,C,D,E,F}</a:t>
            </a:r>
          </a:p>
          <a:p>
            <a:r>
              <a:rPr lang="en-GB" dirty="0"/>
              <a:t>A7. {(A,B), (B,C), (B,D), (B,E), (C,E), (D,E), (E,F), (G,D)}</a:t>
            </a:r>
          </a:p>
        </p:txBody>
      </p:sp>
      <p:pic>
        <p:nvPicPr>
          <p:cNvPr id="7" name="Picture 6">
            <a:extLst>
              <a:ext uri="{FF2B5EF4-FFF2-40B4-BE49-F238E27FC236}">
                <a16:creationId xmlns:a16="http://schemas.microsoft.com/office/drawing/2014/main" id="{91A3E0A8-46BB-8549-946C-1C2AA1821C63}"/>
              </a:ext>
            </a:extLst>
          </p:cNvPr>
          <p:cNvPicPr>
            <a:picLocks noChangeAspect="1"/>
          </p:cNvPicPr>
          <p:nvPr/>
        </p:nvPicPr>
        <p:blipFill>
          <a:blip r:embed="rId2"/>
          <a:stretch>
            <a:fillRect/>
          </a:stretch>
        </p:blipFill>
        <p:spPr>
          <a:xfrm>
            <a:off x="5186824" y="1070162"/>
            <a:ext cx="6762756" cy="4093509"/>
          </a:xfrm>
          <a:prstGeom prst="rect">
            <a:avLst/>
          </a:prstGeom>
        </p:spPr>
      </p:pic>
    </p:spTree>
    <p:extLst>
      <p:ext uri="{BB962C8B-B14F-4D97-AF65-F5344CB8AC3E}">
        <p14:creationId xmlns:p14="http://schemas.microsoft.com/office/powerpoint/2010/main" val="3344664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32D8-F164-F34F-BDC8-4DFBA97322E0}"/>
              </a:ext>
            </a:extLst>
          </p:cNvPr>
          <p:cNvSpPr>
            <a:spLocks noGrp="1"/>
          </p:cNvSpPr>
          <p:nvPr>
            <p:ph type="title"/>
          </p:nvPr>
        </p:nvSpPr>
        <p:spPr/>
        <p:txBody>
          <a:bodyPr>
            <a:normAutofit fontScale="90000"/>
          </a:bodyPr>
          <a:lstStyle/>
          <a:p>
            <a:r>
              <a:rPr lang="en-GB" dirty="0"/>
              <a:t>Another way to write graphs </a:t>
            </a:r>
          </a:p>
        </p:txBody>
      </p:sp>
      <p:sp>
        <p:nvSpPr>
          <p:cNvPr id="3" name="Content Placeholder 2">
            <a:extLst>
              <a:ext uri="{FF2B5EF4-FFF2-40B4-BE49-F238E27FC236}">
                <a16:creationId xmlns:a16="http://schemas.microsoft.com/office/drawing/2014/main" id="{7B45DE74-A2D4-FB4B-A8D5-646B7D33E5B7}"/>
              </a:ext>
            </a:extLst>
          </p:cNvPr>
          <p:cNvSpPr>
            <a:spLocks noGrp="1"/>
          </p:cNvSpPr>
          <p:nvPr>
            <p:ph idx="1"/>
          </p:nvPr>
        </p:nvSpPr>
        <p:spPr/>
        <p:txBody>
          <a:bodyPr>
            <a:normAutofit fontScale="92500" lnSpcReduction="10000"/>
          </a:bodyPr>
          <a:lstStyle/>
          <a:p>
            <a:r>
              <a:rPr lang="en-GB" dirty="0"/>
              <a:t>So one way is this:</a:t>
            </a:r>
          </a:p>
          <a:p>
            <a:r>
              <a:rPr lang="en-GB" dirty="0"/>
              <a:t>Vertices set: {1, 2, 3, 4, 5, 6}</a:t>
            </a:r>
          </a:p>
          <a:p>
            <a:r>
              <a:rPr lang="en-GB" dirty="0"/>
              <a:t>Edge set: {(6,4), (4,5), (4,3), (5,2), (5,1) (3,2), (2,1)}</a:t>
            </a:r>
          </a:p>
          <a:p>
            <a:endParaRPr lang="en-GB" dirty="0"/>
          </a:p>
          <a:p>
            <a:r>
              <a:rPr lang="en-GB" dirty="0"/>
              <a:t>Another way is:</a:t>
            </a:r>
          </a:p>
          <a:p>
            <a:r>
              <a:rPr lang="en-US" dirty="0"/>
              <a:t>graph1:: Graph Int </a:t>
            </a:r>
            <a:br>
              <a:rPr lang="en-US" dirty="0"/>
            </a:br>
            <a:r>
              <a:rPr lang="en-US" dirty="0"/>
              <a:t>graph1 6 = [4] </a:t>
            </a:r>
            <a:br>
              <a:rPr lang="en-US" dirty="0"/>
            </a:br>
            <a:r>
              <a:rPr lang="en-US" dirty="0"/>
              <a:t>graph1 5 = [1,2,4] </a:t>
            </a:r>
            <a:br>
              <a:rPr lang="en-US" dirty="0"/>
            </a:br>
            <a:r>
              <a:rPr lang="en-US" dirty="0"/>
              <a:t>graph1 4 = [3,5,6] </a:t>
            </a:r>
            <a:br>
              <a:rPr lang="en-US" dirty="0"/>
            </a:br>
            <a:r>
              <a:rPr lang="en-US" dirty="0"/>
              <a:t>graph1 3 = [4,2] </a:t>
            </a:r>
            <a:br>
              <a:rPr lang="en-US" dirty="0"/>
            </a:br>
            <a:r>
              <a:rPr lang="en-US" dirty="0"/>
              <a:t>graph1 2 = [1,3,5] </a:t>
            </a:r>
            <a:br>
              <a:rPr lang="en-US" dirty="0"/>
            </a:br>
            <a:r>
              <a:rPr lang="en-US" dirty="0"/>
              <a:t>graph1 1 = [2,5] </a:t>
            </a:r>
            <a:br>
              <a:rPr lang="en-US" dirty="0"/>
            </a:br>
            <a:r>
              <a:rPr lang="en-US" dirty="0"/>
              <a:t>graph1 _ = [ ]</a:t>
            </a:r>
          </a:p>
          <a:p>
            <a:endParaRPr lang="en-GB" dirty="0"/>
          </a:p>
          <a:p>
            <a:r>
              <a:rPr lang="en-GB" dirty="0"/>
              <a:t>But that still only says the vertices labels, so there is another way to include the edges </a:t>
            </a:r>
          </a:p>
          <a:p>
            <a:endParaRPr lang="en-GB" dirty="0"/>
          </a:p>
          <a:p>
            <a:endParaRPr lang="en-GB" dirty="0"/>
          </a:p>
        </p:txBody>
      </p:sp>
      <p:pic>
        <p:nvPicPr>
          <p:cNvPr id="4" name="Picture 3">
            <a:extLst>
              <a:ext uri="{FF2B5EF4-FFF2-40B4-BE49-F238E27FC236}">
                <a16:creationId xmlns:a16="http://schemas.microsoft.com/office/drawing/2014/main" id="{C0D5E8A4-6DED-664C-96CC-234459AEEDDD}"/>
              </a:ext>
            </a:extLst>
          </p:cNvPr>
          <p:cNvPicPr>
            <a:picLocks noChangeAspect="1"/>
          </p:cNvPicPr>
          <p:nvPr/>
        </p:nvPicPr>
        <p:blipFill>
          <a:blip r:embed="rId2"/>
          <a:stretch>
            <a:fillRect/>
          </a:stretch>
        </p:blipFill>
        <p:spPr>
          <a:xfrm>
            <a:off x="7481455" y="0"/>
            <a:ext cx="4710545" cy="3206037"/>
          </a:xfrm>
          <a:prstGeom prst="rect">
            <a:avLst/>
          </a:prstGeom>
        </p:spPr>
      </p:pic>
    </p:spTree>
    <p:extLst>
      <p:ext uri="{BB962C8B-B14F-4D97-AF65-F5344CB8AC3E}">
        <p14:creationId xmlns:p14="http://schemas.microsoft.com/office/powerpoint/2010/main" val="355090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1374-7BDE-254A-8B3E-548BC485C32C}"/>
              </a:ext>
            </a:extLst>
          </p:cNvPr>
          <p:cNvSpPr>
            <a:spLocks noGrp="1"/>
          </p:cNvSpPr>
          <p:nvPr>
            <p:ph type="title"/>
          </p:nvPr>
        </p:nvSpPr>
        <p:spPr/>
        <p:txBody>
          <a:bodyPr>
            <a:normAutofit fontScale="90000"/>
          </a:bodyPr>
          <a:lstStyle/>
          <a:p>
            <a:r>
              <a:rPr lang="en-GB" dirty="0"/>
              <a:t>Today</a:t>
            </a:r>
          </a:p>
        </p:txBody>
      </p:sp>
      <p:sp>
        <p:nvSpPr>
          <p:cNvPr id="3" name="Content Placeholder 2">
            <a:extLst>
              <a:ext uri="{FF2B5EF4-FFF2-40B4-BE49-F238E27FC236}">
                <a16:creationId xmlns:a16="http://schemas.microsoft.com/office/drawing/2014/main" id="{7F7DB2B2-0013-E04A-A7F7-6B940843179C}"/>
              </a:ext>
            </a:extLst>
          </p:cNvPr>
          <p:cNvSpPr>
            <a:spLocks noGrp="1"/>
          </p:cNvSpPr>
          <p:nvPr>
            <p:ph idx="1"/>
          </p:nvPr>
        </p:nvSpPr>
        <p:spPr>
          <a:solidFill>
            <a:schemeClr val="accent2"/>
          </a:solidFill>
        </p:spPr>
        <p:txBody>
          <a:bodyPr/>
          <a:lstStyle/>
          <a:p>
            <a:pPr marL="0" indent="0"/>
            <a:r>
              <a:rPr lang="en-US" dirty="0"/>
              <a:t>14. Including use of Big O notation to specify time and space complexity </a:t>
            </a:r>
          </a:p>
          <a:p>
            <a:pPr marL="514350" indent="-514350">
              <a:buFont typeface="+mj-lt"/>
              <a:buAutoNum type="arabicPeriod" startAt="10"/>
            </a:pPr>
            <a:endParaRPr lang="en-US" dirty="0"/>
          </a:p>
          <a:p>
            <a:pPr marL="0" indent="0"/>
            <a:r>
              <a:rPr lang="en-US" dirty="0"/>
              <a:t>Understand: What is an ADT</a:t>
            </a:r>
          </a:p>
          <a:p>
            <a:pPr marL="0" indent="0"/>
            <a:endParaRPr lang="en-US" dirty="0"/>
          </a:p>
          <a:p>
            <a:pPr marL="0" indent="0"/>
            <a:r>
              <a:rPr lang="en-US" dirty="0"/>
              <a:t>Able: Use Big O notation</a:t>
            </a:r>
          </a:p>
          <a:p>
            <a:pPr marL="0" indent="0"/>
            <a:endParaRPr lang="en-US" dirty="0"/>
          </a:p>
          <a:p>
            <a:pPr marL="0" indent="0"/>
            <a:r>
              <a:rPr lang="en-US" dirty="0"/>
              <a:t>Answer: Why we use ADT</a:t>
            </a:r>
          </a:p>
          <a:p>
            <a:endParaRPr lang="en-GB" dirty="0"/>
          </a:p>
        </p:txBody>
      </p:sp>
    </p:spTree>
    <p:extLst>
      <p:ext uri="{BB962C8B-B14F-4D97-AF65-F5344CB8AC3E}">
        <p14:creationId xmlns:p14="http://schemas.microsoft.com/office/powerpoint/2010/main" val="424000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721D-DB48-C34E-A962-5D3D8C0F1942}"/>
              </a:ext>
            </a:extLst>
          </p:cNvPr>
          <p:cNvSpPr>
            <a:spLocks noGrp="1"/>
          </p:cNvSpPr>
          <p:nvPr>
            <p:ph type="title"/>
          </p:nvPr>
        </p:nvSpPr>
        <p:spPr/>
        <p:txBody>
          <a:bodyPr>
            <a:normAutofit fontScale="90000"/>
          </a:bodyPr>
          <a:lstStyle/>
          <a:p>
            <a:r>
              <a:rPr lang="en-GB" dirty="0"/>
              <a:t>One more way to write graphs</a:t>
            </a:r>
          </a:p>
        </p:txBody>
      </p:sp>
      <p:sp>
        <p:nvSpPr>
          <p:cNvPr id="3" name="Content Placeholder 2">
            <a:extLst>
              <a:ext uri="{FF2B5EF4-FFF2-40B4-BE49-F238E27FC236}">
                <a16:creationId xmlns:a16="http://schemas.microsoft.com/office/drawing/2014/main" id="{1614B41B-8184-4343-BD0D-DA2AC072062A}"/>
              </a:ext>
            </a:extLst>
          </p:cNvPr>
          <p:cNvSpPr>
            <a:spLocks noGrp="1"/>
          </p:cNvSpPr>
          <p:nvPr>
            <p:ph idx="1"/>
          </p:nvPr>
        </p:nvSpPr>
        <p:spPr/>
        <p:txBody>
          <a:bodyPr/>
          <a:lstStyle/>
          <a:p>
            <a:r>
              <a:rPr lang="en-US" dirty="0"/>
              <a:t>graph6:: ELgraph Int Int </a:t>
            </a:r>
          </a:p>
          <a:p>
            <a:r>
              <a:rPr lang="en-US" dirty="0"/>
              <a:t>graph6 1 = [(4,5),(2,2)] </a:t>
            </a:r>
          </a:p>
          <a:p>
            <a:r>
              <a:rPr lang="en-US" dirty="0"/>
              <a:t>graph6 2 = [(1,2),(4,5),(3,14),(5,4)] </a:t>
            </a:r>
          </a:p>
          <a:p>
            <a:r>
              <a:rPr lang="en-US" dirty="0"/>
              <a:t>graph6 3 = [(2,14),(5,34)] </a:t>
            </a:r>
          </a:p>
          <a:p>
            <a:r>
              <a:rPr lang="en-US" dirty="0"/>
              <a:t>graph6 4 = [(1,5),(2,5),(5,58)] </a:t>
            </a:r>
          </a:p>
          <a:p>
            <a:r>
              <a:rPr lang="en-US" dirty="0"/>
              <a:t>graph6 5 = [(2,4),(3,34),(4,58)] </a:t>
            </a:r>
          </a:p>
          <a:p>
            <a:r>
              <a:rPr lang="en-US" dirty="0"/>
              <a:t>graph6 _ = []</a:t>
            </a:r>
            <a:endParaRPr lang="en-GB" dirty="0"/>
          </a:p>
        </p:txBody>
      </p:sp>
      <p:pic>
        <p:nvPicPr>
          <p:cNvPr id="1026" name="Picture 2" descr="?">
            <a:extLst>
              <a:ext uri="{FF2B5EF4-FFF2-40B4-BE49-F238E27FC236}">
                <a16:creationId xmlns:a16="http://schemas.microsoft.com/office/drawing/2014/main" id="{B6A42F41-99F9-EC4C-A2EF-189167832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246" y="681034"/>
            <a:ext cx="5506064" cy="5054747"/>
          </a:xfrm>
          <a:prstGeom prst="rect">
            <a:avLst/>
          </a:prstGeom>
          <a:solidFill>
            <a:schemeClr val="bg1"/>
          </a:solidFill>
        </p:spPr>
      </p:pic>
    </p:spTree>
    <p:extLst>
      <p:ext uri="{BB962C8B-B14F-4D97-AF65-F5344CB8AC3E}">
        <p14:creationId xmlns:p14="http://schemas.microsoft.com/office/powerpoint/2010/main" val="334795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81E1-CCCC-0346-9D5D-4A8DC68A27B5}"/>
              </a:ext>
            </a:extLst>
          </p:cNvPr>
          <p:cNvSpPr>
            <a:spLocks noGrp="1"/>
          </p:cNvSpPr>
          <p:nvPr>
            <p:ph type="title"/>
          </p:nvPr>
        </p:nvSpPr>
        <p:spPr/>
        <p:txBody>
          <a:bodyPr>
            <a:normAutofit fontScale="90000"/>
          </a:bodyPr>
          <a:lstStyle/>
          <a:p>
            <a:r>
              <a:rPr lang="en-GB" dirty="0"/>
              <a:t>Big O Notation</a:t>
            </a:r>
          </a:p>
        </p:txBody>
      </p:sp>
      <p:sp>
        <p:nvSpPr>
          <p:cNvPr id="3" name="Content Placeholder 2">
            <a:extLst>
              <a:ext uri="{FF2B5EF4-FFF2-40B4-BE49-F238E27FC236}">
                <a16:creationId xmlns:a16="http://schemas.microsoft.com/office/drawing/2014/main" id="{4F9653C6-A71A-314E-B333-D2F3665975F4}"/>
              </a:ext>
            </a:extLst>
          </p:cNvPr>
          <p:cNvSpPr>
            <a:spLocks noGrp="1"/>
          </p:cNvSpPr>
          <p:nvPr>
            <p:ph idx="1"/>
          </p:nvPr>
        </p:nvSpPr>
        <p:spPr/>
        <p:txBody>
          <a:bodyPr/>
          <a:lstStyle/>
          <a:p>
            <a:r>
              <a:rPr lang="en-GB" dirty="0"/>
              <a:t>Lets say you made your algorithm. </a:t>
            </a:r>
          </a:p>
          <a:p>
            <a:r>
              <a:rPr lang="en-GB" dirty="0"/>
              <a:t>Now you want to see how good your algorithm is.</a:t>
            </a:r>
          </a:p>
          <a:p>
            <a:r>
              <a:rPr lang="en-GB" dirty="0"/>
              <a:t>One way to measure it, is to measure how quick your algorithm is.</a:t>
            </a:r>
          </a:p>
          <a:p>
            <a:endParaRPr lang="en-GB" dirty="0"/>
          </a:p>
          <a:p>
            <a:pPr marL="25400" indent="-25400"/>
            <a:r>
              <a:rPr lang="en-GB" dirty="0"/>
              <a:t>But we don’t say “how quick is my algorithm” we have to say ”what is the running time of my algorithm”</a:t>
            </a:r>
          </a:p>
          <a:p>
            <a:pPr marL="25400" indent="-25400"/>
            <a:endParaRPr lang="en-GB" dirty="0"/>
          </a:p>
          <a:p>
            <a:pPr marL="25400" indent="-25400"/>
            <a:r>
              <a:rPr lang="en-GB" dirty="0"/>
              <a:t>There are two ways to test the running time of your algorithm</a:t>
            </a:r>
          </a:p>
          <a:p>
            <a:pPr marL="514350" indent="-514350">
              <a:buAutoNum type="arabicPeriod"/>
            </a:pPr>
            <a:r>
              <a:rPr lang="en-GB" dirty="0"/>
              <a:t>Experimental Analysis</a:t>
            </a:r>
          </a:p>
          <a:p>
            <a:pPr marL="514350" indent="-514350">
              <a:buAutoNum type="arabicPeriod"/>
            </a:pPr>
            <a:r>
              <a:rPr lang="en-GB" dirty="0"/>
              <a:t>Theoretical Analysis </a:t>
            </a:r>
          </a:p>
          <a:p>
            <a:pPr marL="514350" indent="-514350">
              <a:buAutoNum type="arabicPeriod"/>
            </a:pPr>
            <a:endParaRPr lang="en-GB" dirty="0"/>
          </a:p>
          <a:p>
            <a:pPr marL="514350" indent="-514350">
              <a:buAutoNum type="arabicPeriod"/>
            </a:pPr>
            <a:endParaRPr lang="en-GB" dirty="0"/>
          </a:p>
          <a:p>
            <a:pPr marL="514350" indent="-514350">
              <a:buAutoNum type="arabicPeriod"/>
            </a:pPr>
            <a:endParaRPr lang="en-GB" dirty="0"/>
          </a:p>
        </p:txBody>
      </p:sp>
    </p:spTree>
    <p:extLst>
      <p:ext uri="{BB962C8B-B14F-4D97-AF65-F5344CB8AC3E}">
        <p14:creationId xmlns:p14="http://schemas.microsoft.com/office/powerpoint/2010/main" val="238433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6613-4161-294F-8EAC-BB2028775EB8}"/>
              </a:ext>
            </a:extLst>
          </p:cNvPr>
          <p:cNvSpPr>
            <a:spLocks noGrp="1"/>
          </p:cNvSpPr>
          <p:nvPr>
            <p:ph type="title"/>
          </p:nvPr>
        </p:nvSpPr>
        <p:spPr/>
        <p:txBody>
          <a:bodyPr>
            <a:normAutofit fontScale="90000"/>
          </a:bodyPr>
          <a:lstStyle/>
          <a:p>
            <a:r>
              <a:rPr lang="en-GB" dirty="0"/>
              <a:t>Experimental Analysis</a:t>
            </a:r>
          </a:p>
        </p:txBody>
      </p:sp>
      <p:sp>
        <p:nvSpPr>
          <p:cNvPr id="3" name="Content Placeholder 2">
            <a:extLst>
              <a:ext uri="{FF2B5EF4-FFF2-40B4-BE49-F238E27FC236}">
                <a16:creationId xmlns:a16="http://schemas.microsoft.com/office/drawing/2014/main" id="{A337A047-54CD-CC45-B9CF-F363D698E2FF}"/>
              </a:ext>
            </a:extLst>
          </p:cNvPr>
          <p:cNvSpPr>
            <a:spLocks noGrp="1"/>
          </p:cNvSpPr>
          <p:nvPr>
            <p:ph idx="1"/>
          </p:nvPr>
        </p:nvSpPr>
        <p:spPr/>
        <p:txBody>
          <a:bodyPr/>
          <a:lstStyle/>
          <a:p>
            <a:r>
              <a:rPr lang="en-GB" dirty="0"/>
              <a:t>This is where you run your algorithm and just start a timer and count how many seconds it takes for your algorithm to finish. </a:t>
            </a:r>
          </a:p>
          <a:p>
            <a:endParaRPr lang="en-GB" dirty="0"/>
          </a:p>
          <a:p>
            <a:r>
              <a:rPr lang="en-GB" dirty="0"/>
              <a:t>This was is stupid because other things will affect your speed:</a:t>
            </a:r>
          </a:p>
          <a:p>
            <a:endParaRPr lang="en-GB" dirty="0"/>
          </a:p>
          <a:p>
            <a:r>
              <a:rPr lang="en-GB" dirty="0"/>
              <a:t>Hardware of your computer</a:t>
            </a:r>
          </a:p>
          <a:p>
            <a:r>
              <a:rPr lang="en-GB" dirty="0"/>
              <a:t>What compiler you using</a:t>
            </a:r>
          </a:p>
          <a:p>
            <a:r>
              <a:rPr lang="en-GB" dirty="0"/>
              <a:t>What programming language you are using </a:t>
            </a:r>
          </a:p>
          <a:p>
            <a:endParaRPr lang="en-GB" dirty="0"/>
          </a:p>
        </p:txBody>
      </p:sp>
    </p:spTree>
    <p:extLst>
      <p:ext uri="{BB962C8B-B14F-4D97-AF65-F5344CB8AC3E}">
        <p14:creationId xmlns:p14="http://schemas.microsoft.com/office/powerpoint/2010/main" val="210261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59F0-B075-7442-A441-E256B9F573B6}"/>
              </a:ext>
            </a:extLst>
          </p:cNvPr>
          <p:cNvSpPr>
            <a:spLocks noGrp="1"/>
          </p:cNvSpPr>
          <p:nvPr>
            <p:ph type="title"/>
          </p:nvPr>
        </p:nvSpPr>
        <p:spPr/>
        <p:txBody>
          <a:bodyPr>
            <a:normAutofit fontScale="90000"/>
          </a:bodyPr>
          <a:lstStyle/>
          <a:p>
            <a:r>
              <a:rPr lang="en-GB" dirty="0"/>
              <a:t>Theoretical analysis</a:t>
            </a:r>
          </a:p>
        </p:txBody>
      </p:sp>
      <p:sp>
        <p:nvSpPr>
          <p:cNvPr id="3" name="Content Placeholder 2">
            <a:extLst>
              <a:ext uri="{FF2B5EF4-FFF2-40B4-BE49-F238E27FC236}">
                <a16:creationId xmlns:a16="http://schemas.microsoft.com/office/drawing/2014/main" id="{49C3A125-6AC6-9846-9380-F6FE2284F4F4}"/>
              </a:ext>
            </a:extLst>
          </p:cNvPr>
          <p:cNvSpPr>
            <a:spLocks noGrp="1"/>
          </p:cNvSpPr>
          <p:nvPr>
            <p:ph idx="1"/>
          </p:nvPr>
        </p:nvSpPr>
        <p:spPr/>
        <p:txBody>
          <a:bodyPr>
            <a:normAutofit lnSpcReduction="10000"/>
          </a:bodyPr>
          <a:lstStyle/>
          <a:p>
            <a:r>
              <a:rPr lang="en-GB" dirty="0"/>
              <a:t>This method ignores a lot of things (hardware, compiler, programming language etc…) and it just counts the number of steps an algorithm takes</a:t>
            </a:r>
          </a:p>
          <a:p>
            <a:endParaRPr lang="en-GB" dirty="0"/>
          </a:p>
          <a:p>
            <a:r>
              <a:rPr lang="en-GB" dirty="0"/>
              <a:t>Steps = A unit that measures how long one operation takes. </a:t>
            </a:r>
          </a:p>
          <a:p>
            <a:endParaRPr lang="en-GB" dirty="0"/>
          </a:p>
          <a:p>
            <a:r>
              <a:rPr lang="en-GB" dirty="0"/>
              <a:t>Simple Operation = 1 step </a:t>
            </a:r>
          </a:p>
          <a:p>
            <a:r>
              <a:rPr lang="en-GB" dirty="0"/>
              <a:t>+ , - , *, = , CALL, RETURN, IF  these are examples of simple operation and are 1 step</a:t>
            </a:r>
          </a:p>
          <a:p>
            <a:endParaRPr lang="en-GB" dirty="0"/>
          </a:p>
          <a:p>
            <a:r>
              <a:rPr lang="en-GB" dirty="0"/>
              <a:t>Loops   = Multiple Simple operations. </a:t>
            </a:r>
          </a:p>
          <a:p>
            <a:r>
              <a:rPr lang="en-GB" dirty="0"/>
              <a:t>So if you loop Batman to print 5 times then is 5n steps </a:t>
            </a:r>
          </a:p>
          <a:p>
            <a:endParaRPr lang="en-GB" dirty="0"/>
          </a:p>
          <a:p>
            <a:r>
              <a:rPr lang="en-GB" dirty="0"/>
              <a:t>Memory is 0 steps so it ignores physical issues with access speed to memory </a:t>
            </a:r>
          </a:p>
        </p:txBody>
      </p:sp>
    </p:spTree>
    <p:extLst>
      <p:ext uri="{BB962C8B-B14F-4D97-AF65-F5344CB8AC3E}">
        <p14:creationId xmlns:p14="http://schemas.microsoft.com/office/powerpoint/2010/main" val="179636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3E29-9035-0048-A1A4-9CD801258878}"/>
              </a:ext>
            </a:extLst>
          </p:cNvPr>
          <p:cNvSpPr>
            <a:spLocks noGrp="1"/>
          </p:cNvSpPr>
          <p:nvPr>
            <p:ph type="title"/>
          </p:nvPr>
        </p:nvSpPr>
        <p:spPr/>
        <p:txBody>
          <a:bodyPr>
            <a:normAutofit fontScale="90000"/>
          </a:bodyPr>
          <a:lstStyle/>
          <a:p>
            <a:r>
              <a:rPr lang="en-GB" dirty="0"/>
              <a:t>How many steps</a:t>
            </a:r>
          </a:p>
        </p:txBody>
      </p:sp>
      <p:sp>
        <p:nvSpPr>
          <p:cNvPr id="3" name="Content Placeholder 2">
            <a:extLst>
              <a:ext uri="{FF2B5EF4-FFF2-40B4-BE49-F238E27FC236}">
                <a16:creationId xmlns:a16="http://schemas.microsoft.com/office/drawing/2014/main" id="{57CB469B-DC52-8A4A-8E8D-BCA98DC83F2D}"/>
              </a:ext>
            </a:extLst>
          </p:cNvPr>
          <p:cNvSpPr>
            <a:spLocks noGrp="1"/>
          </p:cNvSpPr>
          <p:nvPr>
            <p:ph idx="1"/>
          </p:nvPr>
        </p:nvSpPr>
        <p:spPr/>
        <p:txBody>
          <a:bodyPr/>
          <a:lstStyle/>
          <a:p>
            <a:r>
              <a:rPr lang="en-GB" dirty="0"/>
              <a:t>How many steps does this fake code take?</a:t>
            </a:r>
          </a:p>
          <a:p>
            <a:endParaRPr lang="en-GB" dirty="0"/>
          </a:p>
          <a:p>
            <a:r>
              <a:rPr lang="en-GB" dirty="0"/>
              <a:t>Int a = b + c </a:t>
            </a:r>
          </a:p>
          <a:p>
            <a:r>
              <a:rPr lang="en-GB" dirty="0"/>
              <a:t>Print a </a:t>
            </a:r>
          </a:p>
          <a:p>
            <a:endParaRPr lang="en-GB" dirty="0"/>
          </a:p>
          <a:p>
            <a:endParaRPr lang="en-GB" dirty="0"/>
          </a:p>
          <a:p>
            <a:r>
              <a:rPr lang="en-GB" dirty="0"/>
              <a:t>3 steps</a:t>
            </a:r>
          </a:p>
          <a:p>
            <a:r>
              <a:rPr lang="en-GB" dirty="0"/>
              <a:t>= , + and Print </a:t>
            </a:r>
          </a:p>
          <a:p>
            <a:endParaRPr lang="en-GB" dirty="0"/>
          </a:p>
        </p:txBody>
      </p:sp>
    </p:spTree>
    <p:extLst>
      <p:ext uri="{BB962C8B-B14F-4D97-AF65-F5344CB8AC3E}">
        <p14:creationId xmlns:p14="http://schemas.microsoft.com/office/powerpoint/2010/main" val="127662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8475-091D-0D48-930F-30242C02D1CF}"/>
              </a:ext>
            </a:extLst>
          </p:cNvPr>
          <p:cNvSpPr>
            <a:spLocks noGrp="1"/>
          </p:cNvSpPr>
          <p:nvPr>
            <p:ph type="title"/>
          </p:nvPr>
        </p:nvSpPr>
        <p:spPr/>
        <p:txBody>
          <a:bodyPr>
            <a:normAutofit fontScale="90000"/>
          </a:bodyPr>
          <a:lstStyle/>
          <a:p>
            <a:r>
              <a:rPr lang="en-GB" dirty="0"/>
              <a:t>Best, Average and Worst</a:t>
            </a:r>
          </a:p>
        </p:txBody>
      </p:sp>
      <p:sp>
        <p:nvSpPr>
          <p:cNvPr id="3" name="Content Placeholder 2">
            <a:extLst>
              <a:ext uri="{FF2B5EF4-FFF2-40B4-BE49-F238E27FC236}">
                <a16:creationId xmlns:a16="http://schemas.microsoft.com/office/drawing/2014/main" id="{74666FCC-4AD4-AC42-BD92-11AE6F613484}"/>
              </a:ext>
            </a:extLst>
          </p:cNvPr>
          <p:cNvSpPr>
            <a:spLocks noGrp="1"/>
          </p:cNvSpPr>
          <p:nvPr>
            <p:ph idx="1"/>
          </p:nvPr>
        </p:nvSpPr>
        <p:spPr/>
        <p:txBody>
          <a:bodyPr>
            <a:normAutofit fontScale="62500" lnSpcReduction="20000"/>
          </a:bodyPr>
          <a:lstStyle/>
          <a:p>
            <a:r>
              <a:rPr lang="en-GB" dirty="0"/>
              <a:t>When you want to work out the running time using theoretical analysis then you have to measure 3 things:</a:t>
            </a:r>
          </a:p>
          <a:p>
            <a:endParaRPr lang="en-GB" dirty="0"/>
          </a:p>
          <a:p>
            <a:r>
              <a:rPr lang="en-GB" dirty="0"/>
              <a:t>Best Case</a:t>
            </a:r>
          </a:p>
          <a:p>
            <a:r>
              <a:rPr lang="en-GB" dirty="0"/>
              <a:t>Average Case</a:t>
            </a:r>
          </a:p>
          <a:p>
            <a:r>
              <a:rPr lang="en-GB" dirty="0"/>
              <a:t>Worst Case </a:t>
            </a:r>
          </a:p>
          <a:p>
            <a:endParaRPr lang="en-GB" dirty="0"/>
          </a:p>
          <a:p>
            <a:r>
              <a:rPr lang="en-GB" dirty="0"/>
              <a:t>Best case = If everything is super perfect </a:t>
            </a:r>
          </a:p>
          <a:p>
            <a:r>
              <a:rPr lang="en-GB" dirty="0"/>
              <a:t>Average case = The median average </a:t>
            </a:r>
          </a:p>
          <a:p>
            <a:r>
              <a:rPr lang="en-GB" dirty="0"/>
              <a:t>Worse case – If everything goes bad </a:t>
            </a:r>
          </a:p>
          <a:p>
            <a:endParaRPr lang="en-GB" dirty="0"/>
          </a:p>
          <a:p>
            <a:r>
              <a:rPr lang="en-GB" dirty="0"/>
              <a:t>There’s a problem with Best case and Average Case </a:t>
            </a:r>
          </a:p>
          <a:p>
            <a:r>
              <a:rPr lang="en-GB" dirty="0"/>
              <a:t>Your best case may take 2 seconds and be super quick, but your average case could be 4 years and your worst case is 89 years. So who really cares about your Best Case because its likely that the Best Case will never happen.</a:t>
            </a:r>
          </a:p>
          <a:p>
            <a:endParaRPr lang="en-GB" dirty="0"/>
          </a:p>
          <a:p>
            <a:r>
              <a:rPr lang="en-GB" dirty="0"/>
              <a:t>So just pick average case, right? </a:t>
            </a:r>
          </a:p>
          <a:p>
            <a:r>
              <a:rPr lang="en-GB" dirty="0"/>
              <a:t>Nope. </a:t>
            </a:r>
          </a:p>
          <a:p>
            <a:r>
              <a:rPr lang="en-GB" dirty="0"/>
              <a:t>You could, but average case is hard to calculate and you still are thinking that maybe your computer has some good things </a:t>
            </a:r>
          </a:p>
          <a:p>
            <a:endParaRPr lang="en-GB" dirty="0"/>
          </a:p>
          <a:p>
            <a:r>
              <a:rPr lang="en-GB" dirty="0"/>
              <a:t>So we calculate the worst case because then at least you guaranteed that it will take ”this” time or less</a:t>
            </a:r>
          </a:p>
        </p:txBody>
      </p:sp>
    </p:spTree>
    <p:extLst>
      <p:ext uri="{BB962C8B-B14F-4D97-AF65-F5344CB8AC3E}">
        <p14:creationId xmlns:p14="http://schemas.microsoft.com/office/powerpoint/2010/main" val="392446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2944</Words>
  <Application>Microsoft Macintosh PowerPoint</Application>
  <PresentationFormat>Widescreen</PresentationFormat>
  <Paragraphs>457</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Impact</vt:lpstr>
      <vt:lpstr>Office Theme</vt:lpstr>
      <vt:lpstr>19.1 Algorithms </vt:lpstr>
      <vt:lpstr>Today</vt:lpstr>
      <vt:lpstr>You want to be happy….???</vt:lpstr>
      <vt:lpstr>Today</vt:lpstr>
      <vt:lpstr>Big O Notation</vt:lpstr>
      <vt:lpstr>Experimental Analysis</vt:lpstr>
      <vt:lpstr>Theoretical analysis</vt:lpstr>
      <vt:lpstr>How many steps</vt:lpstr>
      <vt:lpstr>Best, Average and Worst</vt:lpstr>
      <vt:lpstr>Big O Notation</vt:lpstr>
      <vt:lpstr>Example</vt:lpstr>
      <vt:lpstr>Why do we remove?</vt:lpstr>
      <vt:lpstr>Why do we remove?</vt:lpstr>
      <vt:lpstr>Types of Big O</vt:lpstr>
      <vt:lpstr>O(1) = Constant</vt:lpstr>
      <vt:lpstr>O(log n) = Logarithmic </vt:lpstr>
      <vt:lpstr>O(n) = Linear</vt:lpstr>
      <vt:lpstr>O(n2) = Quadratic</vt:lpstr>
      <vt:lpstr>O(2n) = Exponential</vt:lpstr>
      <vt:lpstr>Big O Notation+ / - </vt:lpstr>
      <vt:lpstr>Today</vt:lpstr>
      <vt:lpstr>For Computer Science…..Is this a Graph?</vt:lpstr>
      <vt:lpstr>For Computer Science…..Is this a Graph?</vt:lpstr>
      <vt:lpstr>For Computer Science…..Is this a Graph?</vt:lpstr>
      <vt:lpstr>For Computer Science…..Is this a Graph?</vt:lpstr>
      <vt:lpstr>For Computer Science…..Is this a Graph?</vt:lpstr>
      <vt:lpstr>Graphs in Computer Science</vt:lpstr>
      <vt:lpstr>Terminology </vt:lpstr>
      <vt:lpstr>Different types of graphs</vt:lpstr>
      <vt:lpstr>Undirected</vt:lpstr>
      <vt:lpstr>Directed</vt:lpstr>
      <vt:lpstr>Vertex Labelled</vt:lpstr>
      <vt:lpstr>Cyclic</vt:lpstr>
      <vt:lpstr>Acyclic</vt:lpstr>
      <vt:lpstr>Edge labelled</vt:lpstr>
      <vt:lpstr>Weighted Graph</vt:lpstr>
      <vt:lpstr>How to write graphs</vt:lpstr>
      <vt:lpstr>Task</vt:lpstr>
      <vt:lpstr>Another way to write graphs </vt:lpstr>
      <vt:lpstr>One more way to write 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19.1 Algorithms </dc:title>
  <dc:creator>amar anwar</dc:creator>
  <cp:lastModifiedBy>amar anwar</cp:lastModifiedBy>
  <cp:revision>18</cp:revision>
  <dcterms:created xsi:type="dcterms:W3CDTF">2020-10-15T01:28:58Z</dcterms:created>
  <dcterms:modified xsi:type="dcterms:W3CDTF">2020-10-22T06:55:15Z</dcterms:modified>
</cp:coreProperties>
</file>