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6" r:id="rId2"/>
    <p:sldId id="268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en-US" altLang="ko-KR" sz="2200" dirty="0"/>
              <a:t>between ~ and ~ </a:t>
            </a:r>
            <a:r>
              <a:rPr lang="ko-KR" altLang="en-US" sz="2200" dirty="0"/>
              <a:t>사용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09808" y="2780928"/>
            <a:ext cx="8359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departments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20000</a:t>
            </a:r>
            <a:r>
              <a:rPr lang="ko-KR" altLang="en-US" dirty="0"/>
              <a:t> </a:t>
            </a:r>
            <a:r>
              <a:rPr lang="en-US" altLang="ko-KR" dirty="0"/>
              <a:t>~30000 </a:t>
            </a:r>
            <a:r>
              <a:rPr lang="ko-KR" altLang="en-US" dirty="0"/>
              <a:t>레코드를 검색하여</a:t>
            </a:r>
            <a:r>
              <a:rPr lang="en-US" altLang="ko-KR" dirty="0"/>
              <a:t> </a:t>
            </a:r>
            <a:r>
              <a:rPr lang="ko-KR" altLang="en-US" dirty="0"/>
              <a:t>출력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salaries </a:t>
            </a:r>
            <a:r>
              <a:rPr lang="ko-KR" altLang="en-US" dirty="0"/>
              <a:t>테이블에서 급여가 </a:t>
            </a:r>
            <a:r>
              <a:rPr lang="en-US" altLang="ko-KR" dirty="0"/>
              <a:t>50000~ 60000 </a:t>
            </a:r>
            <a:r>
              <a:rPr lang="ko-KR" altLang="en-US" dirty="0"/>
              <a:t>레코드를 검색하여</a:t>
            </a:r>
            <a:r>
              <a:rPr lang="en-US" altLang="ko-KR" dirty="0"/>
              <a:t> </a:t>
            </a:r>
            <a:r>
              <a:rPr lang="ko-KR" altLang="en-US" dirty="0"/>
              <a:t>급여의 내림차순으로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016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200" dirty="0" err="1"/>
              <a:t>필드명</a:t>
            </a:r>
            <a:r>
              <a:rPr lang="ko-KR" altLang="en-US" sz="2200" dirty="0"/>
              <a:t> </a:t>
            </a:r>
            <a:r>
              <a:rPr lang="en-US" altLang="ko-KR" sz="2200" dirty="0"/>
              <a:t>In( </a:t>
            </a:r>
            <a:r>
              <a:rPr lang="ko-KR" altLang="en-US" sz="2200" dirty="0"/>
              <a:t>목록들 </a:t>
            </a:r>
            <a:r>
              <a:rPr lang="en-US" altLang="ko-KR" sz="2200" dirty="0"/>
              <a:t>)</a:t>
            </a:r>
            <a:r>
              <a:rPr lang="ko-KR" altLang="en-US" sz="2200" dirty="0"/>
              <a:t> 사용</a:t>
            </a:r>
            <a:endParaRPr lang="en-US" altLang="ko-KR" sz="2200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09808" y="2780928"/>
            <a:ext cx="83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 err="1"/>
              <a:t>dept_no</a:t>
            </a:r>
            <a:r>
              <a:rPr lang="en-US" altLang="ko-KR" dirty="0"/>
              <a:t> </a:t>
            </a:r>
            <a:r>
              <a:rPr lang="ko-KR" altLang="en-US" dirty="0"/>
              <a:t>의 값이 </a:t>
            </a:r>
            <a:r>
              <a:rPr lang="en-US" altLang="ko-KR" dirty="0"/>
              <a:t>d001, d005, d009 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ko-KR" altLang="en-US" dirty="0" err="1"/>
              <a:t>입사년도가</a:t>
            </a:r>
            <a:r>
              <a:rPr lang="ko-KR" altLang="en-US" dirty="0"/>
              <a:t> </a:t>
            </a:r>
            <a:r>
              <a:rPr lang="en-US" altLang="ko-KR" dirty="0"/>
              <a:t>1,5,8,12</a:t>
            </a:r>
            <a:r>
              <a:rPr lang="ko-KR" altLang="en-US" dirty="0"/>
              <a:t>월 중에 해당되고</a:t>
            </a:r>
            <a:r>
              <a:rPr lang="en-US" altLang="ko-KR" dirty="0"/>
              <a:t>, </a:t>
            </a:r>
            <a:r>
              <a:rPr lang="ko-KR" altLang="en-US" dirty="0"/>
              <a:t>퇴사하지 않은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200" dirty="0"/>
              <a:t>문자열 내용 검색 </a:t>
            </a:r>
            <a:r>
              <a:rPr lang="en-US" altLang="ko-KR" sz="2200" dirty="0"/>
              <a:t>: like </a:t>
            </a:r>
            <a:r>
              <a:rPr lang="ko-KR" altLang="en-US" sz="2200" dirty="0"/>
              <a:t>사용</a:t>
            </a:r>
            <a:r>
              <a:rPr lang="en-US" altLang="ko-KR" sz="2200" dirty="0"/>
              <a:t>(%, _)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09808" y="2780928"/>
            <a:ext cx="8359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값이 </a:t>
            </a:r>
            <a:r>
              <a:rPr lang="en-US" altLang="ko-KR" dirty="0"/>
              <a:t>Senior</a:t>
            </a:r>
            <a:r>
              <a:rPr lang="ko-KR" altLang="en-US" dirty="0"/>
              <a:t>으로 시작하는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값에 </a:t>
            </a:r>
            <a:r>
              <a:rPr lang="en-US" altLang="ko-KR" dirty="0"/>
              <a:t>sis </a:t>
            </a:r>
            <a:r>
              <a:rPr lang="ko-KR" altLang="en-US" dirty="0"/>
              <a:t>문자열이 포함된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값이 </a:t>
            </a:r>
            <a:r>
              <a:rPr lang="en-US" altLang="ko-KR" dirty="0"/>
              <a:t>Staff </a:t>
            </a:r>
            <a:r>
              <a:rPr lang="ko-KR" altLang="en-US" dirty="0"/>
              <a:t>로 끝나는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값이 </a:t>
            </a:r>
            <a:r>
              <a:rPr lang="en-US" altLang="ko-KR" dirty="0" err="1"/>
              <a:t>sta</a:t>
            </a:r>
            <a:r>
              <a:rPr lang="ko-KR" altLang="en-US" dirty="0"/>
              <a:t>로 시작하고 이름의 길이가 </a:t>
            </a:r>
            <a:r>
              <a:rPr lang="en-US" altLang="ko-KR" dirty="0"/>
              <a:t>5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길이가 </a:t>
            </a:r>
            <a:r>
              <a:rPr lang="en-US" altLang="ko-KR" dirty="0"/>
              <a:t>8</a:t>
            </a:r>
            <a:r>
              <a:rPr lang="ko-KR" altLang="en-US" dirty="0"/>
              <a:t>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함수</a:t>
            </a:r>
            <a:r>
              <a:rPr lang="en-US" altLang="ko-KR" dirty="0"/>
              <a:t>x)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titles(</a:t>
            </a:r>
            <a:r>
              <a:rPr lang="ko-KR" altLang="en-US" dirty="0"/>
              <a:t>직급</a:t>
            </a:r>
            <a:r>
              <a:rPr lang="en-US" altLang="ko-KR" dirty="0"/>
              <a:t>) </a:t>
            </a:r>
            <a:r>
              <a:rPr lang="ko-KR" altLang="en-US" dirty="0"/>
              <a:t>테이블에서 </a:t>
            </a:r>
            <a:r>
              <a:rPr lang="en-US" altLang="ko-KR" dirty="0"/>
              <a:t>title </a:t>
            </a:r>
            <a:r>
              <a:rPr lang="ko-KR" altLang="en-US" dirty="0"/>
              <a:t>필드의 길이가 </a:t>
            </a:r>
            <a:r>
              <a:rPr lang="en-US" altLang="ko-KR" dirty="0"/>
              <a:t>18</a:t>
            </a:r>
            <a:r>
              <a:rPr lang="ko-KR" altLang="en-US" dirty="0"/>
              <a:t> 이상인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함수사용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54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488</TotalTime>
  <Words>213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Wingdings</vt:lpstr>
      <vt:lpstr>Wingdings 2</vt:lpstr>
      <vt:lpstr>가을</vt:lpstr>
      <vt:lpstr>Select ~ from ~ where ~ order by ~</vt:lpstr>
      <vt:lpstr>Select ~ from ~ where ~ order by ~</vt:lpstr>
      <vt:lpstr>Select ~ from ~ where ~ order by ~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ASIA_07</cp:lastModifiedBy>
  <cp:revision>40</cp:revision>
  <dcterms:created xsi:type="dcterms:W3CDTF">2012-03-05T15:43:46Z</dcterms:created>
  <dcterms:modified xsi:type="dcterms:W3CDTF">2020-08-13T01:28:15Z</dcterms:modified>
</cp:coreProperties>
</file>