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4" y="20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7090AA-3BF2-4B05-BC3A-658CF65752B2}" type="datetime1">
              <a:rPr lang="ko-KR" altLang="en-US"/>
              <a:pPr lvl="0">
                <a:defRPr/>
              </a:pPr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53EB16E-0FA0-4BAA-8E6C-3E3F4A8854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71C9CC7-CB89-4A44-A61D-5F10F0983BD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8EE7-7FF9-4074-BFD2-156D194B4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A5AB778-B135-4A7C-87FE-D6ED65A2A9F0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45E-EC59-4519-AC24-B6F5E4E53F9C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4EC-BC0D-4155-94A6-FB36CC3F9C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5069DA-C9C3-4DA7-8A93-DC3C6892F21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B933-95F1-4DA3-893A-2294DB182F9D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2473-9822-44E1-B80D-6A88E2B4CCD8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3A3C-44F6-4414-AFF0-57C40BF2022C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36C3-87CF-4CEE-8BA8-49D2B10D5162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C1985A3-3A70-4C37-9537-888390A366E7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9B16C-4B56-442F-BEEC-3AE36FA24159}" type="datetime1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9CDFAD-148A-49C1-B020-2F4830B3B05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Select </a:t>
            </a:r>
            <a:r>
              <a:rPr lang="ko-KR" altLang="en-US"/>
              <a:t>서브쿼리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fld id="{0B9CDFAD-148A-49C1-B020-2F4830B3B05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700808"/>
            <a:ext cx="82326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10010 </a:t>
            </a:r>
            <a:r>
              <a:rPr lang="ko-KR" altLang="en-US" dirty="0"/>
              <a:t>보다 생일이 빠른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입사일자가 </a:t>
            </a:r>
            <a:r>
              <a:rPr lang="en-US" altLang="ko-KR" dirty="0"/>
              <a:t>1995-09-26 </a:t>
            </a:r>
            <a:r>
              <a:rPr lang="ko-KR" altLang="en-US" dirty="0"/>
              <a:t>인 사원보다 늦게 태어난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</a:t>
            </a:r>
            <a:r>
              <a:rPr lang="en-US" altLang="ko-KR" dirty="0"/>
              <a:t>1995-09-26 </a:t>
            </a:r>
            <a:r>
              <a:rPr lang="ko-KR" altLang="en-US" dirty="0"/>
              <a:t>이후에 입사한 사원들 중 제일 늦게 태어난 사람보다 늦게 태어난 사원의 레코드를 </a:t>
            </a:r>
            <a:r>
              <a:rPr lang="ko-KR" altLang="en-US" dirty="0" err="1"/>
              <a:t>검색하시오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입사일자가 </a:t>
            </a:r>
            <a:r>
              <a:rPr lang="en-US" altLang="ko-KR" dirty="0"/>
              <a:t>1995-09-26</a:t>
            </a:r>
            <a:r>
              <a:rPr lang="ko-KR" altLang="en-US" dirty="0"/>
              <a:t>이후에 입사한 사원들 중 제일 일찍 태어난 사람보다 늦게 태어난 사원의 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dirty="0"/>
          </a:p>
          <a:p>
            <a:pPr marL="342900" indent="-342900">
              <a:buFontTx/>
              <a:buAutoNum type="arabicPeriod"/>
              <a:defRPr/>
            </a:pPr>
            <a:r>
              <a:rPr lang="en-US" altLang="ko-KR" dirty="0"/>
              <a:t>employees </a:t>
            </a:r>
            <a:r>
              <a:rPr lang="ko-KR" altLang="en-US" dirty="0"/>
              <a:t>테이블에서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Magy</a:t>
            </a:r>
            <a:r>
              <a:rPr lang="en-US" altLang="ko-KR" dirty="0"/>
              <a:t> </a:t>
            </a:r>
            <a:r>
              <a:rPr lang="ko-KR" altLang="en-US" dirty="0"/>
              <a:t>이고 입사일자가 </a:t>
            </a:r>
            <a:r>
              <a:rPr lang="en-US" altLang="ko-KR" dirty="0"/>
              <a:t>1995-09-26 </a:t>
            </a:r>
            <a:r>
              <a:rPr lang="ko-KR" altLang="en-US" dirty="0"/>
              <a:t>이후에 입사한 사원들과 생일이 </a:t>
            </a:r>
            <a:r>
              <a:rPr lang="ko-KR" altLang="en-US"/>
              <a:t>같은 사원의 </a:t>
            </a:r>
            <a:r>
              <a:rPr lang="ko-KR" altLang="en-US" dirty="0"/>
              <a:t>레코드를 </a:t>
            </a:r>
            <a:r>
              <a:rPr lang="ko-KR" altLang="en-US" dirty="0" err="1"/>
              <a:t>검색하시오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AutoNum type="arabicPeriod"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</a:t>
            </a:r>
            <a:r>
              <a:rPr lang="en-US" altLang="ko-KR" sz="3600" dirty="0"/>
              <a:t>DISTINCT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titles </a:t>
            </a:r>
            <a:r>
              <a:rPr lang="ko-KR" altLang="en-US" dirty="0"/>
              <a:t>테이블에서 </a:t>
            </a:r>
            <a:r>
              <a:rPr lang="en-US" altLang="ko-KR" dirty="0"/>
              <a:t>title</a:t>
            </a:r>
            <a:r>
              <a:rPr lang="ko-KR" altLang="en-US" dirty="0"/>
              <a:t> 필드를 </a:t>
            </a:r>
            <a:r>
              <a:rPr lang="en-US" altLang="ko-KR" dirty="0"/>
              <a:t>1000</a:t>
            </a:r>
            <a:r>
              <a:rPr lang="ko-KR" altLang="en-US" dirty="0"/>
              <a:t>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1</a:t>
            </a:r>
            <a:r>
              <a:rPr lang="ko-KR" altLang="en-US" dirty="0"/>
              <a:t>번 문제의 </a:t>
            </a:r>
            <a:r>
              <a:rPr lang="en-US" altLang="ko-KR" dirty="0"/>
              <a:t>title </a:t>
            </a:r>
            <a:r>
              <a:rPr lang="ko-KR" altLang="en-US" dirty="0"/>
              <a:t>필드를</a:t>
            </a:r>
            <a:r>
              <a:rPr lang="en-US" altLang="ko-KR" dirty="0"/>
              <a:t> </a:t>
            </a:r>
            <a:r>
              <a:rPr lang="ko-KR" altLang="en-US" sz="1800" dirty="0"/>
              <a:t>중복제거 후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world </a:t>
            </a:r>
            <a:r>
              <a:rPr lang="ko-KR" altLang="en-US" dirty="0"/>
              <a:t>데이터베이스에서 </a:t>
            </a:r>
            <a:r>
              <a:rPr lang="en-US" altLang="ko-KR" dirty="0"/>
              <a:t>city </a:t>
            </a:r>
            <a:r>
              <a:rPr lang="ko-KR" altLang="en-US" dirty="0"/>
              <a:t>테이블의 </a:t>
            </a:r>
            <a:r>
              <a:rPr lang="en-US" altLang="ko-KR" dirty="0" err="1"/>
              <a:t>CountryCode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2000</a:t>
            </a:r>
            <a:r>
              <a:rPr lang="ko-KR" altLang="en-US" dirty="0"/>
              <a:t>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위</a:t>
            </a:r>
            <a:r>
              <a:rPr lang="en-US" altLang="ko-KR" dirty="0"/>
              <a:t>3</a:t>
            </a:r>
            <a:r>
              <a:rPr lang="ko-KR" altLang="en-US" dirty="0"/>
              <a:t>번 문제의 </a:t>
            </a:r>
            <a:r>
              <a:rPr lang="en-US" altLang="ko-KR" dirty="0" err="1"/>
              <a:t>CountryCode</a:t>
            </a:r>
            <a:r>
              <a:rPr lang="en-US" altLang="ko-KR" dirty="0"/>
              <a:t> </a:t>
            </a:r>
            <a:r>
              <a:rPr lang="ko-KR" altLang="en-US" dirty="0"/>
              <a:t>필드를</a:t>
            </a:r>
            <a:r>
              <a:rPr lang="en-US" altLang="ko-KR" dirty="0"/>
              <a:t> </a:t>
            </a:r>
            <a:r>
              <a:rPr lang="ko-KR" altLang="en-US" sz="1800" dirty="0"/>
              <a:t>중복제거 후 </a:t>
            </a:r>
            <a:r>
              <a:rPr lang="ko-KR" altLang="en-US" sz="1800" dirty="0" err="1"/>
              <a:t>출력하시오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1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 ~ LIMIT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 err="1"/>
              <a:t>dept_no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d005</a:t>
            </a:r>
            <a:r>
              <a:rPr lang="ko-KR" altLang="en-US" dirty="0"/>
              <a:t>가 아닌 레코드 중에서 </a:t>
            </a:r>
            <a:r>
              <a:rPr lang="en-US" altLang="ko-KR" dirty="0" err="1"/>
              <a:t>form_date</a:t>
            </a:r>
            <a:r>
              <a:rPr lang="en-US" altLang="ko-KR" dirty="0"/>
              <a:t>, </a:t>
            </a:r>
            <a:r>
              <a:rPr lang="en-US" altLang="ko-KR" dirty="0" err="1"/>
              <a:t>to_date</a:t>
            </a:r>
            <a:r>
              <a:rPr lang="en-US" altLang="ko-KR" dirty="0"/>
              <a:t> </a:t>
            </a:r>
            <a:r>
              <a:rPr lang="ko-KR" altLang="en-US" dirty="0"/>
              <a:t>순을 정렬한 후 상위 </a:t>
            </a:r>
            <a:r>
              <a:rPr lang="en-US" altLang="ko-KR" dirty="0"/>
              <a:t>150</a:t>
            </a:r>
            <a:r>
              <a:rPr lang="ko-KR" altLang="en-US" dirty="0"/>
              <a:t>개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Employees </a:t>
            </a:r>
            <a:r>
              <a:rPr lang="ko-KR" altLang="en-US" dirty="0"/>
              <a:t>테이블에서 성별이 남자이고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first_name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 err="1"/>
              <a:t>Parto</a:t>
            </a:r>
            <a:r>
              <a:rPr lang="en-US" altLang="ko-KR" dirty="0"/>
              <a:t> </a:t>
            </a:r>
            <a:r>
              <a:rPr lang="ko-KR" altLang="en-US" dirty="0"/>
              <a:t>이거나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ford </a:t>
            </a:r>
            <a:r>
              <a:rPr lang="ko-KR" altLang="en-US" dirty="0"/>
              <a:t>문자열이 있는 레코드를 </a:t>
            </a:r>
            <a:r>
              <a:rPr lang="en-US" altLang="ko-KR" dirty="0" err="1"/>
              <a:t>last_name</a:t>
            </a:r>
            <a:r>
              <a:rPr lang="en-US" altLang="ko-KR" dirty="0"/>
              <a:t> </a:t>
            </a:r>
            <a:r>
              <a:rPr lang="ko-KR" altLang="en-US" dirty="0"/>
              <a:t>순으로 정렬한 후 </a:t>
            </a:r>
            <a:r>
              <a:rPr lang="en-US" altLang="ko-KR" dirty="0"/>
              <a:t>5 </a:t>
            </a:r>
            <a:r>
              <a:rPr lang="ko-KR" altLang="en-US" dirty="0"/>
              <a:t>개만 추출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Salaries </a:t>
            </a:r>
            <a:r>
              <a:rPr lang="ko-KR" altLang="en-US" dirty="0"/>
              <a:t>테이블에 있는 내용을 </a:t>
            </a:r>
            <a:r>
              <a:rPr lang="en-US" altLang="ko-KR" dirty="0"/>
              <a:t>10</a:t>
            </a:r>
            <a:r>
              <a:rPr lang="ko-KR" altLang="en-US" dirty="0"/>
              <a:t>개씩  페이지 형태로 나누어 출력하고자 한다</a:t>
            </a:r>
            <a:r>
              <a:rPr lang="en-US" altLang="ko-KR" dirty="0"/>
              <a:t>.  5</a:t>
            </a:r>
            <a:r>
              <a:rPr lang="ko-KR" altLang="en-US" dirty="0"/>
              <a:t>페이지에 출력될 내용을 </a:t>
            </a:r>
            <a:r>
              <a:rPr lang="ko-KR" altLang="en-US" dirty="0" err="1"/>
              <a:t>검색하시오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TABLE … SELECT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1184C2-AE51-44FF-8566-BD6023D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B9CDFAD-148A-49C1-B020-2F4830B3B05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4BCB-7CA9-4977-AC1F-CA10CA8231D9}"/>
              </a:ext>
            </a:extLst>
          </p:cNvPr>
          <p:cNvSpPr txBox="1"/>
          <p:nvPr/>
        </p:nvSpPr>
        <p:spPr>
          <a:xfrm>
            <a:off x="533400" y="1628800"/>
            <a:ext cx="82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테이블과 구조가 동일한 </a:t>
            </a:r>
            <a:r>
              <a:rPr lang="en-US" altLang="ko-KR" dirty="0" err="1"/>
              <a:t>copy_dept_emp</a:t>
            </a:r>
            <a:r>
              <a:rPr lang="en-US" altLang="ko-KR" dirty="0"/>
              <a:t> </a:t>
            </a:r>
            <a:r>
              <a:rPr lang="ko-KR" altLang="en-US" dirty="0"/>
              <a:t>테이블을 생성하고 </a:t>
            </a:r>
            <a:r>
              <a:rPr lang="en-US" altLang="ko-KR" dirty="0" err="1"/>
              <a:t>dept_emp</a:t>
            </a:r>
            <a:r>
              <a:rPr lang="en-US" altLang="ko-KR" dirty="0"/>
              <a:t> </a:t>
            </a:r>
            <a:r>
              <a:rPr lang="ko-KR" altLang="en-US" dirty="0"/>
              <a:t>테이블에서 </a:t>
            </a:r>
            <a:r>
              <a:rPr lang="en-US" altLang="ko-KR" dirty="0"/>
              <a:t>1500</a:t>
            </a:r>
            <a:r>
              <a:rPr lang="ko-KR" altLang="en-US" dirty="0"/>
              <a:t>개의 레코드를 복사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titles </a:t>
            </a:r>
            <a:r>
              <a:rPr lang="ko-KR" altLang="en-US" dirty="0"/>
              <a:t>테이블의 </a:t>
            </a:r>
            <a:r>
              <a:rPr lang="en-US" altLang="ko-KR" dirty="0" err="1"/>
              <a:t>emp_no</a:t>
            </a:r>
            <a:r>
              <a:rPr lang="en-US" altLang="ko-KR" dirty="0"/>
              <a:t>, title, </a:t>
            </a:r>
            <a:r>
              <a:rPr lang="en-US" altLang="ko-KR" dirty="0" err="1"/>
              <a:t>from_date</a:t>
            </a:r>
            <a:r>
              <a:rPr lang="en-US" altLang="ko-KR" dirty="0"/>
              <a:t> </a:t>
            </a:r>
            <a:r>
              <a:rPr lang="ko-KR" altLang="en-US" dirty="0"/>
              <a:t>필드와 동일한 형태를 가진 </a:t>
            </a:r>
            <a:r>
              <a:rPr lang="en-US" altLang="ko-KR" dirty="0"/>
              <a:t>copy_ titles </a:t>
            </a:r>
            <a:r>
              <a:rPr lang="ko-KR" altLang="en-US" dirty="0"/>
              <a:t>테이블을 생성하고 </a:t>
            </a:r>
            <a:r>
              <a:rPr lang="en-US" altLang="ko-KR" dirty="0"/>
              <a:t>titles </a:t>
            </a:r>
            <a:r>
              <a:rPr lang="ko-KR" altLang="en-US" dirty="0"/>
              <a:t>에서 </a:t>
            </a:r>
            <a:r>
              <a:rPr lang="en-US" altLang="ko-KR" dirty="0"/>
              <a:t>title, </a:t>
            </a:r>
            <a:r>
              <a:rPr lang="en-US" altLang="ko-KR" dirty="0" err="1"/>
              <a:t>emp_no</a:t>
            </a:r>
            <a:r>
              <a:rPr lang="en-US" altLang="ko-KR" dirty="0"/>
              <a:t> </a:t>
            </a:r>
            <a:r>
              <a:rPr lang="ko-KR" altLang="en-US" dirty="0"/>
              <a:t>순으로 오름차순 정렬한 후 </a:t>
            </a:r>
            <a:r>
              <a:rPr lang="en-US" altLang="ko-KR" dirty="0"/>
              <a:t>1300</a:t>
            </a:r>
            <a:r>
              <a:rPr lang="ko-KR" altLang="en-US" dirty="0"/>
              <a:t>개의 레코드를 복사 </a:t>
            </a:r>
            <a:r>
              <a:rPr lang="ko-KR" altLang="en-US" dirty="0" err="1"/>
              <a:t>저장하시오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71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288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Wingdings</vt:lpstr>
      <vt:lpstr>Wingdings 2</vt:lpstr>
      <vt:lpstr>가을</vt:lpstr>
      <vt:lpstr>Select 서브쿼리</vt:lpstr>
      <vt:lpstr>Select ~ DISTINCT</vt:lpstr>
      <vt:lpstr>Select ~ LIMIT</vt:lpstr>
      <vt:lpstr>CREATE TABLE … SELECT</vt:lpstr>
    </vt:vector>
  </TitlesOfParts>
  <Manager/>
  <Company>korea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실습</dc:title>
  <dc:creator>lee</dc:creator>
  <cp:lastModifiedBy>ASIA_07</cp:lastModifiedBy>
  <cp:revision>56</cp:revision>
  <dcterms:created xsi:type="dcterms:W3CDTF">2012-03-05T15:43:46Z</dcterms:created>
  <dcterms:modified xsi:type="dcterms:W3CDTF">2020-08-13T05:46:10Z</dcterms:modified>
  <cp:version>1000.0000.01</cp:version>
</cp:coreProperties>
</file>