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Nunito"/>
      <p:regular r:id="rId16"/>
      <p:bold r:id="rId17"/>
      <p:italic r:id="rId18"/>
      <p:boldItalic r:id="rId19"/>
    </p:embeddedFont>
    <p:embeddedFont>
      <p:font typeface="Maven Pro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MavenPr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Italic.fntdata"/><Relationship Id="rId6" Type="http://schemas.openxmlformats.org/officeDocument/2006/relationships/slide" Target="slides/slide1.xml"/><Relationship Id="rId18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be80cb2470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2be80cb2470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be80cb2470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be80cb2470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be80cb2470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be80cb2470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be80cb2470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be80cb2470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be80cb2470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be80cb2470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be80cb2470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be80cb2470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be80cb2470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be80cb2470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be80cb2470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2be80cb2470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be80cb2470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2be80cb2470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ncbi.nlm.nih.gov/pmc/articles/PMC6014277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3.xml"/><Relationship Id="rId4" Type="http://schemas.openxmlformats.org/officeDocument/2006/relationships/slide" Target="/ppt/slides/slide4.xml"/><Relationship Id="rId11" Type="http://schemas.openxmlformats.org/officeDocument/2006/relationships/slide" Target="/ppt/slides/slide10.xml"/><Relationship Id="rId10" Type="http://schemas.openxmlformats.org/officeDocument/2006/relationships/slide" Target="/ppt/slides/slide9.xml"/><Relationship Id="rId9" Type="http://schemas.openxmlformats.org/officeDocument/2006/relationships/slide" Target="/ppt/slides/slide8.xml"/><Relationship Id="rId5" Type="http://schemas.openxmlformats.org/officeDocument/2006/relationships/slide" Target="/ppt/slides/slide4.xml"/><Relationship Id="rId6" Type="http://schemas.openxmlformats.org/officeDocument/2006/relationships/slide" Target="/ppt/slides/slide5.xml"/><Relationship Id="rId7" Type="http://schemas.openxmlformats.org/officeDocument/2006/relationships/slide" Target="/ppt/slides/slide6.xml"/><Relationship Id="rId8" Type="http://schemas.openxmlformats.org/officeDocument/2006/relationships/slide" Target="/ppt/slides/slide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/>
              <a:t>Regenerative</a:t>
            </a:r>
            <a:r>
              <a:rPr lang="en" sz="4900"/>
              <a:t> </a:t>
            </a:r>
            <a:r>
              <a:rPr lang="en" sz="4900"/>
              <a:t>Medicine</a:t>
            </a:r>
            <a:endParaRPr sz="4900"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Sam Vasquez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332" name="Google Shape;332;p2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25000"/>
              </a:lnSpc>
              <a:spcBef>
                <a:spcPts val="200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Regenerative medicine: Historical roots and potential strategies in modern medicine</a:t>
            </a:r>
            <a:endParaRPr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u="sng">
                <a:solidFill>
                  <a:schemeClr val="hlink"/>
                </a:solidFill>
                <a:hlinkClick action="ppaction://hlinksldjump" r:id="rId3"/>
              </a:rPr>
              <a:t>History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u="sng">
                <a:solidFill>
                  <a:schemeClr val="hlink"/>
                </a:solidFill>
                <a:hlinkClick action="ppaction://hlinksldjump" r:id="rId4"/>
              </a:rPr>
              <a:t>Modern </a:t>
            </a:r>
            <a:r>
              <a:rPr lang="en" sz="1500" u="sng">
                <a:solidFill>
                  <a:schemeClr val="hlink"/>
                </a:solidFill>
                <a:hlinkClick action="ppaction://hlinksldjump" r:id="rId5"/>
              </a:rPr>
              <a:t>Research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u="sng">
                <a:solidFill>
                  <a:schemeClr val="hlink"/>
                </a:solidFill>
                <a:hlinkClick action="ppaction://hlinksldjump" r:id="rId6"/>
              </a:rPr>
              <a:t>Who will this impact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u="sng">
                <a:solidFill>
                  <a:schemeClr val="hlink"/>
                </a:solidFill>
                <a:hlinkClick action="ppaction://hlinksldjump" r:id="rId7"/>
              </a:rPr>
              <a:t>When will this be available to the public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u="sng">
                <a:solidFill>
                  <a:schemeClr val="hlink"/>
                </a:solidFill>
                <a:hlinkClick action="ppaction://hlinksldjump" r:id="rId8"/>
              </a:rPr>
              <a:t>Pros of Regenerative Medicine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u="sng">
                <a:solidFill>
                  <a:schemeClr val="hlink"/>
                </a:solidFill>
                <a:hlinkClick action="ppaction://hlinksldjump" r:id="rId9"/>
              </a:rPr>
              <a:t>Cons of Regenerative Medicine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u="sng">
                <a:solidFill>
                  <a:schemeClr val="hlink"/>
                </a:solidFill>
                <a:hlinkClick action="ppaction://hlinksldjump" r:id="rId10"/>
              </a:rPr>
              <a:t>Summary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u="sng">
                <a:solidFill>
                  <a:schemeClr val="hlink"/>
                </a:solidFill>
                <a:hlinkClick action="ppaction://hlinksldjump" r:id="rId11"/>
              </a:rPr>
              <a:t>References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History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Modern Research</a:t>
            </a:r>
            <a:endParaRPr/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Will This Impact</a:t>
            </a:r>
            <a:endParaRPr/>
          </a:p>
        </p:txBody>
      </p:sp>
      <p:sp>
        <p:nvSpPr>
          <p:cNvPr id="302" name="Google Shape;302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will this be </a:t>
            </a:r>
            <a:r>
              <a:rPr lang="en"/>
              <a:t>available</a:t>
            </a:r>
            <a:r>
              <a:rPr lang="en"/>
              <a:t> to the public</a:t>
            </a:r>
            <a:endParaRPr/>
          </a:p>
        </p:txBody>
      </p:sp>
      <p:sp>
        <p:nvSpPr>
          <p:cNvPr id="308" name="Google Shape;308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Pros of </a:t>
            </a:r>
            <a:r>
              <a:rPr lang="en"/>
              <a:t>Regenerative</a:t>
            </a:r>
            <a:r>
              <a:rPr lang="en"/>
              <a:t> </a:t>
            </a:r>
            <a:r>
              <a:rPr lang="en"/>
              <a:t>Medicine</a:t>
            </a:r>
            <a:endParaRPr/>
          </a:p>
        </p:txBody>
      </p:sp>
      <p:sp>
        <p:nvSpPr>
          <p:cNvPr id="314" name="Google Shape;314;p1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 </a:t>
            </a:r>
            <a:r>
              <a:rPr lang="en"/>
              <a:t>of Regenerative Medicine</a:t>
            </a:r>
            <a:endParaRPr/>
          </a:p>
        </p:txBody>
      </p:sp>
      <p:sp>
        <p:nvSpPr>
          <p:cNvPr id="320" name="Google Shape;320;p2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326" name="Google Shape;326;p2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