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3C68-6CEC-43D1-966A-A7486B47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ENGLISH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D711-2412-4071-8BD0-AEE03438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76" y="5057775"/>
            <a:ext cx="3219074" cy="1781175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By-</a:t>
            </a:r>
          </a:p>
          <a:p>
            <a:r>
              <a:rPr lang="en-IN" sz="6400" dirty="0" err="1"/>
              <a:t>Chaitanaya</a:t>
            </a:r>
            <a:r>
              <a:rPr lang="en-IN" sz="6400" dirty="0"/>
              <a:t> </a:t>
            </a:r>
            <a:r>
              <a:rPr lang="en-IN" sz="6400" dirty="0" err="1"/>
              <a:t>Kusumakar</a:t>
            </a:r>
            <a:r>
              <a:rPr lang="en-IN" sz="6400" dirty="0"/>
              <a:t> </a:t>
            </a:r>
          </a:p>
          <a:p>
            <a:r>
              <a:rPr lang="en-IN" sz="6400" dirty="0"/>
              <a:t>Paragi Chauhan </a:t>
            </a:r>
          </a:p>
          <a:p>
            <a:r>
              <a:rPr lang="en-IN" sz="6400" dirty="0"/>
              <a:t>Sam Varghese </a:t>
            </a:r>
          </a:p>
          <a:p>
            <a:r>
              <a:rPr lang="en-IN" sz="6400" dirty="0" err="1"/>
              <a:t>Vedant</a:t>
            </a:r>
            <a:r>
              <a:rPr lang="en-IN" sz="6400" dirty="0"/>
              <a:t> </a:t>
            </a:r>
            <a:r>
              <a:rPr lang="en-IN" sz="6400" dirty="0" err="1"/>
              <a:t>Mandloi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8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BAD8-2890-479C-A700-36C948E9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– VERB AGREEMENT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4957-BAD2-44E2-BEC4-76F8FA50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657224"/>
            <a:ext cx="10554574" cy="575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Two or more nouns and pronouns connected by </a:t>
            </a:r>
            <a:r>
              <a:rPr lang="en-US" sz="3200" i="1" dirty="0">
                <a:solidFill>
                  <a:schemeClr val="tx1">
                    <a:lumMod val="95000"/>
                  </a:schemeClr>
                </a:solidFill>
              </a:rPr>
              <a:t>and</a:t>
            </a:r>
            <a:r>
              <a:rPr lang="en-US" sz="3200" dirty="0"/>
              <a:t>                use plural verb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She and her friends are at the fair.</a:t>
            </a:r>
            <a:endParaRPr lang="en-IN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2CEA72-1E48-4751-9996-7931C234A426}"/>
              </a:ext>
            </a:extLst>
          </p:cNvPr>
          <p:cNvSpPr/>
          <p:nvPr/>
        </p:nvSpPr>
        <p:spPr>
          <a:xfrm>
            <a:off x="2009775" y="2834148"/>
            <a:ext cx="12192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50AA-D313-4238-845E-6A79F4ED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7C40-257A-4D32-B92B-473E4FC3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0C6F-8D54-4FBC-8712-FFD929F3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B1EB-0134-409F-A6E2-156FDFB0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59B6-BE45-45EC-B24E-0D594E0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1924-5B4A-4AC1-88D6-A3EC133C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3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1B11-321E-4BB6-BC4C-1D59686A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8BA2-57B7-420C-892D-B244D0D9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1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</TotalTime>
  <Words>38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ENGLISH PRESENTATION</vt:lpstr>
      <vt:lpstr>SUBJECT – VERB AGREEMENT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PRESENTATION</dc:title>
  <dc:creator>Paragi Chauhan</dc:creator>
  <cp:lastModifiedBy>Paragi Chauhan</cp:lastModifiedBy>
  <cp:revision>1</cp:revision>
  <dcterms:created xsi:type="dcterms:W3CDTF">2021-12-19T14:58:21Z</dcterms:created>
  <dcterms:modified xsi:type="dcterms:W3CDTF">2021-12-19T15:18:26Z</dcterms:modified>
</cp:coreProperties>
</file>