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4" r:id="rId4"/>
    <p:sldId id="286" r:id="rId5"/>
    <p:sldId id="287" r:id="rId6"/>
    <p:sldId id="288" r:id="rId7"/>
    <p:sldId id="294" r:id="rId8"/>
    <p:sldId id="295" r:id="rId9"/>
    <p:sldId id="296" r:id="rId10"/>
    <p:sldId id="297" r:id="rId11"/>
    <p:sldId id="298" r:id="rId12"/>
    <p:sldId id="301" r:id="rId13"/>
    <p:sldId id="302" r:id="rId14"/>
    <p:sldId id="303" r:id="rId15"/>
    <p:sldId id="300" r:id="rId16"/>
    <p:sldId id="306" r:id="rId17"/>
    <p:sldId id="304" r:id="rId18"/>
    <p:sldId id="308" r:id="rId19"/>
    <p:sldId id="305" r:id="rId20"/>
    <p:sldId id="309" r:id="rId21"/>
    <p:sldId id="313" r:id="rId22"/>
    <p:sldId id="311" r:id="rId23"/>
    <p:sldId id="312" r:id="rId24"/>
    <p:sldId id="314" r:id="rId25"/>
    <p:sldId id="281" r:id="rId26"/>
    <p:sldId id="280" r:id="rId27"/>
    <p:sldId id="315" r:id="rId28"/>
    <p:sldId id="282" r:id="rId29"/>
    <p:sldId id="276" r:id="rId30"/>
    <p:sldId id="277" r:id="rId31"/>
    <p:sldId id="278" r:id="rId32"/>
    <p:sldId id="279" r:id="rId33"/>
    <p:sldId id="274" r:id="rId34"/>
    <p:sldId id="275" r:id="rId35"/>
    <p:sldId id="273" r:id="rId36"/>
    <p:sldId id="316" r:id="rId37"/>
    <p:sldId id="272" r:id="rId38"/>
    <p:sldId id="271" r:id="rId39"/>
    <p:sldId id="258" r:id="rId40"/>
    <p:sldId id="259" r:id="rId41"/>
    <p:sldId id="263" r:id="rId42"/>
    <p:sldId id="265" r:id="rId43"/>
    <p:sldId id="266" r:id="rId44"/>
    <p:sldId id="268" r:id="rId45"/>
    <p:sldId id="269" r:id="rId46"/>
    <p:sldId id="270" r:id="rId47"/>
    <p:sldId id="317" r:id="rId48"/>
    <p:sldId id="31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60"/>
  </p:normalViewPr>
  <p:slideViewPr>
    <p:cSldViewPr snapToGrid="0">
      <p:cViewPr>
        <p:scale>
          <a:sx n="66" d="100"/>
          <a:sy n="66" d="100"/>
        </p:scale>
        <p:origin x="252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85D97C-A2FE-4FBF-BF53-75BFB168D3D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90999A-3F06-46EA-BA8E-D3A3E2173F08}">
      <dgm:prSet phldrT="[Text]"/>
      <dgm:spPr>
        <a:noFill/>
        <a:ln w="25400"/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WEDM</a:t>
          </a:r>
          <a:endParaRPr lang="en-US" dirty="0">
            <a:solidFill>
              <a:schemeClr val="tx1"/>
            </a:solidFill>
          </a:endParaRPr>
        </a:p>
      </dgm:t>
    </dgm:pt>
    <dgm:pt modelId="{33716897-931B-41D8-8EB2-E095AC0758F9}" type="parTrans" cxnId="{E306345E-5EF3-4499-8292-97153E52D5FC}">
      <dgm:prSet/>
      <dgm:spPr/>
      <dgm:t>
        <a:bodyPr/>
        <a:lstStyle/>
        <a:p>
          <a:endParaRPr lang="en-US"/>
        </a:p>
      </dgm:t>
    </dgm:pt>
    <dgm:pt modelId="{B8C39CAB-85C2-422C-80D6-15D776C8FF48}" type="sibTrans" cxnId="{E306345E-5EF3-4499-8292-97153E52D5FC}">
      <dgm:prSet/>
      <dgm:spPr/>
      <dgm:t>
        <a:bodyPr/>
        <a:lstStyle/>
        <a:p>
          <a:endParaRPr lang="en-US"/>
        </a:p>
      </dgm:t>
    </dgm:pt>
    <dgm:pt modelId="{B18FA965-5727-4747-90EC-574756E067AF}">
      <dgm:prSet phldrT="[Text]"/>
      <dgm:spPr>
        <a:noFill/>
        <a:ln w="25400"/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Mechanical</a:t>
          </a:r>
          <a:endParaRPr lang="en-US" dirty="0">
            <a:solidFill>
              <a:schemeClr val="tx1"/>
            </a:solidFill>
          </a:endParaRPr>
        </a:p>
      </dgm:t>
    </dgm:pt>
    <dgm:pt modelId="{56642F47-0B58-47E8-B864-3F56A29E2F7D}" type="parTrans" cxnId="{36402A06-6BAA-4672-95E3-6186800C759F}">
      <dgm:prSet/>
      <dgm:spPr>
        <a:ln w="25400"/>
      </dgm:spPr>
      <dgm:t>
        <a:bodyPr/>
        <a:lstStyle/>
        <a:p>
          <a:endParaRPr lang="en-US"/>
        </a:p>
      </dgm:t>
    </dgm:pt>
    <dgm:pt modelId="{BB89CA6C-58B5-4289-B837-6D3001E067DE}" type="sibTrans" cxnId="{36402A06-6BAA-4672-95E3-6186800C759F}">
      <dgm:prSet/>
      <dgm:spPr/>
      <dgm:t>
        <a:bodyPr/>
        <a:lstStyle/>
        <a:p>
          <a:endParaRPr lang="en-US"/>
        </a:p>
      </dgm:t>
    </dgm:pt>
    <dgm:pt modelId="{749AF58B-2A0B-492A-B517-5D1CADBA3536}">
      <dgm:prSet phldrT="[Text]"/>
      <dgm:spPr>
        <a:noFill/>
        <a:ln w="25400"/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Electrical</a:t>
          </a:r>
          <a:endParaRPr lang="en-US" dirty="0">
            <a:solidFill>
              <a:schemeClr val="tx1"/>
            </a:solidFill>
          </a:endParaRPr>
        </a:p>
      </dgm:t>
    </dgm:pt>
    <dgm:pt modelId="{6CA53074-5B88-4393-9AB5-1DF4FEE011AC}" type="parTrans" cxnId="{5B0396D9-CFDC-4176-AD52-732797AE8C72}">
      <dgm:prSet/>
      <dgm:spPr>
        <a:ln w="25400"/>
      </dgm:spPr>
      <dgm:t>
        <a:bodyPr/>
        <a:lstStyle/>
        <a:p>
          <a:endParaRPr lang="en-US"/>
        </a:p>
      </dgm:t>
    </dgm:pt>
    <dgm:pt modelId="{A6C26ECC-DDEB-46DB-919C-97A446886CEA}" type="sibTrans" cxnId="{5B0396D9-CFDC-4176-AD52-732797AE8C72}">
      <dgm:prSet/>
      <dgm:spPr/>
      <dgm:t>
        <a:bodyPr/>
        <a:lstStyle/>
        <a:p>
          <a:endParaRPr lang="en-US"/>
        </a:p>
      </dgm:t>
    </dgm:pt>
    <dgm:pt modelId="{87F25F85-1024-4103-B59D-DAD17970C881}">
      <dgm:prSet phldrT="[Text]"/>
      <dgm:spPr>
        <a:noFill/>
        <a:ln w="25400"/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Process Modelling</a:t>
          </a:r>
          <a:endParaRPr lang="en-US" dirty="0">
            <a:solidFill>
              <a:schemeClr val="tx1"/>
            </a:solidFill>
          </a:endParaRPr>
        </a:p>
      </dgm:t>
    </dgm:pt>
    <dgm:pt modelId="{ECB5EA88-9058-441F-BAAF-D047534AB13E}" type="parTrans" cxnId="{63868622-97EF-4D28-994C-95B51C574BF8}">
      <dgm:prSet/>
      <dgm:spPr>
        <a:ln w="25400"/>
      </dgm:spPr>
      <dgm:t>
        <a:bodyPr/>
        <a:lstStyle/>
        <a:p>
          <a:endParaRPr lang="en-US"/>
        </a:p>
      </dgm:t>
    </dgm:pt>
    <dgm:pt modelId="{5BE42BE7-0674-40F3-984C-3C5B682967A8}" type="sibTrans" cxnId="{63868622-97EF-4D28-994C-95B51C574BF8}">
      <dgm:prSet/>
      <dgm:spPr/>
      <dgm:t>
        <a:bodyPr/>
        <a:lstStyle/>
        <a:p>
          <a:endParaRPr lang="en-US"/>
        </a:p>
      </dgm:t>
    </dgm:pt>
    <dgm:pt modelId="{792153A0-76B8-4FAE-AACF-64DA889931A2}">
      <dgm:prSet phldrT="[Text]"/>
      <dgm:spPr>
        <a:noFill/>
        <a:ln w="25400"/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Fuzzy Control Systems</a:t>
          </a:r>
          <a:endParaRPr lang="en-US" dirty="0">
            <a:solidFill>
              <a:schemeClr val="tx1"/>
            </a:solidFill>
          </a:endParaRPr>
        </a:p>
      </dgm:t>
    </dgm:pt>
    <dgm:pt modelId="{880EE832-4B2C-488F-8741-2C4C0F4ED7C7}" type="parTrans" cxnId="{37BE4C2C-8888-4F23-BCCE-515911B65029}">
      <dgm:prSet/>
      <dgm:spPr>
        <a:ln w="25400"/>
      </dgm:spPr>
      <dgm:t>
        <a:bodyPr/>
        <a:lstStyle/>
        <a:p>
          <a:endParaRPr lang="en-US"/>
        </a:p>
      </dgm:t>
    </dgm:pt>
    <dgm:pt modelId="{D5DB2B6B-0616-4D87-9630-0D465118BC9D}" type="sibTrans" cxnId="{37BE4C2C-8888-4F23-BCCE-515911B65029}">
      <dgm:prSet/>
      <dgm:spPr/>
      <dgm:t>
        <a:bodyPr/>
        <a:lstStyle/>
        <a:p>
          <a:endParaRPr lang="en-US"/>
        </a:p>
      </dgm:t>
    </dgm:pt>
    <dgm:pt modelId="{498DF9E6-C2CD-475B-AF85-5DCD2CF38A0C}">
      <dgm:prSet phldrT="[Text]"/>
      <dgm:spPr>
        <a:noFill/>
        <a:ln w="25400"/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Wire Breakage Avoidance</a:t>
          </a:r>
          <a:endParaRPr lang="en-US" dirty="0">
            <a:solidFill>
              <a:schemeClr val="tx1"/>
            </a:solidFill>
          </a:endParaRPr>
        </a:p>
      </dgm:t>
    </dgm:pt>
    <dgm:pt modelId="{DC998641-6AF2-44AD-A16C-80C724974B1E}" type="parTrans" cxnId="{33A9DC93-86A3-4D94-85C3-C5896EDC2F8C}">
      <dgm:prSet/>
      <dgm:spPr>
        <a:ln w="25400"/>
      </dgm:spPr>
      <dgm:t>
        <a:bodyPr/>
        <a:lstStyle/>
        <a:p>
          <a:endParaRPr lang="en-US"/>
        </a:p>
      </dgm:t>
    </dgm:pt>
    <dgm:pt modelId="{D30811B3-976F-48DD-9603-B4FC26EA6B91}" type="sibTrans" cxnId="{33A9DC93-86A3-4D94-85C3-C5896EDC2F8C}">
      <dgm:prSet/>
      <dgm:spPr/>
      <dgm:t>
        <a:bodyPr/>
        <a:lstStyle/>
        <a:p>
          <a:endParaRPr lang="en-US"/>
        </a:p>
      </dgm:t>
    </dgm:pt>
    <dgm:pt modelId="{E474042D-D624-4697-917A-0981C2D48DB4}">
      <dgm:prSet phldrT="[Text]"/>
      <dgm:spPr>
        <a:noFill/>
        <a:ln w="25400"/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Wire lag and wire vibration</a:t>
          </a:r>
          <a:endParaRPr lang="en-US" dirty="0">
            <a:solidFill>
              <a:schemeClr val="tx1"/>
            </a:solidFill>
          </a:endParaRPr>
        </a:p>
      </dgm:t>
    </dgm:pt>
    <dgm:pt modelId="{D8DCFFBB-6AC1-4208-8940-E4426C050933}" type="parTrans" cxnId="{8CDB2C00-F316-4BFF-A511-D16312672BED}">
      <dgm:prSet/>
      <dgm:spPr>
        <a:ln w="25400"/>
      </dgm:spPr>
      <dgm:t>
        <a:bodyPr/>
        <a:lstStyle/>
        <a:p>
          <a:endParaRPr lang="en-US"/>
        </a:p>
      </dgm:t>
    </dgm:pt>
    <dgm:pt modelId="{8DF14961-B5F3-40B0-A7D5-07AE421ED9FA}" type="sibTrans" cxnId="{8CDB2C00-F316-4BFF-A511-D16312672BED}">
      <dgm:prSet/>
      <dgm:spPr/>
      <dgm:t>
        <a:bodyPr/>
        <a:lstStyle/>
        <a:p>
          <a:endParaRPr lang="en-US"/>
        </a:p>
      </dgm:t>
    </dgm:pt>
    <dgm:pt modelId="{9A95FBB4-7FBB-45C2-BDEC-D0BAC4E667DE}">
      <dgm:prSet phldrT="[Text]"/>
      <dgm:spPr>
        <a:noFill/>
        <a:ln w="25400"/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RC Relaxation circuit</a:t>
          </a:r>
          <a:endParaRPr lang="en-US" dirty="0">
            <a:solidFill>
              <a:schemeClr val="tx1"/>
            </a:solidFill>
          </a:endParaRPr>
        </a:p>
      </dgm:t>
    </dgm:pt>
    <dgm:pt modelId="{3C01A995-F0D5-4855-AC7F-D393BB2F9111}" type="parTrans" cxnId="{50D74526-41EB-423D-BD26-44B9D80FC6C4}">
      <dgm:prSet/>
      <dgm:spPr>
        <a:ln w="25400"/>
      </dgm:spPr>
      <dgm:t>
        <a:bodyPr/>
        <a:lstStyle/>
        <a:p>
          <a:endParaRPr lang="en-US"/>
        </a:p>
      </dgm:t>
    </dgm:pt>
    <dgm:pt modelId="{6E625180-AFFF-4F1B-8CA1-614D78642D19}" type="sibTrans" cxnId="{50D74526-41EB-423D-BD26-44B9D80FC6C4}">
      <dgm:prSet/>
      <dgm:spPr/>
      <dgm:t>
        <a:bodyPr/>
        <a:lstStyle/>
        <a:p>
          <a:endParaRPr lang="en-US"/>
        </a:p>
      </dgm:t>
    </dgm:pt>
    <dgm:pt modelId="{EBF79B45-C4C1-4798-91F0-DC1BB2B120CE}">
      <dgm:prSet phldrT="[Text]"/>
      <dgm:spPr>
        <a:noFill/>
        <a:ln w="25400"/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Switching circuit</a:t>
          </a:r>
          <a:endParaRPr lang="en-US" dirty="0">
            <a:solidFill>
              <a:schemeClr val="tx1"/>
            </a:solidFill>
          </a:endParaRPr>
        </a:p>
      </dgm:t>
    </dgm:pt>
    <dgm:pt modelId="{E7029EDE-55B8-46A7-B9B9-8B245F0F12E5}" type="parTrans" cxnId="{2ADF4FDF-4F3A-4426-B799-68613F3FC527}">
      <dgm:prSet/>
      <dgm:spPr>
        <a:ln w="25400"/>
      </dgm:spPr>
      <dgm:t>
        <a:bodyPr/>
        <a:lstStyle/>
        <a:p>
          <a:endParaRPr lang="en-US"/>
        </a:p>
      </dgm:t>
    </dgm:pt>
    <dgm:pt modelId="{A21A4D0B-0759-4268-815D-056F82A59A23}" type="sibTrans" cxnId="{2ADF4FDF-4F3A-4426-B799-68613F3FC527}">
      <dgm:prSet/>
      <dgm:spPr/>
      <dgm:t>
        <a:bodyPr/>
        <a:lstStyle/>
        <a:p>
          <a:endParaRPr lang="en-US"/>
        </a:p>
      </dgm:t>
    </dgm:pt>
    <dgm:pt modelId="{4E7FDC1A-53A4-4F5B-B760-BB2D4D7A7FA0}">
      <dgm:prSet phldrT="[Text]"/>
      <dgm:spPr>
        <a:noFill/>
        <a:ln w="25400"/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LCC Resonant Converter</a:t>
          </a:r>
          <a:endParaRPr lang="en-US" dirty="0">
            <a:solidFill>
              <a:schemeClr val="tx1"/>
            </a:solidFill>
          </a:endParaRPr>
        </a:p>
      </dgm:t>
    </dgm:pt>
    <dgm:pt modelId="{70CF99CC-E373-4320-8F2E-3932E2AB77DD}" type="parTrans" cxnId="{6550E528-91C8-4F90-A888-189B052E4F86}">
      <dgm:prSet/>
      <dgm:spPr>
        <a:ln w="25400"/>
      </dgm:spPr>
      <dgm:t>
        <a:bodyPr/>
        <a:lstStyle/>
        <a:p>
          <a:endParaRPr lang="en-US"/>
        </a:p>
      </dgm:t>
    </dgm:pt>
    <dgm:pt modelId="{00505B9E-A8D2-44C9-8752-F980700F667B}" type="sibTrans" cxnId="{6550E528-91C8-4F90-A888-189B052E4F86}">
      <dgm:prSet/>
      <dgm:spPr/>
      <dgm:t>
        <a:bodyPr/>
        <a:lstStyle/>
        <a:p>
          <a:endParaRPr lang="en-US"/>
        </a:p>
      </dgm:t>
    </dgm:pt>
    <dgm:pt modelId="{7F03FB4C-E6A9-44C7-B055-CAFF4FD5FDF3}">
      <dgm:prSet phldrT="[Text]"/>
      <dgm:spPr>
        <a:noFill/>
        <a:ln w="25400"/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Parallel converters</a:t>
          </a:r>
          <a:endParaRPr lang="en-US" dirty="0">
            <a:solidFill>
              <a:schemeClr val="tx1"/>
            </a:solidFill>
          </a:endParaRPr>
        </a:p>
      </dgm:t>
    </dgm:pt>
    <dgm:pt modelId="{DEBC1B07-281B-4A2C-BC94-903EA4F441A6}" type="parTrans" cxnId="{059A9229-FC43-4359-B2AD-6712A879374F}">
      <dgm:prSet/>
      <dgm:spPr>
        <a:ln w="25400"/>
      </dgm:spPr>
      <dgm:t>
        <a:bodyPr/>
        <a:lstStyle/>
        <a:p>
          <a:endParaRPr lang="en-US"/>
        </a:p>
      </dgm:t>
    </dgm:pt>
    <dgm:pt modelId="{9FECAC41-C3CA-43CD-A344-938B73347ADA}" type="sibTrans" cxnId="{059A9229-FC43-4359-B2AD-6712A879374F}">
      <dgm:prSet/>
      <dgm:spPr/>
      <dgm:t>
        <a:bodyPr/>
        <a:lstStyle/>
        <a:p>
          <a:endParaRPr lang="en-US"/>
        </a:p>
      </dgm:t>
    </dgm:pt>
    <dgm:pt modelId="{E62D364B-7BAB-444F-8DD0-C7F6D2CFCC3C}" type="pres">
      <dgm:prSet presAssocID="{2C85D97C-A2FE-4FBF-BF53-75BFB168D3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6F0DFD-38F7-4D9B-93E4-A668278DD2DB}" type="pres">
      <dgm:prSet presAssocID="{E190999A-3F06-46EA-BA8E-D3A3E2173F08}" presName="hierRoot1" presStyleCnt="0">
        <dgm:presLayoutVars>
          <dgm:hierBranch val="init"/>
        </dgm:presLayoutVars>
      </dgm:prSet>
      <dgm:spPr/>
    </dgm:pt>
    <dgm:pt modelId="{49428A08-0725-47A8-9181-CF9BCE3CE678}" type="pres">
      <dgm:prSet presAssocID="{E190999A-3F06-46EA-BA8E-D3A3E2173F08}" presName="rootComposite1" presStyleCnt="0"/>
      <dgm:spPr/>
    </dgm:pt>
    <dgm:pt modelId="{8234A255-EC1A-4902-94D3-2A7B804867DD}" type="pres">
      <dgm:prSet presAssocID="{E190999A-3F06-46EA-BA8E-D3A3E2173F0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BA2A84-BC57-42C1-973D-0CABD840A2F0}" type="pres">
      <dgm:prSet presAssocID="{E190999A-3F06-46EA-BA8E-D3A3E2173F0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A8E5FA1-B92F-46E9-A1A0-20FA01E88363}" type="pres">
      <dgm:prSet presAssocID="{E190999A-3F06-46EA-BA8E-D3A3E2173F08}" presName="hierChild2" presStyleCnt="0"/>
      <dgm:spPr/>
    </dgm:pt>
    <dgm:pt modelId="{9F672A24-F67A-4289-B399-24742470B352}" type="pres">
      <dgm:prSet presAssocID="{56642F47-0B58-47E8-B864-3F56A29E2F7D}" presName="Name37" presStyleLbl="parChTrans1D2" presStyleIdx="0" presStyleCnt="2"/>
      <dgm:spPr/>
      <dgm:t>
        <a:bodyPr/>
        <a:lstStyle/>
        <a:p>
          <a:endParaRPr lang="en-US"/>
        </a:p>
      </dgm:t>
    </dgm:pt>
    <dgm:pt modelId="{2EE6D818-970D-42ED-AE9B-3E9A44E23A8E}" type="pres">
      <dgm:prSet presAssocID="{B18FA965-5727-4747-90EC-574756E067AF}" presName="hierRoot2" presStyleCnt="0">
        <dgm:presLayoutVars>
          <dgm:hierBranch val="init"/>
        </dgm:presLayoutVars>
      </dgm:prSet>
      <dgm:spPr/>
    </dgm:pt>
    <dgm:pt modelId="{9551F54C-2365-4146-9389-2D5D6B74354B}" type="pres">
      <dgm:prSet presAssocID="{B18FA965-5727-4747-90EC-574756E067AF}" presName="rootComposite" presStyleCnt="0"/>
      <dgm:spPr/>
    </dgm:pt>
    <dgm:pt modelId="{D161F0B5-0503-4595-948A-EB3EE10457EA}" type="pres">
      <dgm:prSet presAssocID="{B18FA965-5727-4747-90EC-574756E067AF}" presName="rootText" presStyleLbl="node2" presStyleIdx="0" presStyleCnt="2" custLinFactX="-60113" custLinFactNeighborX="-100000" custLinFactNeighborY="8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A06372-9191-4E1E-97C6-B671EFA09C81}" type="pres">
      <dgm:prSet presAssocID="{B18FA965-5727-4747-90EC-574756E067AF}" presName="rootConnector" presStyleLbl="node2" presStyleIdx="0" presStyleCnt="2"/>
      <dgm:spPr/>
      <dgm:t>
        <a:bodyPr/>
        <a:lstStyle/>
        <a:p>
          <a:endParaRPr lang="en-US"/>
        </a:p>
      </dgm:t>
    </dgm:pt>
    <dgm:pt modelId="{64A1669E-C952-40F8-BC8A-D61E43B26C8C}" type="pres">
      <dgm:prSet presAssocID="{B18FA965-5727-4747-90EC-574756E067AF}" presName="hierChild4" presStyleCnt="0"/>
      <dgm:spPr/>
    </dgm:pt>
    <dgm:pt modelId="{F191B45F-FC92-494E-A65D-FE31C351DD4D}" type="pres">
      <dgm:prSet presAssocID="{ECB5EA88-9058-441F-BAAF-D047534AB13E}" presName="Name37" presStyleLbl="parChTrans1D3" presStyleIdx="0" presStyleCnt="8"/>
      <dgm:spPr/>
      <dgm:t>
        <a:bodyPr/>
        <a:lstStyle/>
        <a:p>
          <a:endParaRPr lang="en-US"/>
        </a:p>
      </dgm:t>
    </dgm:pt>
    <dgm:pt modelId="{E4C6AB0D-FFC7-4444-8641-5BE86CEE0B73}" type="pres">
      <dgm:prSet presAssocID="{87F25F85-1024-4103-B59D-DAD17970C881}" presName="hierRoot2" presStyleCnt="0">
        <dgm:presLayoutVars>
          <dgm:hierBranch val="init"/>
        </dgm:presLayoutVars>
      </dgm:prSet>
      <dgm:spPr/>
    </dgm:pt>
    <dgm:pt modelId="{B48F81AA-A656-4799-952D-DAC0C62EE7CC}" type="pres">
      <dgm:prSet presAssocID="{87F25F85-1024-4103-B59D-DAD17970C881}" presName="rootComposite" presStyleCnt="0"/>
      <dgm:spPr/>
    </dgm:pt>
    <dgm:pt modelId="{1B1AA8F2-FA17-4975-9DA9-33916407AE67}" type="pres">
      <dgm:prSet presAssocID="{87F25F85-1024-4103-B59D-DAD17970C881}" presName="rootText" presStyleLbl="node3" presStyleIdx="0" presStyleCnt="8" custLinFactX="-133993" custLinFactNeighborX="-200000" custLinFactNeighborY="301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43B13E-978B-42F9-A105-B000BDDA59CC}" type="pres">
      <dgm:prSet presAssocID="{87F25F85-1024-4103-B59D-DAD17970C881}" presName="rootConnector" presStyleLbl="node3" presStyleIdx="0" presStyleCnt="8"/>
      <dgm:spPr/>
      <dgm:t>
        <a:bodyPr/>
        <a:lstStyle/>
        <a:p>
          <a:endParaRPr lang="en-US"/>
        </a:p>
      </dgm:t>
    </dgm:pt>
    <dgm:pt modelId="{13ABFD41-9227-4D77-98EA-A5C0F1DD8F45}" type="pres">
      <dgm:prSet presAssocID="{87F25F85-1024-4103-B59D-DAD17970C881}" presName="hierChild4" presStyleCnt="0"/>
      <dgm:spPr/>
    </dgm:pt>
    <dgm:pt modelId="{97B1CB1C-3331-4FA8-9C4E-F6BDA229AD9D}" type="pres">
      <dgm:prSet presAssocID="{87F25F85-1024-4103-B59D-DAD17970C881}" presName="hierChild5" presStyleCnt="0"/>
      <dgm:spPr/>
    </dgm:pt>
    <dgm:pt modelId="{FAE875EF-6D1D-4265-B53B-1F40DEBB8A53}" type="pres">
      <dgm:prSet presAssocID="{880EE832-4B2C-488F-8741-2C4C0F4ED7C7}" presName="Name37" presStyleLbl="parChTrans1D3" presStyleIdx="1" presStyleCnt="8"/>
      <dgm:spPr/>
      <dgm:t>
        <a:bodyPr/>
        <a:lstStyle/>
        <a:p>
          <a:endParaRPr lang="en-US"/>
        </a:p>
      </dgm:t>
    </dgm:pt>
    <dgm:pt modelId="{720F0E5B-AB99-4630-9132-EDA2E58CBEC3}" type="pres">
      <dgm:prSet presAssocID="{792153A0-76B8-4FAE-AACF-64DA889931A2}" presName="hierRoot2" presStyleCnt="0">
        <dgm:presLayoutVars>
          <dgm:hierBranch val="init"/>
        </dgm:presLayoutVars>
      </dgm:prSet>
      <dgm:spPr/>
    </dgm:pt>
    <dgm:pt modelId="{C733091C-3DF7-4BD1-A2AF-1078A21EA465}" type="pres">
      <dgm:prSet presAssocID="{792153A0-76B8-4FAE-AACF-64DA889931A2}" presName="rootComposite" presStyleCnt="0"/>
      <dgm:spPr/>
    </dgm:pt>
    <dgm:pt modelId="{CA70F4CA-C423-4667-862F-305C1837D44D}" type="pres">
      <dgm:prSet presAssocID="{792153A0-76B8-4FAE-AACF-64DA889931A2}" presName="rootText" presStyleLbl="node3" presStyleIdx="1" presStyleCnt="8" custLinFactX="-14412" custLinFactY="-11580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428F0C-D053-4837-9F15-755C4D5BFADF}" type="pres">
      <dgm:prSet presAssocID="{792153A0-76B8-4FAE-AACF-64DA889931A2}" presName="rootConnector" presStyleLbl="node3" presStyleIdx="1" presStyleCnt="8"/>
      <dgm:spPr/>
      <dgm:t>
        <a:bodyPr/>
        <a:lstStyle/>
        <a:p>
          <a:endParaRPr lang="en-US"/>
        </a:p>
      </dgm:t>
    </dgm:pt>
    <dgm:pt modelId="{6E85B3B8-2130-45B4-952B-D4D68B7EB765}" type="pres">
      <dgm:prSet presAssocID="{792153A0-76B8-4FAE-AACF-64DA889931A2}" presName="hierChild4" presStyleCnt="0"/>
      <dgm:spPr/>
    </dgm:pt>
    <dgm:pt modelId="{2EFE4238-C2D4-451C-BC9B-AE312009ABDB}" type="pres">
      <dgm:prSet presAssocID="{792153A0-76B8-4FAE-AACF-64DA889931A2}" presName="hierChild5" presStyleCnt="0"/>
      <dgm:spPr/>
    </dgm:pt>
    <dgm:pt modelId="{36FCE4E5-1953-4A2F-B2BF-FC4E2F3B444B}" type="pres">
      <dgm:prSet presAssocID="{DC998641-6AF2-44AD-A16C-80C724974B1E}" presName="Name37" presStyleLbl="parChTrans1D3" presStyleIdx="2" presStyleCnt="8"/>
      <dgm:spPr/>
      <dgm:t>
        <a:bodyPr/>
        <a:lstStyle/>
        <a:p>
          <a:endParaRPr lang="en-US"/>
        </a:p>
      </dgm:t>
    </dgm:pt>
    <dgm:pt modelId="{AE29E90B-89EA-482C-83A2-97AED28F86A2}" type="pres">
      <dgm:prSet presAssocID="{498DF9E6-C2CD-475B-AF85-5DCD2CF38A0C}" presName="hierRoot2" presStyleCnt="0">
        <dgm:presLayoutVars>
          <dgm:hierBranch val="init"/>
        </dgm:presLayoutVars>
      </dgm:prSet>
      <dgm:spPr/>
    </dgm:pt>
    <dgm:pt modelId="{71B95E0E-D2D5-45D0-8E85-E0DEE11F386B}" type="pres">
      <dgm:prSet presAssocID="{498DF9E6-C2CD-475B-AF85-5DCD2CF38A0C}" presName="rootComposite" presStyleCnt="0"/>
      <dgm:spPr/>
    </dgm:pt>
    <dgm:pt modelId="{FD4AE339-2B07-4438-8EA1-E23B7077D715}" type="pres">
      <dgm:prSet presAssocID="{498DF9E6-C2CD-475B-AF85-5DCD2CF38A0C}" presName="rootText" presStyleLbl="node3" presStyleIdx="2" presStyleCnt="8" custLinFactX="-134279" custLinFactNeighborX="-200000" custLinFactNeighborY="-878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C7F641-437E-4575-A9E6-7BF393117A7D}" type="pres">
      <dgm:prSet presAssocID="{498DF9E6-C2CD-475B-AF85-5DCD2CF38A0C}" presName="rootConnector" presStyleLbl="node3" presStyleIdx="2" presStyleCnt="8"/>
      <dgm:spPr/>
      <dgm:t>
        <a:bodyPr/>
        <a:lstStyle/>
        <a:p>
          <a:endParaRPr lang="en-US"/>
        </a:p>
      </dgm:t>
    </dgm:pt>
    <dgm:pt modelId="{666CE39D-9A21-4070-81D5-2A45C1073813}" type="pres">
      <dgm:prSet presAssocID="{498DF9E6-C2CD-475B-AF85-5DCD2CF38A0C}" presName="hierChild4" presStyleCnt="0"/>
      <dgm:spPr/>
    </dgm:pt>
    <dgm:pt modelId="{2A575E71-3F1F-493F-92EE-2702AC1F0E75}" type="pres">
      <dgm:prSet presAssocID="{498DF9E6-C2CD-475B-AF85-5DCD2CF38A0C}" presName="hierChild5" presStyleCnt="0"/>
      <dgm:spPr/>
    </dgm:pt>
    <dgm:pt modelId="{580716A5-E23E-4677-92BD-C34098CF2795}" type="pres">
      <dgm:prSet presAssocID="{D8DCFFBB-6AC1-4208-8940-E4426C050933}" presName="Name37" presStyleLbl="parChTrans1D3" presStyleIdx="3" presStyleCnt="8"/>
      <dgm:spPr/>
      <dgm:t>
        <a:bodyPr/>
        <a:lstStyle/>
        <a:p>
          <a:endParaRPr lang="en-US"/>
        </a:p>
      </dgm:t>
    </dgm:pt>
    <dgm:pt modelId="{1D9613EC-C232-44FA-B8AD-248929B0720A}" type="pres">
      <dgm:prSet presAssocID="{E474042D-D624-4697-917A-0981C2D48DB4}" presName="hierRoot2" presStyleCnt="0">
        <dgm:presLayoutVars>
          <dgm:hierBranch val="init"/>
        </dgm:presLayoutVars>
      </dgm:prSet>
      <dgm:spPr/>
    </dgm:pt>
    <dgm:pt modelId="{6D86702B-92F4-45E0-8050-781FFE6DFE4E}" type="pres">
      <dgm:prSet presAssocID="{E474042D-D624-4697-917A-0981C2D48DB4}" presName="rootComposite" presStyleCnt="0"/>
      <dgm:spPr/>
    </dgm:pt>
    <dgm:pt modelId="{D1F3A72E-BBE1-4D67-A6DC-969DD4822450}" type="pres">
      <dgm:prSet presAssocID="{E474042D-D624-4697-917A-0981C2D48DB4}" presName="rootText" presStyleLbl="node3" presStyleIdx="3" presStyleCnt="8" custLinFactX="-13999" custLinFactY="-100000" custLinFactNeighborX="-100000" custLinFactNeighborY="-1303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B2E023-EFE4-439D-B7C7-CD82CD9BC9FA}" type="pres">
      <dgm:prSet presAssocID="{E474042D-D624-4697-917A-0981C2D48DB4}" presName="rootConnector" presStyleLbl="node3" presStyleIdx="3" presStyleCnt="8"/>
      <dgm:spPr/>
      <dgm:t>
        <a:bodyPr/>
        <a:lstStyle/>
        <a:p>
          <a:endParaRPr lang="en-US"/>
        </a:p>
      </dgm:t>
    </dgm:pt>
    <dgm:pt modelId="{B2D24917-0D0E-46F1-A2F4-6979E969C6DD}" type="pres">
      <dgm:prSet presAssocID="{E474042D-D624-4697-917A-0981C2D48DB4}" presName="hierChild4" presStyleCnt="0"/>
      <dgm:spPr/>
    </dgm:pt>
    <dgm:pt modelId="{E51BFC24-3439-4AB2-920F-F26EE1B3F7F7}" type="pres">
      <dgm:prSet presAssocID="{E474042D-D624-4697-917A-0981C2D48DB4}" presName="hierChild5" presStyleCnt="0"/>
      <dgm:spPr/>
    </dgm:pt>
    <dgm:pt modelId="{DA8A99DC-9675-4426-9325-BB71A0A3C5FC}" type="pres">
      <dgm:prSet presAssocID="{B18FA965-5727-4747-90EC-574756E067AF}" presName="hierChild5" presStyleCnt="0"/>
      <dgm:spPr/>
    </dgm:pt>
    <dgm:pt modelId="{7E0A17E4-0B8B-4ABE-9BD7-B0FA36188AF8}" type="pres">
      <dgm:prSet presAssocID="{6CA53074-5B88-4393-9AB5-1DF4FEE011AC}" presName="Name37" presStyleLbl="parChTrans1D2" presStyleIdx="1" presStyleCnt="2"/>
      <dgm:spPr/>
      <dgm:t>
        <a:bodyPr/>
        <a:lstStyle/>
        <a:p>
          <a:endParaRPr lang="en-US"/>
        </a:p>
      </dgm:t>
    </dgm:pt>
    <dgm:pt modelId="{9D53D273-4B5F-4CCD-8198-81C12A4AC7D6}" type="pres">
      <dgm:prSet presAssocID="{749AF58B-2A0B-492A-B517-5D1CADBA3536}" presName="hierRoot2" presStyleCnt="0">
        <dgm:presLayoutVars>
          <dgm:hierBranch val="init"/>
        </dgm:presLayoutVars>
      </dgm:prSet>
      <dgm:spPr/>
    </dgm:pt>
    <dgm:pt modelId="{EAE3A434-6C2C-4A44-B9E1-29555097DC96}" type="pres">
      <dgm:prSet presAssocID="{749AF58B-2A0B-492A-B517-5D1CADBA3536}" presName="rootComposite" presStyleCnt="0"/>
      <dgm:spPr/>
    </dgm:pt>
    <dgm:pt modelId="{5ED49EC4-0462-4B6F-8A55-E6E80D4E0AFD}" type="pres">
      <dgm:prSet presAssocID="{749AF58B-2A0B-492A-B517-5D1CADBA3536}" presName="rootText" presStyleLbl="node2" presStyleIdx="1" presStyleCnt="2" custLinFactX="70905" custLinFactNeighborX="100000" custLinFactNeighborY="83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FC89D7-CAB1-4366-A8DF-3CFC82C60B88}" type="pres">
      <dgm:prSet presAssocID="{749AF58B-2A0B-492A-B517-5D1CADBA3536}" presName="rootConnector" presStyleLbl="node2" presStyleIdx="1" presStyleCnt="2"/>
      <dgm:spPr/>
      <dgm:t>
        <a:bodyPr/>
        <a:lstStyle/>
        <a:p>
          <a:endParaRPr lang="en-US"/>
        </a:p>
      </dgm:t>
    </dgm:pt>
    <dgm:pt modelId="{2C976E5E-3541-41CC-8991-06E8475A76AD}" type="pres">
      <dgm:prSet presAssocID="{749AF58B-2A0B-492A-B517-5D1CADBA3536}" presName="hierChild4" presStyleCnt="0"/>
      <dgm:spPr/>
    </dgm:pt>
    <dgm:pt modelId="{9077A864-8B4A-4204-8B15-DBEEDC5EBD64}" type="pres">
      <dgm:prSet presAssocID="{3C01A995-F0D5-4855-AC7F-D393BB2F9111}" presName="Name37" presStyleLbl="parChTrans1D3" presStyleIdx="4" presStyleCnt="8"/>
      <dgm:spPr/>
      <dgm:t>
        <a:bodyPr/>
        <a:lstStyle/>
        <a:p>
          <a:endParaRPr lang="en-US"/>
        </a:p>
      </dgm:t>
    </dgm:pt>
    <dgm:pt modelId="{236CAF6C-FCF8-4153-A0A5-D152AAC33FB5}" type="pres">
      <dgm:prSet presAssocID="{9A95FBB4-7FBB-45C2-BDEC-D0BAC4E667DE}" presName="hierRoot2" presStyleCnt="0">
        <dgm:presLayoutVars>
          <dgm:hierBranch val="init"/>
        </dgm:presLayoutVars>
      </dgm:prSet>
      <dgm:spPr/>
    </dgm:pt>
    <dgm:pt modelId="{86FD29CD-97DD-4F5B-9FF5-28208A0D0FAA}" type="pres">
      <dgm:prSet presAssocID="{9A95FBB4-7FBB-45C2-BDEC-D0BAC4E667DE}" presName="rootComposite" presStyleCnt="0"/>
      <dgm:spPr/>
    </dgm:pt>
    <dgm:pt modelId="{F3F67B7A-5A84-4F70-B31F-CF06F1AC756F}" type="pres">
      <dgm:prSet presAssocID="{9A95FBB4-7FBB-45C2-BDEC-D0BAC4E667DE}" presName="rootText" presStyleLbl="node3" presStyleIdx="4" presStyleCnt="8" custLinFactNeighborX="3255" custLinFactNeighborY="282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0D03AD-3EEA-43EC-85B9-BEB258C06C3C}" type="pres">
      <dgm:prSet presAssocID="{9A95FBB4-7FBB-45C2-BDEC-D0BAC4E667DE}" presName="rootConnector" presStyleLbl="node3" presStyleIdx="4" presStyleCnt="8"/>
      <dgm:spPr/>
      <dgm:t>
        <a:bodyPr/>
        <a:lstStyle/>
        <a:p>
          <a:endParaRPr lang="en-US"/>
        </a:p>
      </dgm:t>
    </dgm:pt>
    <dgm:pt modelId="{300F1DD0-3112-4231-9E50-482282D22B55}" type="pres">
      <dgm:prSet presAssocID="{9A95FBB4-7FBB-45C2-BDEC-D0BAC4E667DE}" presName="hierChild4" presStyleCnt="0"/>
      <dgm:spPr/>
    </dgm:pt>
    <dgm:pt modelId="{1B3A2AE8-D576-4051-9583-B66852642561}" type="pres">
      <dgm:prSet presAssocID="{9A95FBB4-7FBB-45C2-BDEC-D0BAC4E667DE}" presName="hierChild5" presStyleCnt="0"/>
      <dgm:spPr/>
    </dgm:pt>
    <dgm:pt modelId="{E87E908F-77AF-45F0-A81C-1EFE52FA7EA0}" type="pres">
      <dgm:prSet presAssocID="{E7029EDE-55B8-46A7-B9B9-8B245F0F12E5}" presName="Name37" presStyleLbl="parChTrans1D3" presStyleIdx="5" presStyleCnt="8"/>
      <dgm:spPr/>
      <dgm:t>
        <a:bodyPr/>
        <a:lstStyle/>
        <a:p>
          <a:endParaRPr lang="en-US"/>
        </a:p>
      </dgm:t>
    </dgm:pt>
    <dgm:pt modelId="{8A56FF2B-08FD-4D3C-95AE-DECAE2BCC3A5}" type="pres">
      <dgm:prSet presAssocID="{EBF79B45-C4C1-4798-91F0-DC1BB2B120CE}" presName="hierRoot2" presStyleCnt="0">
        <dgm:presLayoutVars>
          <dgm:hierBranch val="init"/>
        </dgm:presLayoutVars>
      </dgm:prSet>
      <dgm:spPr/>
    </dgm:pt>
    <dgm:pt modelId="{91B3775B-6C4F-40D4-8221-02AC8929C723}" type="pres">
      <dgm:prSet presAssocID="{EBF79B45-C4C1-4798-91F0-DC1BB2B120CE}" presName="rootComposite" presStyleCnt="0"/>
      <dgm:spPr/>
    </dgm:pt>
    <dgm:pt modelId="{08F698B2-52EF-496C-AE91-72CACA6E73EE}" type="pres">
      <dgm:prSet presAssocID="{EBF79B45-C4C1-4798-91F0-DC1BB2B120CE}" presName="rootText" presStyleLbl="node3" presStyleIdx="5" presStyleCnt="8" custLinFactX="100000" custLinFactY="-13470" custLinFactNeighborX="11426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2A4B07-5E11-42EC-8A2E-92D1B3DBF8B6}" type="pres">
      <dgm:prSet presAssocID="{EBF79B45-C4C1-4798-91F0-DC1BB2B120CE}" presName="rootConnector" presStyleLbl="node3" presStyleIdx="5" presStyleCnt="8"/>
      <dgm:spPr/>
      <dgm:t>
        <a:bodyPr/>
        <a:lstStyle/>
        <a:p>
          <a:endParaRPr lang="en-US"/>
        </a:p>
      </dgm:t>
    </dgm:pt>
    <dgm:pt modelId="{68C12903-A966-4F40-879A-02A328E8FC9F}" type="pres">
      <dgm:prSet presAssocID="{EBF79B45-C4C1-4798-91F0-DC1BB2B120CE}" presName="hierChild4" presStyleCnt="0"/>
      <dgm:spPr/>
    </dgm:pt>
    <dgm:pt modelId="{21D2C1B7-FD64-42D3-8DBD-5508159B9B3F}" type="pres">
      <dgm:prSet presAssocID="{EBF79B45-C4C1-4798-91F0-DC1BB2B120CE}" presName="hierChild5" presStyleCnt="0"/>
      <dgm:spPr/>
    </dgm:pt>
    <dgm:pt modelId="{D1B44C18-0EE6-4F55-AC51-8682987B71BD}" type="pres">
      <dgm:prSet presAssocID="{70CF99CC-E373-4320-8F2E-3932E2AB77DD}" presName="Name37" presStyleLbl="parChTrans1D3" presStyleIdx="6" presStyleCnt="8"/>
      <dgm:spPr/>
      <dgm:t>
        <a:bodyPr/>
        <a:lstStyle/>
        <a:p>
          <a:endParaRPr lang="en-US"/>
        </a:p>
      </dgm:t>
    </dgm:pt>
    <dgm:pt modelId="{72EE2ADF-2D67-442B-85C8-C66205A4A43E}" type="pres">
      <dgm:prSet presAssocID="{4E7FDC1A-53A4-4F5B-B760-BB2D4D7A7FA0}" presName="hierRoot2" presStyleCnt="0">
        <dgm:presLayoutVars>
          <dgm:hierBranch val="init"/>
        </dgm:presLayoutVars>
      </dgm:prSet>
      <dgm:spPr/>
    </dgm:pt>
    <dgm:pt modelId="{62396AFB-6327-42B0-A9DC-6BD9C8B9E5A0}" type="pres">
      <dgm:prSet presAssocID="{4E7FDC1A-53A4-4F5B-B760-BB2D4D7A7FA0}" presName="rootComposite" presStyleCnt="0"/>
      <dgm:spPr/>
    </dgm:pt>
    <dgm:pt modelId="{94E3AE73-4D24-4E8F-B1B9-FC1DC64BA078}" type="pres">
      <dgm:prSet presAssocID="{4E7FDC1A-53A4-4F5B-B760-BB2D4D7A7FA0}" presName="rootText" presStyleLbl="node3" presStyleIdx="6" presStyleCnt="8" custLinFactNeighborX="4546" custLinFactNeighborY="-894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59F52F-4655-4936-B69F-E48F2579C8AF}" type="pres">
      <dgm:prSet presAssocID="{4E7FDC1A-53A4-4F5B-B760-BB2D4D7A7FA0}" presName="rootConnector" presStyleLbl="node3" presStyleIdx="6" presStyleCnt="8"/>
      <dgm:spPr/>
      <dgm:t>
        <a:bodyPr/>
        <a:lstStyle/>
        <a:p>
          <a:endParaRPr lang="en-US"/>
        </a:p>
      </dgm:t>
    </dgm:pt>
    <dgm:pt modelId="{01144045-D894-4B48-9FF2-BE6F03B3091E}" type="pres">
      <dgm:prSet presAssocID="{4E7FDC1A-53A4-4F5B-B760-BB2D4D7A7FA0}" presName="hierChild4" presStyleCnt="0"/>
      <dgm:spPr/>
    </dgm:pt>
    <dgm:pt modelId="{89DFE57A-80DC-48A1-9B2C-B0C6477714C2}" type="pres">
      <dgm:prSet presAssocID="{4E7FDC1A-53A4-4F5B-B760-BB2D4D7A7FA0}" presName="hierChild5" presStyleCnt="0"/>
      <dgm:spPr/>
    </dgm:pt>
    <dgm:pt modelId="{29D36002-6C69-4FAD-B006-62C8848745FD}" type="pres">
      <dgm:prSet presAssocID="{DEBC1B07-281B-4A2C-BC94-903EA4F441A6}" presName="Name37" presStyleLbl="parChTrans1D3" presStyleIdx="7" presStyleCnt="8"/>
      <dgm:spPr/>
      <dgm:t>
        <a:bodyPr/>
        <a:lstStyle/>
        <a:p>
          <a:endParaRPr lang="en-US"/>
        </a:p>
      </dgm:t>
    </dgm:pt>
    <dgm:pt modelId="{7546AB24-8F5C-4F9B-9B52-A3724885D0DC}" type="pres">
      <dgm:prSet presAssocID="{7F03FB4C-E6A9-44C7-B055-CAFF4FD5FDF3}" presName="hierRoot2" presStyleCnt="0">
        <dgm:presLayoutVars>
          <dgm:hierBranch val="init"/>
        </dgm:presLayoutVars>
      </dgm:prSet>
      <dgm:spPr/>
    </dgm:pt>
    <dgm:pt modelId="{99F759DC-9097-4AF7-976A-96F4B562870E}" type="pres">
      <dgm:prSet presAssocID="{7F03FB4C-E6A9-44C7-B055-CAFF4FD5FDF3}" presName="rootComposite" presStyleCnt="0"/>
      <dgm:spPr/>
    </dgm:pt>
    <dgm:pt modelId="{C21D3E1E-9F32-42AD-954D-FFB672ED2089}" type="pres">
      <dgm:prSet presAssocID="{7F03FB4C-E6A9-44C7-B055-CAFF4FD5FDF3}" presName="rootText" presStyleLbl="node3" presStyleIdx="7" presStyleCnt="8" custLinFactX="100000" custLinFactY="-100000" custLinFactNeighborX="112975" custLinFactNeighborY="-1313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1896CC-592F-4219-A174-04F69BE88AC2}" type="pres">
      <dgm:prSet presAssocID="{7F03FB4C-E6A9-44C7-B055-CAFF4FD5FDF3}" presName="rootConnector" presStyleLbl="node3" presStyleIdx="7" presStyleCnt="8"/>
      <dgm:spPr/>
      <dgm:t>
        <a:bodyPr/>
        <a:lstStyle/>
        <a:p>
          <a:endParaRPr lang="en-US"/>
        </a:p>
      </dgm:t>
    </dgm:pt>
    <dgm:pt modelId="{8FBDD0B8-2B2A-4CF3-A1B6-8E1B8EAC1D9F}" type="pres">
      <dgm:prSet presAssocID="{7F03FB4C-E6A9-44C7-B055-CAFF4FD5FDF3}" presName="hierChild4" presStyleCnt="0"/>
      <dgm:spPr/>
    </dgm:pt>
    <dgm:pt modelId="{3444951E-6F4B-481B-A84E-3F6FF19063D4}" type="pres">
      <dgm:prSet presAssocID="{7F03FB4C-E6A9-44C7-B055-CAFF4FD5FDF3}" presName="hierChild5" presStyleCnt="0"/>
      <dgm:spPr/>
    </dgm:pt>
    <dgm:pt modelId="{558CCDF8-E0F2-4B8A-AC2C-6123D17C95EC}" type="pres">
      <dgm:prSet presAssocID="{749AF58B-2A0B-492A-B517-5D1CADBA3536}" presName="hierChild5" presStyleCnt="0"/>
      <dgm:spPr/>
    </dgm:pt>
    <dgm:pt modelId="{6D088163-07D8-4C1F-BE98-B31E8C104272}" type="pres">
      <dgm:prSet presAssocID="{E190999A-3F06-46EA-BA8E-D3A3E2173F08}" presName="hierChild3" presStyleCnt="0"/>
      <dgm:spPr/>
    </dgm:pt>
  </dgm:ptLst>
  <dgm:cxnLst>
    <dgm:cxn modelId="{8718DE68-8D9D-432F-A740-BE2DE91C2D2E}" type="presOf" srcId="{749AF58B-2A0B-492A-B517-5D1CADBA3536}" destId="{72FC89D7-CAB1-4366-A8DF-3CFC82C60B88}" srcOrd="1" destOrd="0" presId="urn:microsoft.com/office/officeart/2005/8/layout/orgChart1"/>
    <dgm:cxn modelId="{36402A06-6BAA-4672-95E3-6186800C759F}" srcId="{E190999A-3F06-46EA-BA8E-D3A3E2173F08}" destId="{B18FA965-5727-4747-90EC-574756E067AF}" srcOrd="0" destOrd="0" parTransId="{56642F47-0B58-47E8-B864-3F56A29E2F7D}" sibTransId="{BB89CA6C-58B5-4289-B837-6D3001E067DE}"/>
    <dgm:cxn modelId="{6550E528-91C8-4F90-A888-189B052E4F86}" srcId="{749AF58B-2A0B-492A-B517-5D1CADBA3536}" destId="{4E7FDC1A-53A4-4F5B-B760-BB2D4D7A7FA0}" srcOrd="2" destOrd="0" parTransId="{70CF99CC-E373-4320-8F2E-3932E2AB77DD}" sibTransId="{00505B9E-A8D2-44C9-8752-F980700F667B}"/>
    <dgm:cxn modelId="{6B6F8078-0657-45EB-9404-4573F0FBD2B3}" type="presOf" srcId="{B18FA965-5727-4747-90EC-574756E067AF}" destId="{D161F0B5-0503-4595-948A-EB3EE10457EA}" srcOrd="0" destOrd="0" presId="urn:microsoft.com/office/officeart/2005/8/layout/orgChart1"/>
    <dgm:cxn modelId="{37BE4C2C-8888-4F23-BCCE-515911B65029}" srcId="{B18FA965-5727-4747-90EC-574756E067AF}" destId="{792153A0-76B8-4FAE-AACF-64DA889931A2}" srcOrd="1" destOrd="0" parTransId="{880EE832-4B2C-488F-8741-2C4C0F4ED7C7}" sibTransId="{D5DB2B6B-0616-4D87-9630-0D465118BC9D}"/>
    <dgm:cxn modelId="{44904269-4314-4048-8148-832E33553934}" type="presOf" srcId="{9A95FBB4-7FBB-45C2-BDEC-D0BAC4E667DE}" destId="{ED0D03AD-3EEA-43EC-85B9-BEB258C06C3C}" srcOrd="1" destOrd="0" presId="urn:microsoft.com/office/officeart/2005/8/layout/orgChart1"/>
    <dgm:cxn modelId="{AE14D751-7311-4B57-AA45-E3BDB37E091D}" type="presOf" srcId="{7F03FB4C-E6A9-44C7-B055-CAFF4FD5FDF3}" destId="{C01896CC-592F-4219-A174-04F69BE88AC2}" srcOrd="1" destOrd="0" presId="urn:microsoft.com/office/officeart/2005/8/layout/orgChart1"/>
    <dgm:cxn modelId="{BD903809-79B4-4703-9D90-127565D6CC66}" type="presOf" srcId="{D8DCFFBB-6AC1-4208-8940-E4426C050933}" destId="{580716A5-E23E-4677-92BD-C34098CF2795}" srcOrd="0" destOrd="0" presId="urn:microsoft.com/office/officeart/2005/8/layout/orgChart1"/>
    <dgm:cxn modelId="{50D74526-41EB-423D-BD26-44B9D80FC6C4}" srcId="{749AF58B-2A0B-492A-B517-5D1CADBA3536}" destId="{9A95FBB4-7FBB-45C2-BDEC-D0BAC4E667DE}" srcOrd="0" destOrd="0" parTransId="{3C01A995-F0D5-4855-AC7F-D393BB2F9111}" sibTransId="{6E625180-AFFF-4F1B-8CA1-614D78642D19}"/>
    <dgm:cxn modelId="{C5001014-6C01-439A-9533-104AB9E7CCE8}" type="presOf" srcId="{498DF9E6-C2CD-475B-AF85-5DCD2CF38A0C}" destId="{FD4AE339-2B07-4438-8EA1-E23B7077D715}" srcOrd="0" destOrd="0" presId="urn:microsoft.com/office/officeart/2005/8/layout/orgChart1"/>
    <dgm:cxn modelId="{9F858091-C36A-44B9-8BED-F8CCA624627F}" type="presOf" srcId="{EBF79B45-C4C1-4798-91F0-DC1BB2B120CE}" destId="{08F698B2-52EF-496C-AE91-72CACA6E73EE}" srcOrd="0" destOrd="0" presId="urn:microsoft.com/office/officeart/2005/8/layout/orgChart1"/>
    <dgm:cxn modelId="{5B0396D9-CFDC-4176-AD52-732797AE8C72}" srcId="{E190999A-3F06-46EA-BA8E-D3A3E2173F08}" destId="{749AF58B-2A0B-492A-B517-5D1CADBA3536}" srcOrd="1" destOrd="0" parTransId="{6CA53074-5B88-4393-9AB5-1DF4FEE011AC}" sibTransId="{A6C26ECC-DDEB-46DB-919C-97A446886CEA}"/>
    <dgm:cxn modelId="{A3923D58-D9AF-4015-B95F-174AB716D704}" type="presOf" srcId="{DEBC1B07-281B-4A2C-BC94-903EA4F441A6}" destId="{29D36002-6C69-4FAD-B006-62C8848745FD}" srcOrd="0" destOrd="0" presId="urn:microsoft.com/office/officeart/2005/8/layout/orgChart1"/>
    <dgm:cxn modelId="{8CDB2C00-F316-4BFF-A511-D16312672BED}" srcId="{B18FA965-5727-4747-90EC-574756E067AF}" destId="{E474042D-D624-4697-917A-0981C2D48DB4}" srcOrd="3" destOrd="0" parTransId="{D8DCFFBB-6AC1-4208-8940-E4426C050933}" sibTransId="{8DF14961-B5F3-40B0-A7D5-07AE421ED9FA}"/>
    <dgm:cxn modelId="{01E04B15-91D2-49CF-8439-FFFB30368D0B}" type="presOf" srcId="{E474042D-D624-4697-917A-0981C2D48DB4}" destId="{47B2E023-EFE4-439D-B7C7-CD82CD9BC9FA}" srcOrd="1" destOrd="0" presId="urn:microsoft.com/office/officeart/2005/8/layout/orgChart1"/>
    <dgm:cxn modelId="{D7B77BD2-1A99-4F35-BFC9-70B2E98DF618}" type="presOf" srcId="{4E7FDC1A-53A4-4F5B-B760-BB2D4D7A7FA0}" destId="{ED59F52F-4655-4936-B69F-E48F2579C8AF}" srcOrd="1" destOrd="0" presId="urn:microsoft.com/office/officeart/2005/8/layout/orgChart1"/>
    <dgm:cxn modelId="{06CE7BDC-67CA-4C1B-A1BC-44058F4AC7BE}" type="presOf" srcId="{2C85D97C-A2FE-4FBF-BF53-75BFB168D3DA}" destId="{E62D364B-7BAB-444F-8DD0-C7F6D2CFCC3C}" srcOrd="0" destOrd="0" presId="urn:microsoft.com/office/officeart/2005/8/layout/orgChart1"/>
    <dgm:cxn modelId="{CCC324AC-C1EE-479C-B396-A79F97C62EDD}" type="presOf" srcId="{E190999A-3F06-46EA-BA8E-D3A3E2173F08}" destId="{8234A255-EC1A-4902-94D3-2A7B804867DD}" srcOrd="0" destOrd="0" presId="urn:microsoft.com/office/officeart/2005/8/layout/orgChart1"/>
    <dgm:cxn modelId="{7BF6C5C8-1F5F-421B-BFB3-484AAD0F77EB}" type="presOf" srcId="{3C01A995-F0D5-4855-AC7F-D393BB2F9111}" destId="{9077A864-8B4A-4204-8B15-DBEEDC5EBD64}" srcOrd="0" destOrd="0" presId="urn:microsoft.com/office/officeart/2005/8/layout/orgChart1"/>
    <dgm:cxn modelId="{059A9229-FC43-4359-B2AD-6712A879374F}" srcId="{749AF58B-2A0B-492A-B517-5D1CADBA3536}" destId="{7F03FB4C-E6A9-44C7-B055-CAFF4FD5FDF3}" srcOrd="3" destOrd="0" parTransId="{DEBC1B07-281B-4A2C-BC94-903EA4F441A6}" sibTransId="{9FECAC41-C3CA-43CD-A344-938B73347ADA}"/>
    <dgm:cxn modelId="{E4EEA1D1-CC27-4E1B-8F9A-392231655237}" type="presOf" srcId="{B18FA965-5727-4747-90EC-574756E067AF}" destId="{B3A06372-9191-4E1E-97C6-B671EFA09C81}" srcOrd="1" destOrd="0" presId="urn:microsoft.com/office/officeart/2005/8/layout/orgChart1"/>
    <dgm:cxn modelId="{F2E74B95-00D3-4ADD-A5E9-2DA354EB2A7E}" type="presOf" srcId="{E474042D-D624-4697-917A-0981C2D48DB4}" destId="{D1F3A72E-BBE1-4D67-A6DC-969DD4822450}" srcOrd="0" destOrd="0" presId="urn:microsoft.com/office/officeart/2005/8/layout/orgChart1"/>
    <dgm:cxn modelId="{3EF2310C-6D5B-486E-83B0-AC49F886E799}" type="presOf" srcId="{7F03FB4C-E6A9-44C7-B055-CAFF4FD5FDF3}" destId="{C21D3E1E-9F32-42AD-954D-FFB672ED2089}" srcOrd="0" destOrd="0" presId="urn:microsoft.com/office/officeart/2005/8/layout/orgChart1"/>
    <dgm:cxn modelId="{DE12911C-DED8-48DB-9ED7-791AF81377D9}" type="presOf" srcId="{DC998641-6AF2-44AD-A16C-80C724974B1E}" destId="{36FCE4E5-1953-4A2F-B2BF-FC4E2F3B444B}" srcOrd="0" destOrd="0" presId="urn:microsoft.com/office/officeart/2005/8/layout/orgChart1"/>
    <dgm:cxn modelId="{8037CBC2-1904-4E75-B0EC-98C533753C35}" type="presOf" srcId="{E190999A-3F06-46EA-BA8E-D3A3E2173F08}" destId="{3BBA2A84-BC57-42C1-973D-0CABD840A2F0}" srcOrd="1" destOrd="0" presId="urn:microsoft.com/office/officeart/2005/8/layout/orgChart1"/>
    <dgm:cxn modelId="{EE74288B-0569-498B-8AF0-728CCCF8F962}" type="presOf" srcId="{87F25F85-1024-4103-B59D-DAD17970C881}" destId="{1B1AA8F2-FA17-4975-9DA9-33916407AE67}" srcOrd="0" destOrd="0" presId="urn:microsoft.com/office/officeart/2005/8/layout/orgChart1"/>
    <dgm:cxn modelId="{D7BE19B5-450A-4A58-935A-EFDFC45204B1}" type="presOf" srcId="{87F25F85-1024-4103-B59D-DAD17970C881}" destId="{4543B13E-978B-42F9-A105-B000BDDA59CC}" srcOrd="1" destOrd="0" presId="urn:microsoft.com/office/officeart/2005/8/layout/orgChart1"/>
    <dgm:cxn modelId="{63868622-97EF-4D28-994C-95B51C574BF8}" srcId="{B18FA965-5727-4747-90EC-574756E067AF}" destId="{87F25F85-1024-4103-B59D-DAD17970C881}" srcOrd="0" destOrd="0" parTransId="{ECB5EA88-9058-441F-BAAF-D047534AB13E}" sibTransId="{5BE42BE7-0674-40F3-984C-3C5B682967A8}"/>
    <dgm:cxn modelId="{C84A36D4-0616-4FBD-89F4-61F9CB29E250}" type="presOf" srcId="{E7029EDE-55B8-46A7-B9B9-8B245F0F12E5}" destId="{E87E908F-77AF-45F0-A81C-1EFE52FA7EA0}" srcOrd="0" destOrd="0" presId="urn:microsoft.com/office/officeart/2005/8/layout/orgChart1"/>
    <dgm:cxn modelId="{2ADF4FDF-4F3A-4426-B799-68613F3FC527}" srcId="{749AF58B-2A0B-492A-B517-5D1CADBA3536}" destId="{EBF79B45-C4C1-4798-91F0-DC1BB2B120CE}" srcOrd="1" destOrd="0" parTransId="{E7029EDE-55B8-46A7-B9B9-8B245F0F12E5}" sibTransId="{A21A4D0B-0759-4268-815D-056F82A59A23}"/>
    <dgm:cxn modelId="{E306345E-5EF3-4499-8292-97153E52D5FC}" srcId="{2C85D97C-A2FE-4FBF-BF53-75BFB168D3DA}" destId="{E190999A-3F06-46EA-BA8E-D3A3E2173F08}" srcOrd="0" destOrd="0" parTransId="{33716897-931B-41D8-8EB2-E095AC0758F9}" sibTransId="{B8C39CAB-85C2-422C-80D6-15D776C8FF48}"/>
    <dgm:cxn modelId="{33A9DC93-86A3-4D94-85C3-C5896EDC2F8C}" srcId="{B18FA965-5727-4747-90EC-574756E067AF}" destId="{498DF9E6-C2CD-475B-AF85-5DCD2CF38A0C}" srcOrd="2" destOrd="0" parTransId="{DC998641-6AF2-44AD-A16C-80C724974B1E}" sibTransId="{D30811B3-976F-48DD-9603-B4FC26EA6B91}"/>
    <dgm:cxn modelId="{78D47355-7BA5-43E1-BC7B-7034BADF5E88}" type="presOf" srcId="{EBF79B45-C4C1-4798-91F0-DC1BB2B120CE}" destId="{872A4B07-5E11-42EC-8A2E-92D1B3DBF8B6}" srcOrd="1" destOrd="0" presId="urn:microsoft.com/office/officeart/2005/8/layout/orgChart1"/>
    <dgm:cxn modelId="{0ECDE2E6-054D-485D-9A08-4842E59E3175}" type="presOf" srcId="{ECB5EA88-9058-441F-BAAF-D047534AB13E}" destId="{F191B45F-FC92-494E-A65D-FE31C351DD4D}" srcOrd="0" destOrd="0" presId="urn:microsoft.com/office/officeart/2005/8/layout/orgChart1"/>
    <dgm:cxn modelId="{959FFF49-2260-42E3-B4D4-E226A2559D5F}" type="presOf" srcId="{56642F47-0B58-47E8-B864-3F56A29E2F7D}" destId="{9F672A24-F67A-4289-B399-24742470B352}" srcOrd="0" destOrd="0" presId="urn:microsoft.com/office/officeart/2005/8/layout/orgChart1"/>
    <dgm:cxn modelId="{A3B42383-21CF-420E-BDF5-9E9DC7E81C64}" type="presOf" srcId="{70CF99CC-E373-4320-8F2E-3932E2AB77DD}" destId="{D1B44C18-0EE6-4F55-AC51-8682987B71BD}" srcOrd="0" destOrd="0" presId="urn:microsoft.com/office/officeart/2005/8/layout/orgChart1"/>
    <dgm:cxn modelId="{C4F94637-4FF0-4B3E-ABFD-CA300B550626}" type="presOf" srcId="{498DF9E6-C2CD-475B-AF85-5DCD2CF38A0C}" destId="{4BC7F641-437E-4575-A9E6-7BF393117A7D}" srcOrd="1" destOrd="0" presId="urn:microsoft.com/office/officeart/2005/8/layout/orgChart1"/>
    <dgm:cxn modelId="{C44CFCBC-F887-41DD-AF06-1AD124B58D75}" type="presOf" srcId="{749AF58B-2A0B-492A-B517-5D1CADBA3536}" destId="{5ED49EC4-0462-4B6F-8A55-E6E80D4E0AFD}" srcOrd="0" destOrd="0" presId="urn:microsoft.com/office/officeart/2005/8/layout/orgChart1"/>
    <dgm:cxn modelId="{39DBB457-6B9E-45C3-8A5A-75824FB5CED9}" type="presOf" srcId="{792153A0-76B8-4FAE-AACF-64DA889931A2}" destId="{94428F0C-D053-4837-9F15-755C4D5BFADF}" srcOrd="1" destOrd="0" presId="urn:microsoft.com/office/officeart/2005/8/layout/orgChart1"/>
    <dgm:cxn modelId="{4D706659-E58D-4E44-BAD1-057511FE1553}" type="presOf" srcId="{4E7FDC1A-53A4-4F5B-B760-BB2D4D7A7FA0}" destId="{94E3AE73-4D24-4E8F-B1B9-FC1DC64BA078}" srcOrd="0" destOrd="0" presId="urn:microsoft.com/office/officeart/2005/8/layout/orgChart1"/>
    <dgm:cxn modelId="{E3610DEC-41D4-43D0-848F-7CF373424D0F}" type="presOf" srcId="{792153A0-76B8-4FAE-AACF-64DA889931A2}" destId="{CA70F4CA-C423-4667-862F-305C1837D44D}" srcOrd="0" destOrd="0" presId="urn:microsoft.com/office/officeart/2005/8/layout/orgChart1"/>
    <dgm:cxn modelId="{86FBA11C-5417-47D6-91BA-5C1D24D97E09}" type="presOf" srcId="{9A95FBB4-7FBB-45C2-BDEC-D0BAC4E667DE}" destId="{F3F67B7A-5A84-4F70-B31F-CF06F1AC756F}" srcOrd="0" destOrd="0" presId="urn:microsoft.com/office/officeart/2005/8/layout/orgChart1"/>
    <dgm:cxn modelId="{42472454-8E45-4FD8-AEAA-224D34784A15}" type="presOf" srcId="{6CA53074-5B88-4393-9AB5-1DF4FEE011AC}" destId="{7E0A17E4-0B8B-4ABE-9BD7-B0FA36188AF8}" srcOrd="0" destOrd="0" presId="urn:microsoft.com/office/officeart/2005/8/layout/orgChart1"/>
    <dgm:cxn modelId="{B0D07C31-CAFB-4326-BBA8-60377B324778}" type="presOf" srcId="{880EE832-4B2C-488F-8741-2C4C0F4ED7C7}" destId="{FAE875EF-6D1D-4265-B53B-1F40DEBB8A53}" srcOrd="0" destOrd="0" presId="urn:microsoft.com/office/officeart/2005/8/layout/orgChart1"/>
    <dgm:cxn modelId="{CF487D56-7CB7-42D9-B0FE-0E212BBB17C4}" type="presParOf" srcId="{E62D364B-7BAB-444F-8DD0-C7F6D2CFCC3C}" destId="{D46F0DFD-38F7-4D9B-93E4-A668278DD2DB}" srcOrd="0" destOrd="0" presId="urn:microsoft.com/office/officeart/2005/8/layout/orgChart1"/>
    <dgm:cxn modelId="{E4B15BA6-3888-49FD-9227-D92C3B613C7E}" type="presParOf" srcId="{D46F0DFD-38F7-4D9B-93E4-A668278DD2DB}" destId="{49428A08-0725-47A8-9181-CF9BCE3CE678}" srcOrd="0" destOrd="0" presId="urn:microsoft.com/office/officeart/2005/8/layout/orgChart1"/>
    <dgm:cxn modelId="{FD8B038E-1298-45CB-89AC-B39496747E17}" type="presParOf" srcId="{49428A08-0725-47A8-9181-CF9BCE3CE678}" destId="{8234A255-EC1A-4902-94D3-2A7B804867DD}" srcOrd="0" destOrd="0" presId="urn:microsoft.com/office/officeart/2005/8/layout/orgChart1"/>
    <dgm:cxn modelId="{ADEF1377-17FE-4027-A0A2-E5EE22A96B33}" type="presParOf" srcId="{49428A08-0725-47A8-9181-CF9BCE3CE678}" destId="{3BBA2A84-BC57-42C1-973D-0CABD840A2F0}" srcOrd="1" destOrd="0" presId="urn:microsoft.com/office/officeart/2005/8/layout/orgChart1"/>
    <dgm:cxn modelId="{91FD3AAB-EEDC-4A55-A3EE-E9D036112A82}" type="presParOf" srcId="{D46F0DFD-38F7-4D9B-93E4-A668278DD2DB}" destId="{3A8E5FA1-B92F-46E9-A1A0-20FA01E88363}" srcOrd="1" destOrd="0" presId="urn:microsoft.com/office/officeart/2005/8/layout/orgChart1"/>
    <dgm:cxn modelId="{449B2CDB-CC0C-4D38-86B2-2BC70AB81575}" type="presParOf" srcId="{3A8E5FA1-B92F-46E9-A1A0-20FA01E88363}" destId="{9F672A24-F67A-4289-B399-24742470B352}" srcOrd="0" destOrd="0" presId="urn:microsoft.com/office/officeart/2005/8/layout/orgChart1"/>
    <dgm:cxn modelId="{2DBE02B2-5E73-44A2-966D-CB0F977111C0}" type="presParOf" srcId="{3A8E5FA1-B92F-46E9-A1A0-20FA01E88363}" destId="{2EE6D818-970D-42ED-AE9B-3E9A44E23A8E}" srcOrd="1" destOrd="0" presId="urn:microsoft.com/office/officeart/2005/8/layout/orgChart1"/>
    <dgm:cxn modelId="{BC66E7D9-58C3-44F4-A1D4-5ABA2F966857}" type="presParOf" srcId="{2EE6D818-970D-42ED-AE9B-3E9A44E23A8E}" destId="{9551F54C-2365-4146-9389-2D5D6B74354B}" srcOrd="0" destOrd="0" presId="urn:microsoft.com/office/officeart/2005/8/layout/orgChart1"/>
    <dgm:cxn modelId="{CFBFD612-A289-4118-8D38-D71BE717DD0C}" type="presParOf" srcId="{9551F54C-2365-4146-9389-2D5D6B74354B}" destId="{D161F0B5-0503-4595-948A-EB3EE10457EA}" srcOrd="0" destOrd="0" presId="urn:microsoft.com/office/officeart/2005/8/layout/orgChart1"/>
    <dgm:cxn modelId="{1B9E7979-A69A-4603-864D-BCE203D614AF}" type="presParOf" srcId="{9551F54C-2365-4146-9389-2D5D6B74354B}" destId="{B3A06372-9191-4E1E-97C6-B671EFA09C81}" srcOrd="1" destOrd="0" presId="urn:microsoft.com/office/officeart/2005/8/layout/orgChart1"/>
    <dgm:cxn modelId="{DC9654EE-4CAE-4E72-8836-61ABBB72E8D1}" type="presParOf" srcId="{2EE6D818-970D-42ED-AE9B-3E9A44E23A8E}" destId="{64A1669E-C952-40F8-BC8A-D61E43B26C8C}" srcOrd="1" destOrd="0" presId="urn:microsoft.com/office/officeart/2005/8/layout/orgChart1"/>
    <dgm:cxn modelId="{69B3D22D-748F-49E7-AF5E-8D730CAB8B47}" type="presParOf" srcId="{64A1669E-C952-40F8-BC8A-D61E43B26C8C}" destId="{F191B45F-FC92-494E-A65D-FE31C351DD4D}" srcOrd="0" destOrd="0" presId="urn:microsoft.com/office/officeart/2005/8/layout/orgChart1"/>
    <dgm:cxn modelId="{67C9A118-6A87-4CA6-B78A-C4E4C61F102D}" type="presParOf" srcId="{64A1669E-C952-40F8-BC8A-D61E43B26C8C}" destId="{E4C6AB0D-FFC7-4444-8641-5BE86CEE0B73}" srcOrd="1" destOrd="0" presId="urn:microsoft.com/office/officeart/2005/8/layout/orgChart1"/>
    <dgm:cxn modelId="{51A68CC4-F8A7-4775-9BB8-008F3F90145C}" type="presParOf" srcId="{E4C6AB0D-FFC7-4444-8641-5BE86CEE0B73}" destId="{B48F81AA-A656-4799-952D-DAC0C62EE7CC}" srcOrd="0" destOrd="0" presId="urn:microsoft.com/office/officeart/2005/8/layout/orgChart1"/>
    <dgm:cxn modelId="{0D4731C9-1FA0-41A5-BDFA-DDC033946C35}" type="presParOf" srcId="{B48F81AA-A656-4799-952D-DAC0C62EE7CC}" destId="{1B1AA8F2-FA17-4975-9DA9-33916407AE67}" srcOrd="0" destOrd="0" presId="urn:microsoft.com/office/officeart/2005/8/layout/orgChart1"/>
    <dgm:cxn modelId="{AEA20BA5-92B5-4581-ADD5-CAC663BA5698}" type="presParOf" srcId="{B48F81AA-A656-4799-952D-DAC0C62EE7CC}" destId="{4543B13E-978B-42F9-A105-B000BDDA59CC}" srcOrd="1" destOrd="0" presId="urn:microsoft.com/office/officeart/2005/8/layout/orgChart1"/>
    <dgm:cxn modelId="{CBD6C216-C6A4-4817-9F75-8BBD36FE3FBC}" type="presParOf" srcId="{E4C6AB0D-FFC7-4444-8641-5BE86CEE0B73}" destId="{13ABFD41-9227-4D77-98EA-A5C0F1DD8F45}" srcOrd="1" destOrd="0" presId="urn:microsoft.com/office/officeart/2005/8/layout/orgChart1"/>
    <dgm:cxn modelId="{887759CE-E25D-4A29-9449-264FD99EB22D}" type="presParOf" srcId="{E4C6AB0D-FFC7-4444-8641-5BE86CEE0B73}" destId="{97B1CB1C-3331-4FA8-9C4E-F6BDA229AD9D}" srcOrd="2" destOrd="0" presId="urn:microsoft.com/office/officeart/2005/8/layout/orgChart1"/>
    <dgm:cxn modelId="{8B0DA9FB-4F18-4C2E-AFE0-D9988703692F}" type="presParOf" srcId="{64A1669E-C952-40F8-BC8A-D61E43B26C8C}" destId="{FAE875EF-6D1D-4265-B53B-1F40DEBB8A53}" srcOrd="2" destOrd="0" presId="urn:microsoft.com/office/officeart/2005/8/layout/orgChart1"/>
    <dgm:cxn modelId="{FBBF15EA-E64F-4466-BE3D-B49FB64B5E0E}" type="presParOf" srcId="{64A1669E-C952-40F8-BC8A-D61E43B26C8C}" destId="{720F0E5B-AB99-4630-9132-EDA2E58CBEC3}" srcOrd="3" destOrd="0" presId="urn:microsoft.com/office/officeart/2005/8/layout/orgChart1"/>
    <dgm:cxn modelId="{C4BC3FC0-64AF-4533-B886-8EF9D3955432}" type="presParOf" srcId="{720F0E5B-AB99-4630-9132-EDA2E58CBEC3}" destId="{C733091C-3DF7-4BD1-A2AF-1078A21EA465}" srcOrd="0" destOrd="0" presId="urn:microsoft.com/office/officeart/2005/8/layout/orgChart1"/>
    <dgm:cxn modelId="{A8D61FEE-7A28-46A6-A8A3-AB112CFC56CC}" type="presParOf" srcId="{C733091C-3DF7-4BD1-A2AF-1078A21EA465}" destId="{CA70F4CA-C423-4667-862F-305C1837D44D}" srcOrd="0" destOrd="0" presId="urn:microsoft.com/office/officeart/2005/8/layout/orgChart1"/>
    <dgm:cxn modelId="{9C366991-2E24-4879-BF65-5934F1E1E0CB}" type="presParOf" srcId="{C733091C-3DF7-4BD1-A2AF-1078A21EA465}" destId="{94428F0C-D053-4837-9F15-755C4D5BFADF}" srcOrd="1" destOrd="0" presId="urn:microsoft.com/office/officeart/2005/8/layout/orgChart1"/>
    <dgm:cxn modelId="{010A8296-2607-4B63-9396-6E8AFCABAB83}" type="presParOf" srcId="{720F0E5B-AB99-4630-9132-EDA2E58CBEC3}" destId="{6E85B3B8-2130-45B4-952B-D4D68B7EB765}" srcOrd="1" destOrd="0" presId="urn:microsoft.com/office/officeart/2005/8/layout/orgChart1"/>
    <dgm:cxn modelId="{57A4F5CE-315A-4371-AF6D-D291A11124DC}" type="presParOf" srcId="{720F0E5B-AB99-4630-9132-EDA2E58CBEC3}" destId="{2EFE4238-C2D4-451C-BC9B-AE312009ABDB}" srcOrd="2" destOrd="0" presId="urn:microsoft.com/office/officeart/2005/8/layout/orgChart1"/>
    <dgm:cxn modelId="{03C2DCD3-4CBC-41A8-98E4-7029DD724C26}" type="presParOf" srcId="{64A1669E-C952-40F8-BC8A-D61E43B26C8C}" destId="{36FCE4E5-1953-4A2F-B2BF-FC4E2F3B444B}" srcOrd="4" destOrd="0" presId="urn:microsoft.com/office/officeart/2005/8/layout/orgChart1"/>
    <dgm:cxn modelId="{F8EB7E68-B1A5-4B5E-99B7-A6D4CAFEEEF2}" type="presParOf" srcId="{64A1669E-C952-40F8-BC8A-D61E43B26C8C}" destId="{AE29E90B-89EA-482C-83A2-97AED28F86A2}" srcOrd="5" destOrd="0" presId="urn:microsoft.com/office/officeart/2005/8/layout/orgChart1"/>
    <dgm:cxn modelId="{8EB04EED-A99B-4210-9072-EDE09E4B48DC}" type="presParOf" srcId="{AE29E90B-89EA-482C-83A2-97AED28F86A2}" destId="{71B95E0E-D2D5-45D0-8E85-E0DEE11F386B}" srcOrd="0" destOrd="0" presId="urn:microsoft.com/office/officeart/2005/8/layout/orgChart1"/>
    <dgm:cxn modelId="{5B519DFB-FE8D-4D6F-AF47-80C02FBAA36B}" type="presParOf" srcId="{71B95E0E-D2D5-45D0-8E85-E0DEE11F386B}" destId="{FD4AE339-2B07-4438-8EA1-E23B7077D715}" srcOrd="0" destOrd="0" presId="urn:microsoft.com/office/officeart/2005/8/layout/orgChart1"/>
    <dgm:cxn modelId="{95D3F5AB-F6B0-42C7-BBF7-27CB2AC07D1F}" type="presParOf" srcId="{71B95E0E-D2D5-45D0-8E85-E0DEE11F386B}" destId="{4BC7F641-437E-4575-A9E6-7BF393117A7D}" srcOrd="1" destOrd="0" presId="urn:microsoft.com/office/officeart/2005/8/layout/orgChart1"/>
    <dgm:cxn modelId="{835C1F53-ED8F-40CF-B353-700086187DF9}" type="presParOf" srcId="{AE29E90B-89EA-482C-83A2-97AED28F86A2}" destId="{666CE39D-9A21-4070-81D5-2A45C1073813}" srcOrd="1" destOrd="0" presId="urn:microsoft.com/office/officeart/2005/8/layout/orgChart1"/>
    <dgm:cxn modelId="{4DD7036A-E396-4D5C-96D8-3E36178CCD4F}" type="presParOf" srcId="{AE29E90B-89EA-482C-83A2-97AED28F86A2}" destId="{2A575E71-3F1F-493F-92EE-2702AC1F0E75}" srcOrd="2" destOrd="0" presId="urn:microsoft.com/office/officeart/2005/8/layout/orgChart1"/>
    <dgm:cxn modelId="{7DA52E13-ED5C-4BD1-9A1A-3ECE1D381490}" type="presParOf" srcId="{64A1669E-C952-40F8-BC8A-D61E43B26C8C}" destId="{580716A5-E23E-4677-92BD-C34098CF2795}" srcOrd="6" destOrd="0" presId="urn:microsoft.com/office/officeart/2005/8/layout/orgChart1"/>
    <dgm:cxn modelId="{AABDF69C-FE9E-477A-9822-C5CC75A3B150}" type="presParOf" srcId="{64A1669E-C952-40F8-BC8A-D61E43B26C8C}" destId="{1D9613EC-C232-44FA-B8AD-248929B0720A}" srcOrd="7" destOrd="0" presId="urn:microsoft.com/office/officeart/2005/8/layout/orgChart1"/>
    <dgm:cxn modelId="{24539A99-C256-44CF-BF5E-8409E7448D5A}" type="presParOf" srcId="{1D9613EC-C232-44FA-B8AD-248929B0720A}" destId="{6D86702B-92F4-45E0-8050-781FFE6DFE4E}" srcOrd="0" destOrd="0" presId="urn:microsoft.com/office/officeart/2005/8/layout/orgChart1"/>
    <dgm:cxn modelId="{E4D98323-2E83-4F68-978C-27687AB49C38}" type="presParOf" srcId="{6D86702B-92F4-45E0-8050-781FFE6DFE4E}" destId="{D1F3A72E-BBE1-4D67-A6DC-969DD4822450}" srcOrd="0" destOrd="0" presId="urn:microsoft.com/office/officeart/2005/8/layout/orgChart1"/>
    <dgm:cxn modelId="{06E2E267-A05A-4620-8D38-1985E3333B6C}" type="presParOf" srcId="{6D86702B-92F4-45E0-8050-781FFE6DFE4E}" destId="{47B2E023-EFE4-439D-B7C7-CD82CD9BC9FA}" srcOrd="1" destOrd="0" presId="urn:microsoft.com/office/officeart/2005/8/layout/orgChart1"/>
    <dgm:cxn modelId="{BFF2E760-6972-445A-B0F1-FCA3041F37CD}" type="presParOf" srcId="{1D9613EC-C232-44FA-B8AD-248929B0720A}" destId="{B2D24917-0D0E-46F1-A2F4-6979E969C6DD}" srcOrd="1" destOrd="0" presId="urn:microsoft.com/office/officeart/2005/8/layout/orgChart1"/>
    <dgm:cxn modelId="{5C939B39-481A-4147-B3A3-781FABC1130E}" type="presParOf" srcId="{1D9613EC-C232-44FA-B8AD-248929B0720A}" destId="{E51BFC24-3439-4AB2-920F-F26EE1B3F7F7}" srcOrd="2" destOrd="0" presId="urn:microsoft.com/office/officeart/2005/8/layout/orgChart1"/>
    <dgm:cxn modelId="{9F95DB24-CFCB-4FA3-B121-3ABEE03CFCC2}" type="presParOf" srcId="{2EE6D818-970D-42ED-AE9B-3E9A44E23A8E}" destId="{DA8A99DC-9675-4426-9325-BB71A0A3C5FC}" srcOrd="2" destOrd="0" presId="urn:microsoft.com/office/officeart/2005/8/layout/orgChart1"/>
    <dgm:cxn modelId="{85E325C0-7C77-4A27-A1F0-F9D8F64931F3}" type="presParOf" srcId="{3A8E5FA1-B92F-46E9-A1A0-20FA01E88363}" destId="{7E0A17E4-0B8B-4ABE-9BD7-B0FA36188AF8}" srcOrd="2" destOrd="0" presId="urn:microsoft.com/office/officeart/2005/8/layout/orgChart1"/>
    <dgm:cxn modelId="{15581EFA-626D-4427-B90A-F5E92EC43B2B}" type="presParOf" srcId="{3A8E5FA1-B92F-46E9-A1A0-20FA01E88363}" destId="{9D53D273-4B5F-4CCD-8198-81C12A4AC7D6}" srcOrd="3" destOrd="0" presId="urn:microsoft.com/office/officeart/2005/8/layout/orgChart1"/>
    <dgm:cxn modelId="{3E75F648-2E90-46B4-A2A7-6EE980D33DDF}" type="presParOf" srcId="{9D53D273-4B5F-4CCD-8198-81C12A4AC7D6}" destId="{EAE3A434-6C2C-4A44-B9E1-29555097DC96}" srcOrd="0" destOrd="0" presId="urn:microsoft.com/office/officeart/2005/8/layout/orgChart1"/>
    <dgm:cxn modelId="{55AE0A77-BB53-4BD5-A487-E190A20CDE03}" type="presParOf" srcId="{EAE3A434-6C2C-4A44-B9E1-29555097DC96}" destId="{5ED49EC4-0462-4B6F-8A55-E6E80D4E0AFD}" srcOrd="0" destOrd="0" presId="urn:microsoft.com/office/officeart/2005/8/layout/orgChart1"/>
    <dgm:cxn modelId="{7FB24039-EDA8-4654-9755-AEABC9C3CE69}" type="presParOf" srcId="{EAE3A434-6C2C-4A44-B9E1-29555097DC96}" destId="{72FC89D7-CAB1-4366-A8DF-3CFC82C60B88}" srcOrd="1" destOrd="0" presId="urn:microsoft.com/office/officeart/2005/8/layout/orgChart1"/>
    <dgm:cxn modelId="{14397EE3-585B-4801-A105-56093405E0E2}" type="presParOf" srcId="{9D53D273-4B5F-4CCD-8198-81C12A4AC7D6}" destId="{2C976E5E-3541-41CC-8991-06E8475A76AD}" srcOrd="1" destOrd="0" presId="urn:microsoft.com/office/officeart/2005/8/layout/orgChart1"/>
    <dgm:cxn modelId="{BC069332-9592-4C19-AB88-46E7BBD8005E}" type="presParOf" srcId="{2C976E5E-3541-41CC-8991-06E8475A76AD}" destId="{9077A864-8B4A-4204-8B15-DBEEDC5EBD64}" srcOrd="0" destOrd="0" presId="urn:microsoft.com/office/officeart/2005/8/layout/orgChart1"/>
    <dgm:cxn modelId="{CAF12B3E-D5FC-4EBA-8F3F-655A29C81AD9}" type="presParOf" srcId="{2C976E5E-3541-41CC-8991-06E8475A76AD}" destId="{236CAF6C-FCF8-4153-A0A5-D152AAC33FB5}" srcOrd="1" destOrd="0" presId="urn:microsoft.com/office/officeart/2005/8/layout/orgChart1"/>
    <dgm:cxn modelId="{A5F42AC1-4F8A-4E3C-9883-0C3E4F8C9C1B}" type="presParOf" srcId="{236CAF6C-FCF8-4153-A0A5-D152AAC33FB5}" destId="{86FD29CD-97DD-4F5B-9FF5-28208A0D0FAA}" srcOrd="0" destOrd="0" presId="urn:microsoft.com/office/officeart/2005/8/layout/orgChart1"/>
    <dgm:cxn modelId="{3A47468B-F796-4A23-A2DE-4A309B286DD8}" type="presParOf" srcId="{86FD29CD-97DD-4F5B-9FF5-28208A0D0FAA}" destId="{F3F67B7A-5A84-4F70-B31F-CF06F1AC756F}" srcOrd="0" destOrd="0" presId="urn:microsoft.com/office/officeart/2005/8/layout/orgChart1"/>
    <dgm:cxn modelId="{11D07590-1155-49D2-BA94-88C5FA5BBCCC}" type="presParOf" srcId="{86FD29CD-97DD-4F5B-9FF5-28208A0D0FAA}" destId="{ED0D03AD-3EEA-43EC-85B9-BEB258C06C3C}" srcOrd="1" destOrd="0" presId="urn:microsoft.com/office/officeart/2005/8/layout/orgChart1"/>
    <dgm:cxn modelId="{944CF0E7-6C78-4DBA-8DA6-6A7918B15055}" type="presParOf" srcId="{236CAF6C-FCF8-4153-A0A5-D152AAC33FB5}" destId="{300F1DD0-3112-4231-9E50-482282D22B55}" srcOrd="1" destOrd="0" presId="urn:microsoft.com/office/officeart/2005/8/layout/orgChart1"/>
    <dgm:cxn modelId="{D86FBDD1-668C-47E9-9305-71C53CB06352}" type="presParOf" srcId="{236CAF6C-FCF8-4153-A0A5-D152AAC33FB5}" destId="{1B3A2AE8-D576-4051-9583-B66852642561}" srcOrd="2" destOrd="0" presId="urn:microsoft.com/office/officeart/2005/8/layout/orgChart1"/>
    <dgm:cxn modelId="{77F28746-F2FD-434E-9328-0DAA291A82AA}" type="presParOf" srcId="{2C976E5E-3541-41CC-8991-06E8475A76AD}" destId="{E87E908F-77AF-45F0-A81C-1EFE52FA7EA0}" srcOrd="2" destOrd="0" presId="urn:microsoft.com/office/officeart/2005/8/layout/orgChart1"/>
    <dgm:cxn modelId="{4E7BFDD3-94D3-4AE2-BB94-88C5E6FDFE65}" type="presParOf" srcId="{2C976E5E-3541-41CC-8991-06E8475A76AD}" destId="{8A56FF2B-08FD-4D3C-95AE-DECAE2BCC3A5}" srcOrd="3" destOrd="0" presId="urn:microsoft.com/office/officeart/2005/8/layout/orgChart1"/>
    <dgm:cxn modelId="{9313F147-933C-4335-9485-FB07AD3944A3}" type="presParOf" srcId="{8A56FF2B-08FD-4D3C-95AE-DECAE2BCC3A5}" destId="{91B3775B-6C4F-40D4-8221-02AC8929C723}" srcOrd="0" destOrd="0" presId="urn:microsoft.com/office/officeart/2005/8/layout/orgChart1"/>
    <dgm:cxn modelId="{A800D7AA-CF41-477E-AA10-DFB338A2A8F4}" type="presParOf" srcId="{91B3775B-6C4F-40D4-8221-02AC8929C723}" destId="{08F698B2-52EF-496C-AE91-72CACA6E73EE}" srcOrd="0" destOrd="0" presId="urn:microsoft.com/office/officeart/2005/8/layout/orgChart1"/>
    <dgm:cxn modelId="{12C6A948-F524-47F4-8083-A2B4F96D680E}" type="presParOf" srcId="{91B3775B-6C4F-40D4-8221-02AC8929C723}" destId="{872A4B07-5E11-42EC-8A2E-92D1B3DBF8B6}" srcOrd="1" destOrd="0" presId="urn:microsoft.com/office/officeart/2005/8/layout/orgChart1"/>
    <dgm:cxn modelId="{C97D416F-35C1-47D6-87C5-F86D6369A675}" type="presParOf" srcId="{8A56FF2B-08FD-4D3C-95AE-DECAE2BCC3A5}" destId="{68C12903-A966-4F40-879A-02A328E8FC9F}" srcOrd="1" destOrd="0" presId="urn:microsoft.com/office/officeart/2005/8/layout/orgChart1"/>
    <dgm:cxn modelId="{6C268B94-CECC-400D-A10F-78493F370A4D}" type="presParOf" srcId="{8A56FF2B-08FD-4D3C-95AE-DECAE2BCC3A5}" destId="{21D2C1B7-FD64-42D3-8DBD-5508159B9B3F}" srcOrd="2" destOrd="0" presId="urn:microsoft.com/office/officeart/2005/8/layout/orgChart1"/>
    <dgm:cxn modelId="{5051BD9D-40DB-48E8-BA0D-4F584B30988E}" type="presParOf" srcId="{2C976E5E-3541-41CC-8991-06E8475A76AD}" destId="{D1B44C18-0EE6-4F55-AC51-8682987B71BD}" srcOrd="4" destOrd="0" presId="urn:microsoft.com/office/officeart/2005/8/layout/orgChart1"/>
    <dgm:cxn modelId="{7C2B82B6-A4C3-4117-9C4E-993ECC316485}" type="presParOf" srcId="{2C976E5E-3541-41CC-8991-06E8475A76AD}" destId="{72EE2ADF-2D67-442B-85C8-C66205A4A43E}" srcOrd="5" destOrd="0" presId="urn:microsoft.com/office/officeart/2005/8/layout/orgChart1"/>
    <dgm:cxn modelId="{D4DDE240-553B-467D-89E0-03D84376BD18}" type="presParOf" srcId="{72EE2ADF-2D67-442B-85C8-C66205A4A43E}" destId="{62396AFB-6327-42B0-A9DC-6BD9C8B9E5A0}" srcOrd="0" destOrd="0" presId="urn:microsoft.com/office/officeart/2005/8/layout/orgChart1"/>
    <dgm:cxn modelId="{621B6709-138E-468C-82E4-89A413CAE2C8}" type="presParOf" srcId="{62396AFB-6327-42B0-A9DC-6BD9C8B9E5A0}" destId="{94E3AE73-4D24-4E8F-B1B9-FC1DC64BA078}" srcOrd="0" destOrd="0" presId="urn:microsoft.com/office/officeart/2005/8/layout/orgChart1"/>
    <dgm:cxn modelId="{3A2AB8C2-731E-4036-AD37-3AC0CDEDD35C}" type="presParOf" srcId="{62396AFB-6327-42B0-A9DC-6BD9C8B9E5A0}" destId="{ED59F52F-4655-4936-B69F-E48F2579C8AF}" srcOrd="1" destOrd="0" presId="urn:microsoft.com/office/officeart/2005/8/layout/orgChart1"/>
    <dgm:cxn modelId="{9257F1A6-1F38-456F-8890-A8C37E05C16C}" type="presParOf" srcId="{72EE2ADF-2D67-442B-85C8-C66205A4A43E}" destId="{01144045-D894-4B48-9FF2-BE6F03B3091E}" srcOrd="1" destOrd="0" presId="urn:microsoft.com/office/officeart/2005/8/layout/orgChart1"/>
    <dgm:cxn modelId="{52DCA2DA-E3FD-4451-8D94-84E387BB7CB6}" type="presParOf" srcId="{72EE2ADF-2D67-442B-85C8-C66205A4A43E}" destId="{89DFE57A-80DC-48A1-9B2C-B0C6477714C2}" srcOrd="2" destOrd="0" presId="urn:microsoft.com/office/officeart/2005/8/layout/orgChart1"/>
    <dgm:cxn modelId="{4A4329FC-D6BD-4C53-BAB8-19F8F214C3B2}" type="presParOf" srcId="{2C976E5E-3541-41CC-8991-06E8475A76AD}" destId="{29D36002-6C69-4FAD-B006-62C8848745FD}" srcOrd="6" destOrd="0" presId="urn:microsoft.com/office/officeart/2005/8/layout/orgChart1"/>
    <dgm:cxn modelId="{6243B956-EDE3-4EA6-AB94-F527667393AE}" type="presParOf" srcId="{2C976E5E-3541-41CC-8991-06E8475A76AD}" destId="{7546AB24-8F5C-4F9B-9B52-A3724885D0DC}" srcOrd="7" destOrd="0" presId="urn:microsoft.com/office/officeart/2005/8/layout/orgChart1"/>
    <dgm:cxn modelId="{8B41EEC7-D4D0-4F58-AEE1-84DC0FFAA473}" type="presParOf" srcId="{7546AB24-8F5C-4F9B-9B52-A3724885D0DC}" destId="{99F759DC-9097-4AF7-976A-96F4B562870E}" srcOrd="0" destOrd="0" presId="urn:microsoft.com/office/officeart/2005/8/layout/orgChart1"/>
    <dgm:cxn modelId="{5BF11078-A0B6-4947-9C35-43F4CBAC4EDB}" type="presParOf" srcId="{99F759DC-9097-4AF7-976A-96F4B562870E}" destId="{C21D3E1E-9F32-42AD-954D-FFB672ED2089}" srcOrd="0" destOrd="0" presId="urn:microsoft.com/office/officeart/2005/8/layout/orgChart1"/>
    <dgm:cxn modelId="{AF8EB261-4CBB-4BE9-A48C-CCBDB0F8FBCC}" type="presParOf" srcId="{99F759DC-9097-4AF7-976A-96F4B562870E}" destId="{C01896CC-592F-4219-A174-04F69BE88AC2}" srcOrd="1" destOrd="0" presId="urn:microsoft.com/office/officeart/2005/8/layout/orgChart1"/>
    <dgm:cxn modelId="{41ABB4C6-CEC4-44E5-A82F-4DEF8993AC91}" type="presParOf" srcId="{7546AB24-8F5C-4F9B-9B52-A3724885D0DC}" destId="{8FBDD0B8-2B2A-4CF3-A1B6-8E1B8EAC1D9F}" srcOrd="1" destOrd="0" presId="urn:microsoft.com/office/officeart/2005/8/layout/orgChart1"/>
    <dgm:cxn modelId="{B6B965FD-5F5C-406F-8F88-4FF7C7984E3D}" type="presParOf" srcId="{7546AB24-8F5C-4F9B-9B52-A3724885D0DC}" destId="{3444951E-6F4B-481B-A84E-3F6FF19063D4}" srcOrd="2" destOrd="0" presId="urn:microsoft.com/office/officeart/2005/8/layout/orgChart1"/>
    <dgm:cxn modelId="{743BB7A9-E944-4933-B1C3-826FBD91D5A4}" type="presParOf" srcId="{9D53D273-4B5F-4CCD-8198-81C12A4AC7D6}" destId="{558CCDF8-E0F2-4B8A-AC2C-6123D17C95EC}" srcOrd="2" destOrd="0" presId="urn:microsoft.com/office/officeart/2005/8/layout/orgChart1"/>
    <dgm:cxn modelId="{897F2ED5-1B4D-4EC6-B731-0A288AFDAFF2}" type="presParOf" srcId="{D46F0DFD-38F7-4D9B-93E4-A668278DD2DB}" destId="{6D088163-07D8-4C1F-BE98-B31E8C1042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182896-0A60-4F02-914A-936DAF762F2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B04B81-2D05-4D92-AB35-6586F41A7786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119CE1C3-D981-46B6-B732-64A9D403A049}" type="parTrans" cxnId="{DF502FA3-CB0E-4357-ADE0-F26C74AD8FBD}">
      <dgm:prSet/>
      <dgm:spPr/>
      <dgm:t>
        <a:bodyPr/>
        <a:lstStyle/>
        <a:p>
          <a:endParaRPr lang="en-US"/>
        </a:p>
      </dgm:t>
    </dgm:pt>
    <dgm:pt modelId="{3E5DE7DE-293A-43D6-B84C-9242DAA07356}" type="sibTrans" cxnId="{DF502FA3-CB0E-4357-ADE0-F26C74AD8FBD}">
      <dgm:prSet/>
      <dgm:spPr/>
      <dgm:t>
        <a:bodyPr/>
        <a:lstStyle/>
        <a:p>
          <a:endParaRPr lang="en-US"/>
        </a:p>
      </dgm:t>
    </dgm:pt>
    <dgm:pt modelId="{9B73C11F-AD4C-40ED-BA19-F02A933ECF9E}">
      <dgm:prSet phldrT="[Text]"/>
      <dgm:spPr/>
      <dgm:t>
        <a:bodyPr/>
        <a:lstStyle/>
        <a:p>
          <a:r>
            <a:rPr lang="en-US" dirty="0" smtClean="0"/>
            <a:t>State Variable Description for ON State of Q</a:t>
          </a:r>
          <a:endParaRPr lang="en-US" dirty="0"/>
        </a:p>
      </dgm:t>
    </dgm:pt>
    <dgm:pt modelId="{67977737-6701-493C-9725-57BAC47EC97D}" type="parTrans" cxnId="{2817C036-E38E-40A5-A610-2F44C6EC6F22}">
      <dgm:prSet/>
      <dgm:spPr/>
      <dgm:t>
        <a:bodyPr/>
        <a:lstStyle/>
        <a:p>
          <a:endParaRPr lang="en-US"/>
        </a:p>
      </dgm:t>
    </dgm:pt>
    <dgm:pt modelId="{DD2EF421-A572-43EF-9BA1-5674E7258634}" type="sibTrans" cxnId="{2817C036-E38E-40A5-A610-2F44C6EC6F22}">
      <dgm:prSet/>
      <dgm:spPr/>
      <dgm:t>
        <a:bodyPr/>
        <a:lstStyle/>
        <a:p>
          <a:endParaRPr lang="en-US"/>
        </a:p>
      </dgm:t>
    </dgm:pt>
    <dgm:pt modelId="{657D3E09-5EFC-47EC-9B64-66E5E629C4A7}">
      <dgm:prSet phldrT="[Text]"/>
      <dgm:spPr/>
      <dgm:t>
        <a:bodyPr/>
        <a:lstStyle/>
        <a:p>
          <a:r>
            <a:rPr lang="en-US" dirty="0" smtClean="0"/>
            <a:t>State Variable Description for OFF State of Q</a:t>
          </a:r>
          <a:endParaRPr lang="en-US" dirty="0"/>
        </a:p>
      </dgm:t>
    </dgm:pt>
    <dgm:pt modelId="{CB9CDE39-07C5-4A9E-A576-E4203A8501AF}" type="parTrans" cxnId="{978FD7CB-21F1-4644-A554-87F5DD9EB58E}">
      <dgm:prSet/>
      <dgm:spPr/>
      <dgm:t>
        <a:bodyPr/>
        <a:lstStyle/>
        <a:p>
          <a:endParaRPr lang="en-US"/>
        </a:p>
      </dgm:t>
    </dgm:pt>
    <dgm:pt modelId="{9E16D96E-EC36-4AF4-B206-DD02500FDD8F}" type="sibTrans" cxnId="{978FD7CB-21F1-4644-A554-87F5DD9EB58E}">
      <dgm:prSet/>
      <dgm:spPr/>
      <dgm:t>
        <a:bodyPr/>
        <a:lstStyle/>
        <a:p>
          <a:endParaRPr lang="en-US"/>
        </a:p>
      </dgm:t>
    </dgm:pt>
    <dgm:pt modelId="{91B36962-9034-4F8D-B26A-D431C9001676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530ED14E-DB9C-445F-88A7-CBE87E6E20F8}" type="parTrans" cxnId="{D1FA50E9-0E7B-4683-B131-37BF16322197}">
      <dgm:prSet/>
      <dgm:spPr/>
      <dgm:t>
        <a:bodyPr/>
        <a:lstStyle/>
        <a:p>
          <a:endParaRPr lang="en-US"/>
        </a:p>
      </dgm:t>
    </dgm:pt>
    <dgm:pt modelId="{01C97B90-4160-484A-B462-40878829E6C0}" type="sibTrans" cxnId="{D1FA50E9-0E7B-4683-B131-37BF16322197}">
      <dgm:prSet/>
      <dgm:spPr/>
      <dgm:t>
        <a:bodyPr/>
        <a:lstStyle/>
        <a:p>
          <a:endParaRPr lang="en-US"/>
        </a:p>
      </dgm:t>
    </dgm:pt>
    <dgm:pt modelId="{19CD057A-9082-460B-B83D-42064B2846D5}">
      <dgm:prSet phldrT="[Text]"/>
      <dgm:spPr/>
      <dgm:t>
        <a:bodyPr/>
        <a:lstStyle/>
        <a:p>
          <a:r>
            <a:rPr lang="en-US" dirty="0" smtClean="0"/>
            <a:t>Time Averaging using duty ratio</a:t>
          </a:r>
          <a:endParaRPr lang="en-US" dirty="0"/>
        </a:p>
      </dgm:t>
    </dgm:pt>
    <dgm:pt modelId="{39374776-B8D2-479B-934A-D6CB6657F09A}" type="parTrans" cxnId="{9D920D42-ECBB-428F-83E1-A62CD6BABB1B}">
      <dgm:prSet/>
      <dgm:spPr/>
      <dgm:t>
        <a:bodyPr/>
        <a:lstStyle/>
        <a:p>
          <a:endParaRPr lang="en-US"/>
        </a:p>
      </dgm:t>
    </dgm:pt>
    <dgm:pt modelId="{CF909D11-DD87-4E4C-B5D3-71A56BC209F1}" type="sibTrans" cxnId="{9D920D42-ECBB-428F-83E1-A62CD6BABB1B}">
      <dgm:prSet/>
      <dgm:spPr/>
      <dgm:t>
        <a:bodyPr/>
        <a:lstStyle/>
        <a:p>
          <a:endParaRPr lang="en-US"/>
        </a:p>
      </dgm:t>
    </dgm:pt>
    <dgm:pt modelId="{9AB1D917-229F-4BB5-968E-BC8E1786E718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1416FA6E-AD51-41E6-AF9A-B80FA12B5452}" type="parTrans" cxnId="{DB9DA191-1F0D-45F5-8B3E-0B8153F60CB6}">
      <dgm:prSet/>
      <dgm:spPr/>
      <dgm:t>
        <a:bodyPr/>
        <a:lstStyle/>
        <a:p>
          <a:endParaRPr lang="en-US"/>
        </a:p>
      </dgm:t>
    </dgm:pt>
    <dgm:pt modelId="{F0EAD623-BED5-40FA-85BF-F822F5BB010C}" type="sibTrans" cxnId="{DB9DA191-1F0D-45F5-8B3E-0B8153F60CB6}">
      <dgm:prSet/>
      <dgm:spPr/>
      <dgm:t>
        <a:bodyPr/>
        <a:lstStyle/>
        <a:p>
          <a:endParaRPr lang="en-US"/>
        </a:p>
      </dgm:t>
    </dgm:pt>
    <dgm:pt modelId="{152310BA-395C-4C34-8E97-111CC2AF0BF2}">
      <dgm:prSet phldrT="[Text]"/>
      <dgm:spPr/>
      <dgm:t>
        <a:bodyPr/>
        <a:lstStyle/>
        <a:p>
          <a:r>
            <a:rPr lang="en-US" dirty="0" smtClean="0"/>
            <a:t>Introducing Small Perturbations</a:t>
          </a:r>
          <a:endParaRPr lang="en-US" dirty="0"/>
        </a:p>
      </dgm:t>
    </dgm:pt>
    <dgm:pt modelId="{F30E2285-58E9-4295-8202-266CD94A73B8}" type="parTrans" cxnId="{E13416F9-F4CE-4487-AE71-D872F2048A51}">
      <dgm:prSet/>
      <dgm:spPr/>
      <dgm:t>
        <a:bodyPr/>
        <a:lstStyle/>
        <a:p>
          <a:endParaRPr lang="en-US"/>
        </a:p>
      </dgm:t>
    </dgm:pt>
    <dgm:pt modelId="{C284E410-0106-48BF-A6CC-A3AB29CBDAFE}" type="sibTrans" cxnId="{E13416F9-F4CE-4487-AE71-D872F2048A51}">
      <dgm:prSet/>
      <dgm:spPr/>
      <dgm:t>
        <a:bodyPr/>
        <a:lstStyle/>
        <a:p>
          <a:endParaRPr lang="en-US"/>
        </a:p>
      </dgm:t>
    </dgm:pt>
    <dgm:pt modelId="{07443369-4082-461E-9F4C-71EEE31A92C7}">
      <dgm:prSet phldrT="[Text]"/>
      <dgm:spPr/>
      <dgm:t>
        <a:bodyPr/>
        <a:lstStyle/>
        <a:p>
          <a:r>
            <a:rPr lang="en-US" dirty="0" smtClean="0"/>
            <a:t>Separating AC and DC Components</a:t>
          </a:r>
          <a:endParaRPr lang="en-US" dirty="0"/>
        </a:p>
      </dgm:t>
    </dgm:pt>
    <dgm:pt modelId="{2070AE11-4DE3-44BC-948A-36EB86141F1C}" type="parTrans" cxnId="{341FB051-690B-473D-A439-B0B77AE840C0}">
      <dgm:prSet/>
      <dgm:spPr/>
      <dgm:t>
        <a:bodyPr/>
        <a:lstStyle/>
        <a:p>
          <a:endParaRPr lang="en-US"/>
        </a:p>
      </dgm:t>
    </dgm:pt>
    <dgm:pt modelId="{BACF42AE-B0CC-4AB7-B83B-85135AD9E536}" type="sibTrans" cxnId="{341FB051-690B-473D-A439-B0B77AE840C0}">
      <dgm:prSet/>
      <dgm:spPr/>
      <dgm:t>
        <a:bodyPr/>
        <a:lstStyle/>
        <a:p>
          <a:endParaRPr lang="en-US"/>
        </a:p>
      </dgm:t>
    </dgm:pt>
    <dgm:pt modelId="{52C68DB9-9B51-469A-A9BB-1C3ADCE27547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19CF69F6-5291-4F0B-9618-CA0729BCC403}" type="parTrans" cxnId="{C95DE8D5-AE9C-4649-8008-BAAE21E3FF47}">
      <dgm:prSet/>
      <dgm:spPr/>
      <dgm:t>
        <a:bodyPr/>
        <a:lstStyle/>
        <a:p>
          <a:endParaRPr lang="en-US"/>
        </a:p>
      </dgm:t>
    </dgm:pt>
    <dgm:pt modelId="{EEC272BF-B3E9-4692-8E8D-45D5EA88554D}" type="sibTrans" cxnId="{C95DE8D5-AE9C-4649-8008-BAAE21E3FF47}">
      <dgm:prSet/>
      <dgm:spPr/>
      <dgm:t>
        <a:bodyPr/>
        <a:lstStyle/>
        <a:p>
          <a:endParaRPr lang="en-US"/>
        </a:p>
      </dgm:t>
    </dgm:pt>
    <dgm:pt modelId="{AE6337EE-3F3F-4F4C-8535-CF7BD33548DA}">
      <dgm:prSet phldrT="[Text]"/>
      <dgm:spPr/>
      <dgm:t>
        <a:bodyPr/>
        <a:lstStyle/>
        <a:p>
          <a:r>
            <a:rPr lang="en-US" dirty="0" smtClean="0"/>
            <a:t>Transforming to s-Domain</a:t>
          </a:r>
          <a:endParaRPr lang="en-US" dirty="0"/>
        </a:p>
      </dgm:t>
    </dgm:pt>
    <dgm:pt modelId="{E404F4C5-68CE-4DA7-8EBD-F2C05002D2A3}" type="parTrans" cxnId="{C4384C35-9960-44A7-B049-B307B79A8339}">
      <dgm:prSet/>
      <dgm:spPr/>
      <dgm:t>
        <a:bodyPr/>
        <a:lstStyle/>
        <a:p>
          <a:endParaRPr lang="en-US"/>
        </a:p>
      </dgm:t>
    </dgm:pt>
    <dgm:pt modelId="{CAABA601-8034-42A0-A8C7-C2B7D53C6106}" type="sibTrans" cxnId="{C4384C35-9960-44A7-B049-B307B79A8339}">
      <dgm:prSet/>
      <dgm:spPr/>
      <dgm:t>
        <a:bodyPr/>
        <a:lstStyle/>
        <a:p>
          <a:endParaRPr lang="en-US"/>
        </a:p>
      </dgm:t>
    </dgm:pt>
    <dgm:pt modelId="{2B7B8C39-E9EB-4BAC-ADFA-B1A970352FA2}">
      <dgm:prSet phldrT="[Text]"/>
      <dgm:spPr/>
      <dgm:t>
        <a:bodyPr/>
        <a:lstStyle/>
        <a:p>
          <a:r>
            <a:rPr lang="en-US" dirty="0" smtClean="0"/>
            <a:t>Solving for Transfer Function</a:t>
          </a:r>
          <a:endParaRPr lang="en-US" dirty="0"/>
        </a:p>
      </dgm:t>
    </dgm:pt>
    <dgm:pt modelId="{FBDCE956-3BCA-4834-A615-D8547C01D883}" type="parTrans" cxnId="{26903C14-8887-4CF5-A0F6-54EFE5EB4AB1}">
      <dgm:prSet/>
      <dgm:spPr/>
      <dgm:t>
        <a:bodyPr/>
        <a:lstStyle/>
        <a:p>
          <a:endParaRPr lang="en-US"/>
        </a:p>
      </dgm:t>
    </dgm:pt>
    <dgm:pt modelId="{0DB81EEF-5DEB-475D-AB83-C135173ACF6E}" type="sibTrans" cxnId="{26903C14-8887-4CF5-A0F6-54EFE5EB4AB1}">
      <dgm:prSet/>
      <dgm:spPr/>
      <dgm:t>
        <a:bodyPr/>
        <a:lstStyle/>
        <a:p>
          <a:endParaRPr lang="en-US"/>
        </a:p>
      </dgm:t>
    </dgm:pt>
    <dgm:pt modelId="{8590EB35-8CDF-4403-8180-65588A15A60A}" type="pres">
      <dgm:prSet presAssocID="{34182896-0A60-4F02-914A-936DAF762F2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DDA2524-D6DA-4279-BD95-6F31C18B24F3}" type="pres">
      <dgm:prSet presAssocID="{B6B04B81-2D05-4D92-AB35-6586F41A7786}" presName="composite" presStyleCnt="0"/>
      <dgm:spPr/>
    </dgm:pt>
    <dgm:pt modelId="{E0432203-90F9-4201-AE18-5BEB9E682937}" type="pres">
      <dgm:prSet presAssocID="{B6B04B81-2D05-4D92-AB35-6586F41A7786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B8581B1-EDB5-49D4-A431-1029EACC0ED2}" type="pres">
      <dgm:prSet presAssocID="{B6B04B81-2D05-4D92-AB35-6586F41A778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FD58C5-755B-429D-8F2D-B408BABEAAFE}" type="pres">
      <dgm:prSet presAssocID="{3E5DE7DE-293A-43D6-B84C-9242DAA07356}" presName="sp" presStyleCnt="0"/>
      <dgm:spPr/>
    </dgm:pt>
    <dgm:pt modelId="{E8DAB0E6-397D-4125-B277-C6BCE53A354D}" type="pres">
      <dgm:prSet presAssocID="{91B36962-9034-4F8D-B26A-D431C9001676}" presName="composite" presStyleCnt="0"/>
      <dgm:spPr/>
    </dgm:pt>
    <dgm:pt modelId="{85F308BB-B91A-4DA4-A284-7AD06EB7F8D1}" type="pres">
      <dgm:prSet presAssocID="{91B36962-9034-4F8D-B26A-D431C9001676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BC0326-E53C-4BD3-B088-B2F4FDDD486C}" type="pres">
      <dgm:prSet presAssocID="{91B36962-9034-4F8D-B26A-D431C9001676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3CA7B8-867B-41C8-947F-947992800AD6}" type="pres">
      <dgm:prSet presAssocID="{01C97B90-4160-484A-B462-40878829E6C0}" presName="sp" presStyleCnt="0"/>
      <dgm:spPr/>
    </dgm:pt>
    <dgm:pt modelId="{A3101B27-6611-4617-B3F0-4133F20E39BA}" type="pres">
      <dgm:prSet presAssocID="{9AB1D917-229F-4BB5-968E-BC8E1786E718}" presName="composite" presStyleCnt="0"/>
      <dgm:spPr/>
    </dgm:pt>
    <dgm:pt modelId="{8E7C12A3-F253-4350-BBA3-9D142E9C4CE7}" type="pres">
      <dgm:prSet presAssocID="{9AB1D917-229F-4BB5-968E-BC8E1786E718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3AEBB-4F8B-44A7-937D-BC2698FACDCA}" type="pres">
      <dgm:prSet presAssocID="{9AB1D917-229F-4BB5-968E-BC8E1786E718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35A3EE-2785-462B-AF8E-B22852665CEB}" type="pres">
      <dgm:prSet presAssocID="{F0EAD623-BED5-40FA-85BF-F822F5BB010C}" presName="sp" presStyleCnt="0"/>
      <dgm:spPr/>
    </dgm:pt>
    <dgm:pt modelId="{8F1CC2F2-628D-4CC1-9C71-444B52C1FDC2}" type="pres">
      <dgm:prSet presAssocID="{52C68DB9-9B51-469A-A9BB-1C3ADCE27547}" presName="composite" presStyleCnt="0"/>
      <dgm:spPr/>
    </dgm:pt>
    <dgm:pt modelId="{A1ED4A77-3106-4E7A-8A84-E62787EE5410}" type="pres">
      <dgm:prSet presAssocID="{52C68DB9-9B51-469A-A9BB-1C3ADCE27547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440C7A5-AA05-401E-9615-6B051AABF197}" type="pres">
      <dgm:prSet presAssocID="{52C68DB9-9B51-469A-A9BB-1C3ADCE27547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E4CCDC-74DC-40C6-B63D-55853F2C47CD}" type="presOf" srcId="{657D3E09-5EFC-47EC-9B64-66E5E629C4A7}" destId="{1B8581B1-EDB5-49D4-A431-1029EACC0ED2}" srcOrd="0" destOrd="1" presId="urn:microsoft.com/office/officeart/2005/8/layout/chevron2"/>
    <dgm:cxn modelId="{26903C14-8887-4CF5-A0F6-54EFE5EB4AB1}" srcId="{52C68DB9-9B51-469A-A9BB-1C3ADCE27547}" destId="{2B7B8C39-E9EB-4BAC-ADFA-B1A970352FA2}" srcOrd="1" destOrd="0" parTransId="{FBDCE956-3BCA-4834-A615-D8547C01D883}" sibTransId="{0DB81EEF-5DEB-475D-AB83-C135173ACF6E}"/>
    <dgm:cxn modelId="{2817C036-E38E-40A5-A610-2F44C6EC6F22}" srcId="{B6B04B81-2D05-4D92-AB35-6586F41A7786}" destId="{9B73C11F-AD4C-40ED-BA19-F02A933ECF9E}" srcOrd="0" destOrd="0" parTransId="{67977737-6701-493C-9725-57BAC47EC97D}" sibTransId="{DD2EF421-A572-43EF-9BA1-5674E7258634}"/>
    <dgm:cxn modelId="{39507C55-F085-4B1E-8592-51D790C9CE3E}" type="presOf" srcId="{9AB1D917-229F-4BB5-968E-BC8E1786E718}" destId="{8E7C12A3-F253-4350-BBA3-9D142E9C4CE7}" srcOrd="0" destOrd="0" presId="urn:microsoft.com/office/officeart/2005/8/layout/chevron2"/>
    <dgm:cxn modelId="{D1FA50E9-0E7B-4683-B131-37BF16322197}" srcId="{34182896-0A60-4F02-914A-936DAF762F2F}" destId="{91B36962-9034-4F8D-B26A-D431C9001676}" srcOrd="1" destOrd="0" parTransId="{530ED14E-DB9C-445F-88A7-CBE87E6E20F8}" sibTransId="{01C97B90-4160-484A-B462-40878829E6C0}"/>
    <dgm:cxn modelId="{DB11A57E-2839-49AD-B574-B8E61B473A8C}" type="presOf" srcId="{19CD057A-9082-460B-B83D-42064B2846D5}" destId="{E8BC0326-E53C-4BD3-B088-B2F4FDDD486C}" srcOrd="0" destOrd="0" presId="urn:microsoft.com/office/officeart/2005/8/layout/chevron2"/>
    <dgm:cxn modelId="{FAE9213F-1896-46DF-AA86-504B25DD4605}" type="presOf" srcId="{152310BA-395C-4C34-8E97-111CC2AF0BF2}" destId="{9973AEBB-4F8B-44A7-937D-BC2698FACDCA}" srcOrd="0" destOrd="0" presId="urn:microsoft.com/office/officeart/2005/8/layout/chevron2"/>
    <dgm:cxn modelId="{B56790D6-412A-4B68-B6A7-9D0853D8A1FE}" type="presOf" srcId="{52C68DB9-9B51-469A-A9BB-1C3ADCE27547}" destId="{A1ED4A77-3106-4E7A-8A84-E62787EE5410}" srcOrd="0" destOrd="0" presId="urn:microsoft.com/office/officeart/2005/8/layout/chevron2"/>
    <dgm:cxn modelId="{207EDBC7-7080-484C-AFF0-B0C69EF2162E}" type="presOf" srcId="{34182896-0A60-4F02-914A-936DAF762F2F}" destId="{8590EB35-8CDF-4403-8180-65588A15A60A}" srcOrd="0" destOrd="0" presId="urn:microsoft.com/office/officeart/2005/8/layout/chevron2"/>
    <dgm:cxn modelId="{EE6B6535-4D7A-453D-AE1E-0281AFC2B9FB}" type="presOf" srcId="{07443369-4082-461E-9F4C-71EEE31A92C7}" destId="{9973AEBB-4F8B-44A7-937D-BC2698FACDCA}" srcOrd="0" destOrd="1" presId="urn:microsoft.com/office/officeart/2005/8/layout/chevron2"/>
    <dgm:cxn modelId="{16812FEF-74ED-4693-AE59-80F1FA4F8ED7}" type="presOf" srcId="{91B36962-9034-4F8D-B26A-D431C9001676}" destId="{85F308BB-B91A-4DA4-A284-7AD06EB7F8D1}" srcOrd="0" destOrd="0" presId="urn:microsoft.com/office/officeart/2005/8/layout/chevron2"/>
    <dgm:cxn modelId="{9D920D42-ECBB-428F-83E1-A62CD6BABB1B}" srcId="{91B36962-9034-4F8D-B26A-D431C9001676}" destId="{19CD057A-9082-460B-B83D-42064B2846D5}" srcOrd="0" destOrd="0" parTransId="{39374776-B8D2-479B-934A-D6CB6657F09A}" sibTransId="{CF909D11-DD87-4E4C-B5D3-71A56BC209F1}"/>
    <dgm:cxn modelId="{C95DE8D5-AE9C-4649-8008-BAAE21E3FF47}" srcId="{34182896-0A60-4F02-914A-936DAF762F2F}" destId="{52C68DB9-9B51-469A-A9BB-1C3ADCE27547}" srcOrd="3" destOrd="0" parTransId="{19CF69F6-5291-4F0B-9618-CA0729BCC403}" sibTransId="{EEC272BF-B3E9-4692-8E8D-45D5EA88554D}"/>
    <dgm:cxn modelId="{C4384C35-9960-44A7-B049-B307B79A8339}" srcId="{52C68DB9-9B51-469A-A9BB-1C3ADCE27547}" destId="{AE6337EE-3F3F-4F4C-8535-CF7BD33548DA}" srcOrd="0" destOrd="0" parTransId="{E404F4C5-68CE-4DA7-8EBD-F2C05002D2A3}" sibTransId="{CAABA601-8034-42A0-A8C7-C2B7D53C6106}"/>
    <dgm:cxn modelId="{DF502FA3-CB0E-4357-ADE0-F26C74AD8FBD}" srcId="{34182896-0A60-4F02-914A-936DAF762F2F}" destId="{B6B04B81-2D05-4D92-AB35-6586F41A7786}" srcOrd="0" destOrd="0" parTransId="{119CE1C3-D981-46B6-B732-64A9D403A049}" sibTransId="{3E5DE7DE-293A-43D6-B84C-9242DAA07356}"/>
    <dgm:cxn modelId="{073F7213-00F3-4176-B2AB-BD1FBB889639}" type="presOf" srcId="{B6B04B81-2D05-4D92-AB35-6586F41A7786}" destId="{E0432203-90F9-4201-AE18-5BEB9E682937}" srcOrd="0" destOrd="0" presId="urn:microsoft.com/office/officeart/2005/8/layout/chevron2"/>
    <dgm:cxn modelId="{DB9DA191-1F0D-45F5-8B3E-0B8153F60CB6}" srcId="{34182896-0A60-4F02-914A-936DAF762F2F}" destId="{9AB1D917-229F-4BB5-968E-BC8E1786E718}" srcOrd="2" destOrd="0" parTransId="{1416FA6E-AD51-41E6-AF9A-B80FA12B5452}" sibTransId="{F0EAD623-BED5-40FA-85BF-F822F5BB010C}"/>
    <dgm:cxn modelId="{E13416F9-F4CE-4487-AE71-D872F2048A51}" srcId="{9AB1D917-229F-4BB5-968E-BC8E1786E718}" destId="{152310BA-395C-4C34-8E97-111CC2AF0BF2}" srcOrd="0" destOrd="0" parTransId="{F30E2285-58E9-4295-8202-266CD94A73B8}" sibTransId="{C284E410-0106-48BF-A6CC-A3AB29CBDAFE}"/>
    <dgm:cxn modelId="{8D03DEDD-66A5-40A3-B54C-7181F48E70D3}" type="presOf" srcId="{2B7B8C39-E9EB-4BAC-ADFA-B1A970352FA2}" destId="{2440C7A5-AA05-401E-9615-6B051AABF197}" srcOrd="0" destOrd="1" presId="urn:microsoft.com/office/officeart/2005/8/layout/chevron2"/>
    <dgm:cxn modelId="{8B43BFE8-7B42-4C95-A5C9-73BC0EFCD0B0}" type="presOf" srcId="{AE6337EE-3F3F-4F4C-8535-CF7BD33548DA}" destId="{2440C7A5-AA05-401E-9615-6B051AABF197}" srcOrd="0" destOrd="0" presId="urn:microsoft.com/office/officeart/2005/8/layout/chevron2"/>
    <dgm:cxn modelId="{341FB051-690B-473D-A439-B0B77AE840C0}" srcId="{9AB1D917-229F-4BB5-968E-BC8E1786E718}" destId="{07443369-4082-461E-9F4C-71EEE31A92C7}" srcOrd="1" destOrd="0" parTransId="{2070AE11-4DE3-44BC-948A-36EB86141F1C}" sibTransId="{BACF42AE-B0CC-4AB7-B83B-85135AD9E536}"/>
    <dgm:cxn modelId="{978FD7CB-21F1-4644-A554-87F5DD9EB58E}" srcId="{B6B04B81-2D05-4D92-AB35-6586F41A7786}" destId="{657D3E09-5EFC-47EC-9B64-66E5E629C4A7}" srcOrd="1" destOrd="0" parTransId="{CB9CDE39-07C5-4A9E-A576-E4203A8501AF}" sibTransId="{9E16D96E-EC36-4AF4-B206-DD02500FDD8F}"/>
    <dgm:cxn modelId="{69485F60-0CE5-423F-A17F-526229957DE2}" type="presOf" srcId="{9B73C11F-AD4C-40ED-BA19-F02A933ECF9E}" destId="{1B8581B1-EDB5-49D4-A431-1029EACC0ED2}" srcOrd="0" destOrd="0" presId="urn:microsoft.com/office/officeart/2005/8/layout/chevron2"/>
    <dgm:cxn modelId="{05F69CEE-B475-4EDC-B03D-D78BC39D7908}" type="presParOf" srcId="{8590EB35-8CDF-4403-8180-65588A15A60A}" destId="{0DDA2524-D6DA-4279-BD95-6F31C18B24F3}" srcOrd="0" destOrd="0" presId="urn:microsoft.com/office/officeart/2005/8/layout/chevron2"/>
    <dgm:cxn modelId="{517F0BF2-E51F-48AD-8062-B5F096404335}" type="presParOf" srcId="{0DDA2524-D6DA-4279-BD95-6F31C18B24F3}" destId="{E0432203-90F9-4201-AE18-5BEB9E682937}" srcOrd="0" destOrd="0" presId="urn:microsoft.com/office/officeart/2005/8/layout/chevron2"/>
    <dgm:cxn modelId="{DD6B2CCF-AF52-49F9-90A7-DA75A1E908D5}" type="presParOf" srcId="{0DDA2524-D6DA-4279-BD95-6F31C18B24F3}" destId="{1B8581B1-EDB5-49D4-A431-1029EACC0ED2}" srcOrd="1" destOrd="0" presId="urn:microsoft.com/office/officeart/2005/8/layout/chevron2"/>
    <dgm:cxn modelId="{15809D1C-9E23-4DF8-9117-F3603B16F0CA}" type="presParOf" srcId="{8590EB35-8CDF-4403-8180-65588A15A60A}" destId="{C4FD58C5-755B-429D-8F2D-B408BABEAAFE}" srcOrd="1" destOrd="0" presId="urn:microsoft.com/office/officeart/2005/8/layout/chevron2"/>
    <dgm:cxn modelId="{CA1A6ACF-E0C8-494E-9756-11A0DFD02172}" type="presParOf" srcId="{8590EB35-8CDF-4403-8180-65588A15A60A}" destId="{E8DAB0E6-397D-4125-B277-C6BCE53A354D}" srcOrd="2" destOrd="0" presId="urn:microsoft.com/office/officeart/2005/8/layout/chevron2"/>
    <dgm:cxn modelId="{B060816D-1EF7-484F-8D7D-1FAD6B976C68}" type="presParOf" srcId="{E8DAB0E6-397D-4125-B277-C6BCE53A354D}" destId="{85F308BB-B91A-4DA4-A284-7AD06EB7F8D1}" srcOrd="0" destOrd="0" presId="urn:microsoft.com/office/officeart/2005/8/layout/chevron2"/>
    <dgm:cxn modelId="{74836325-1FB4-4AA0-B1DD-4AE49FFE689F}" type="presParOf" srcId="{E8DAB0E6-397D-4125-B277-C6BCE53A354D}" destId="{E8BC0326-E53C-4BD3-B088-B2F4FDDD486C}" srcOrd="1" destOrd="0" presId="urn:microsoft.com/office/officeart/2005/8/layout/chevron2"/>
    <dgm:cxn modelId="{51C222B6-12F1-47C4-8A74-D2DFF7629429}" type="presParOf" srcId="{8590EB35-8CDF-4403-8180-65588A15A60A}" destId="{3C3CA7B8-867B-41C8-947F-947992800AD6}" srcOrd="3" destOrd="0" presId="urn:microsoft.com/office/officeart/2005/8/layout/chevron2"/>
    <dgm:cxn modelId="{1896E4EE-6DE3-4F32-91E3-CBC4B30B4893}" type="presParOf" srcId="{8590EB35-8CDF-4403-8180-65588A15A60A}" destId="{A3101B27-6611-4617-B3F0-4133F20E39BA}" srcOrd="4" destOrd="0" presId="urn:microsoft.com/office/officeart/2005/8/layout/chevron2"/>
    <dgm:cxn modelId="{4AC215B2-65FB-4544-95CC-8A28C4732000}" type="presParOf" srcId="{A3101B27-6611-4617-B3F0-4133F20E39BA}" destId="{8E7C12A3-F253-4350-BBA3-9D142E9C4CE7}" srcOrd="0" destOrd="0" presId="urn:microsoft.com/office/officeart/2005/8/layout/chevron2"/>
    <dgm:cxn modelId="{46EC7FE6-48FF-4F53-A2F8-29D976707468}" type="presParOf" srcId="{A3101B27-6611-4617-B3F0-4133F20E39BA}" destId="{9973AEBB-4F8B-44A7-937D-BC2698FACDCA}" srcOrd="1" destOrd="0" presId="urn:microsoft.com/office/officeart/2005/8/layout/chevron2"/>
    <dgm:cxn modelId="{AB189720-D969-469E-9034-9836966184B3}" type="presParOf" srcId="{8590EB35-8CDF-4403-8180-65588A15A60A}" destId="{8D35A3EE-2785-462B-AF8E-B22852665CEB}" srcOrd="5" destOrd="0" presId="urn:microsoft.com/office/officeart/2005/8/layout/chevron2"/>
    <dgm:cxn modelId="{F6AE949B-A2E6-4FF3-8655-2E97BB3A94F9}" type="presParOf" srcId="{8590EB35-8CDF-4403-8180-65588A15A60A}" destId="{8F1CC2F2-628D-4CC1-9C71-444B52C1FDC2}" srcOrd="6" destOrd="0" presId="urn:microsoft.com/office/officeart/2005/8/layout/chevron2"/>
    <dgm:cxn modelId="{728382D8-035B-4912-A52F-B1112F083B9A}" type="presParOf" srcId="{8F1CC2F2-628D-4CC1-9C71-444B52C1FDC2}" destId="{A1ED4A77-3106-4E7A-8A84-E62787EE5410}" srcOrd="0" destOrd="0" presId="urn:microsoft.com/office/officeart/2005/8/layout/chevron2"/>
    <dgm:cxn modelId="{098966E4-2D0B-4CF1-9B90-CD103199B047}" type="presParOf" srcId="{8F1CC2F2-628D-4CC1-9C71-444B52C1FDC2}" destId="{2440C7A5-AA05-401E-9615-6B051AABF19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F24679-8D8D-43C2-B9E1-D8F3C160740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5847F9-89B3-4730-802D-E486D1B34402}">
      <dgm:prSet phldrT="[Text]"/>
      <dgm:spPr/>
      <dgm:t>
        <a:bodyPr/>
        <a:lstStyle/>
        <a:p>
          <a:r>
            <a:rPr lang="en-US" dirty="0" smtClean="0"/>
            <a:t>Gain crossover freq. below switching frequency</a:t>
          </a:r>
          <a:endParaRPr lang="en-US" dirty="0"/>
        </a:p>
      </dgm:t>
    </dgm:pt>
    <dgm:pt modelId="{21459C06-FF75-41BD-A833-B58ABF83A499}" type="parTrans" cxnId="{ED2D5303-6BC2-4F21-B108-61C7936F41D9}">
      <dgm:prSet/>
      <dgm:spPr/>
      <dgm:t>
        <a:bodyPr/>
        <a:lstStyle/>
        <a:p>
          <a:endParaRPr lang="en-US"/>
        </a:p>
      </dgm:t>
    </dgm:pt>
    <dgm:pt modelId="{A5E900B8-DE87-4F0E-8FF9-3B066854B0CF}" type="sibTrans" cxnId="{ED2D5303-6BC2-4F21-B108-61C7936F41D9}">
      <dgm:prSet/>
      <dgm:spPr/>
      <dgm:t>
        <a:bodyPr/>
        <a:lstStyle/>
        <a:p>
          <a:endParaRPr lang="en-US"/>
        </a:p>
      </dgm:t>
    </dgm:pt>
    <dgm:pt modelId="{2795C799-9226-4234-B303-D58A55D0ED51}">
      <dgm:prSet phldrT="[Text]" custT="1"/>
      <dgm:spPr/>
      <dgm:t>
        <a:bodyPr/>
        <a:lstStyle/>
        <a:p>
          <a:r>
            <a:rPr lang="en-US" sz="1900" dirty="0" smtClean="0"/>
            <a:t>Phase margin between 45</a:t>
          </a:r>
          <a:r>
            <a:rPr lang="en-US" sz="1900" baseline="30000" dirty="0" smtClean="0"/>
            <a:t>o</a:t>
          </a:r>
          <a:r>
            <a:rPr lang="en-US" sz="1900" dirty="0" smtClean="0"/>
            <a:t> to 60</a:t>
          </a:r>
          <a:r>
            <a:rPr lang="en-US" sz="1800" baseline="30000" dirty="0" smtClean="0"/>
            <a:t>o</a:t>
          </a:r>
          <a:endParaRPr lang="en-US" sz="1800" baseline="30000" dirty="0"/>
        </a:p>
      </dgm:t>
    </dgm:pt>
    <dgm:pt modelId="{437FCC32-6E80-4990-9551-AAFE76E7A462}" type="parTrans" cxnId="{740532DC-C9CE-4F53-8166-781CCB895E38}">
      <dgm:prSet/>
      <dgm:spPr/>
      <dgm:t>
        <a:bodyPr/>
        <a:lstStyle/>
        <a:p>
          <a:endParaRPr lang="en-US"/>
        </a:p>
      </dgm:t>
    </dgm:pt>
    <dgm:pt modelId="{959647E2-AECA-410A-BCA9-901420713799}" type="sibTrans" cxnId="{740532DC-C9CE-4F53-8166-781CCB895E38}">
      <dgm:prSet/>
      <dgm:spPr/>
      <dgm:t>
        <a:bodyPr/>
        <a:lstStyle/>
        <a:p>
          <a:endParaRPr lang="en-US"/>
        </a:p>
      </dgm:t>
    </dgm:pt>
    <dgm:pt modelId="{730146E3-69BE-4A64-8F1F-854D267E8B61}">
      <dgm:prSet phldrT="[Text]"/>
      <dgm:spPr/>
      <dgm:t>
        <a:bodyPr/>
        <a:lstStyle/>
        <a:p>
          <a:r>
            <a:rPr lang="en-US" dirty="0" smtClean="0"/>
            <a:t>High gain at low frequencies</a:t>
          </a:r>
          <a:endParaRPr lang="en-US" dirty="0"/>
        </a:p>
      </dgm:t>
    </dgm:pt>
    <dgm:pt modelId="{E52CE277-B34C-407D-BD6F-10C1F1AA9012}" type="parTrans" cxnId="{2E8C7D16-0A80-4B94-98F6-C4905C3C43C3}">
      <dgm:prSet/>
      <dgm:spPr/>
      <dgm:t>
        <a:bodyPr/>
        <a:lstStyle/>
        <a:p>
          <a:endParaRPr lang="en-US"/>
        </a:p>
      </dgm:t>
    </dgm:pt>
    <dgm:pt modelId="{DE55D7C7-667E-45F6-B9F4-F2FD4810195E}" type="sibTrans" cxnId="{2E8C7D16-0A80-4B94-98F6-C4905C3C43C3}">
      <dgm:prSet/>
      <dgm:spPr/>
      <dgm:t>
        <a:bodyPr/>
        <a:lstStyle/>
        <a:p>
          <a:endParaRPr lang="en-US"/>
        </a:p>
      </dgm:t>
    </dgm:pt>
    <dgm:pt modelId="{FBD3F777-E9FB-41D3-816C-6448AA6FF91D}">
      <dgm:prSet phldrT="[Text]"/>
      <dgm:spPr/>
      <dgm:t>
        <a:bodyPr/>
        <a:lstStyle/>
        <a:p>
          <a:r>
            <a:rPr lang="en-US" dirty="0" smtClean="0"/>
            <a:t>Lead Compensator</a:t>
          </a:r>
          <a:endParaRPr lang="en-US" dirty="0"/>
        </a:p>
      </dgm:t>
    </dgm:pt>
    <dgm:pt modelId="{F88F6424-01E3-4117-8A81-33E17C03A44F}" type="parTrans" cxnId="{AB4C60E7-A5BB-4070-8952-1FC0EBC2B270}">
      <dgm:prSet/>
      <dgm:spPr/>
      <dgm:t>
        <a:bodyPr/>
        <a:lstStyle/>
        <a:p>
          <a:endParaRPr lang="en-US"/>
        </a:p>
      </dgm:t>
    </dgm:pt>
    <dgm:pt modelId="{8DE9BA44-27E0-4479-82CB-6C216B6C884D}" type="sibTrans" cxnId="{AB4C60E7-A5BB-4070-8952-1FC0EBC2B270}">
      <dgm:prSet/>
      <dgm:spPr/>
      <dgm:t>
        <a:bodyPr/>
        <a:lstStyle/>
        <a:p>
          <a:endParaRPr lang="en-US"/>
        </a:p>
      </dgm:t>
    </dgm:pt>
    <dgm:pt modelId="{FB6FDD49-14C6-4259-B2B1-5F30B40E4318}">
      <dgm:prSet phldrT="[Text]" custT="1"/>
      <dgm:spPr/>
      <dgm:t>
        <a:bodyPr/>
        <a:lstStyle/>
        <a:p>
          <a:r>
            <a:rPr lang="en-US" sz="1800" baseline="0" dirty="0" smtClean="0"/>
            <a:t>Lead Compensator</a:t>
          </a:r>
          <a:endParaRPr lang="en-US" sz="1800" baseline="0" dirty="0"/>
        </a:p>
      </dgm:t>
    </dgm:pt>
    <dgm:pt modelId="{D5514EB5-4816-4C79-A071-B9F17DF0B207}" type="parTrans" cxnId="{904ECE8F-9061-4AD7-A65B-AB3FACD8C9C3}">
      <dgm:prSet/>
      <dgm:spPr/>
      <dgm:t>
        <a:bodyPr/>
        <a:lstStyle/>
        <a:p>
          <a:endParaRPr lang="en-US"/>
        </a:p>
      </dgm:t>
    </dgm:pt>
    <dgm:pt modelId="{6D3BE2B1-8044-42F5-90B8-FA7AABAF8970}" type="sibTrans" cxnId="{904ECE8F-9061-4AD7-A65B-AB3FACD8C9C3}">
      <dgm:prSet/>
      <dgm:spPr/>
      <dgm:t>
        <a:bodyPr/>
        <a:lstStyle/>
        <a:p>
          <a:endParaRPr lang="en-US"/>
        </a:p>
      </dgm:t>
    </dgm:pt>
    <dgm:pt modelId="{61888207-E8D7-4E77-8A0B-B15838927249}">
      <dgm:prSet phldrT="[Text]"/>
      <dgm:spPr/>
      <dgm:t>
        <a:bodyPr/>
        <a:lstStyle/>
        <a:p>
          <a:r>
            <a:rPr lang="en-US" dirty="0" smtClean="0"/>
            <a:t>Lag Compensator</a:t>
          </a:r>
          <a:endParaRPr lang="en-US" dirty="0"/>
        </a:p>
      </dgm:t>
    </dgm:pt>
    <dgm:pt modelId="{15CD05C2-AA15-4DF1-B260-48456139DA54}" type="parTrans" cxnId="{772FCA51-867B-4EB5-A094-F6EFBCB56211}">
      <dgm:prSet/>
      <dgm:spPr/>
      <dgm:t>
        <a:bodyPr/>
        <a:lstStyle/>
        <a:p>
          <a:endParaRPr lang="en-US"/>
        </a:p>
      </dgm:t>
    </dgm:pt>
    <dgm:pt modelId="{CA6A3DC8-E0DE-4FDF-A300-716F0A421D08}" type="sibTrans" cxnId="{772FCA51-867B-4EB5-A094-F6EFBCB56211}">
      <dgm:prSet/>
      <dgm:spPr/>
      <dgm:t>
        <a:bodyPr/>
        <a:lstStyle/>
        <a:p>
          <a:endParaRPr lang="en-US"/>
        </a:p>
      </dgm:t>
    </dgm:pt>
    <dgm:pt modelId="{0578B5A2-26F3-4284-B20F-2F13331A1101}" type="pres">
      <dgm:prSet presAssocID="{BFF24679-8D8D-43C2-B9E1-D8F3C16074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7535E3-4556-4130-A83E-B6E994A5AD0F}" type="pres">
      <dgm:prSet presAssocID="{F25847F9-89B3-4730-802D-E486D1B34402}" presName="parentLin" presStyleCnt="0"/>
      <dgm:spPr/>
    </dgm:pt>
    <dgm:pt modelId="{3A25DDDA-4902-4CC2-822D-AE34BFDA06B9}" type="pres">
      <dgm:prSet presAssocID="{F25847F9-89B3-4730-802D-E486D1B3440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32613DE-F5D8-4487-8C9D-07B7C0CE7014}" type="pres">
      <dgm:prSet presAssocID="{F25847F9-89B3-4730-802D-E486D1B3440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41A6E-39D2-4DCD-B1C7-89782BD20DF3}" type="pres">
      <dgm:prSet presAssocID="{F25847F9-89B3-4730-802D-E486D1B34402}" presName="negativeSpace" presStyleCnt="0"/>
      <dgm:spPr/>
    </dgm:pt>
    <dgm:pt modelId="{BC3F523F-7BAC-4D34-A47E-40D68B259057}" type="pres">
      <dgm:prSet presAssocID="{F25847F9-89B3-4730-802D-E486D1B3440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4DE2A0-744F-4C22-9F19-F44E83D214A9}" type="pres">
      <dgm:prSet presAssocID="{A5E900B8-DE87-4F0E-8FF9-3B066854B0CF}" presName="spaceBetweenRectangles" presStyleCnt="0"/>
      <dgm:spPr/>
    </dgm:pt>
    <dgm:pt modelId="{7276E1E9-55EA-49EE-8273-53E864C3C6B0}" type="pres">
      <dgm:prSet presAssocID="{2795C799-9226-4234-B303-D58A55D0ED51}" presName="parentLin" presStyleCnt="0"/>
      <dgm:spPr/>
    </dgm:pt>
    <dgm:pt modelId="{E0BDC5FC-2E84-4DE9-B174-8C1767075589}" type="pres">
      <dgm:prSet presAssocID="{2795C799-9226-4234-B303-D58A55D0ED5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CC2E038-D264-4D98-A71E-322F6D7EA192}" type="pres">
      <dgm:prSet presAssocID="{2795C799-9226-4234-B303-D58A55D0ED5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1E909-2822-49FD-888F-9C5CBA699E4B}" type="pres">
      <dgm:prSet presAssocID="{2795C799-9226-4234-B303-D58A55D0ED51}" presName="negativeSpace" presStyleCnt="0"/>
      <dgm:spPr/>
    </dgm:pt>
    <dgm:pt modelId="{422C23BF-E96F-4E2D-82EA-787D0ED27CA9}" type="pres">
      <dgm:prSet presAssocID="{2795C799-9226-4234-B303-D58A55D0ED5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DE7A8D-8355-4753-AA32-81D086A77E6A}" type="pres">
      <dgm:prSet presAssocID="{959647E2-AECA-410A-BCA9-901420713799}" presName="spaceBetweenRectangles" presStyleCnt="0"/>
      <dgm:spPr/>
    </dgm:pt>
    <dgm:pt modelId="{3BD86FA1-D988-4275-BE91-DEB5DAB58578}" type="pres">
      <dgm:prSet presAssocID="{730146E3-69BE-4A64-8F1F-854D267E8B61}" presName="parentLin" presStyleCnt="0"/>
      <dgm:spPr/>
    </dgm:pt>
    <dgm:pt modelId="{BF4034E3-A42C-49DE-BAB7-D1CBC1E52CCB}" type="pres">
      <dgm:prSet presAssocID="{730146E3-69BE-4A64-8F1F-854D267E8B6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0C5A5722-D467-4B14-859E-79BB5E06A612}" type="pres">
      <dgm:prSet presAssocID="{730146E3-69BE-4A64-8F1F-854D267E8B6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95D2C-3876-4499-A5C3-409217ADFD8E}" type="pres">
      <dgm:prSet presAssocID="{730146E3-69BE-4A64-8F1F-854D267E8B61}" presName="negativeSpace" presStyleCnt="0"/>
      <dgm:spPr/>
    </dgm:pt>
    <dgm:pt modelId="{5523DD02-8D78-489E-A0D8-6C73B141583D}" type="pres">
      <dgm:prSet presAssocID="{730146E3-69BE-4A64-8F1F-854D267E8B6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89B9D2-70BC-4B14-AD24-F2CA264217D3}" type="presOf" srcId="{FBD3F777-E9FB-41D3-816C-6448AA6FF91D}" destId="{BC3F523F-7BAC-4D34-A47E-40D68B259057}" srcOrd="0" destOrd="0" presId="urn:microsoft.com/office/officeart/2005/8/layout/list1"/>
    <dgm:cxn modelId="{A48CA5B9-26F6-4174-8835-DC49BF619A03}" type="presOf" srcId="{FB6FDD49-14C6-4259-B2B1-5F30B40E4318}" destId="{422C23BF-E96F-4E2D-82EA-787D0ED27CA9}" srcOrd="0" destOrd="0" presId="urn:microsoft.com/office/officeart/2005/8/layout/list1"/>
    <dgm:cxn modelId="{2E8C7D16-0A80-4B94-98F6-C4905C3C43C3}" srcId="{BFF24679-8D8D-43C2-B9E1-D8F3C160740D}" destId="{730146E3-69BE-4A64-8F1F-854D267E8B61}" srcOrd="2" destOrd="0" parTransId="{E52CE277-B34C-407D-BD6F-10C1F1AA9012}" sibTransId="{DE55D7C7-667E-45F6-B9F4-F2FD4810195E}"/>
    <dgm:cxn modelId="{AB4C60E7-A5BB-4070-8952-1FC0EBC2B270}" srcId="{F25847F9-89B3-4730-802D-E486D1B34402}" destId="{FBD3F777-E9FB-41D3-816C-6448AA6FF91D}" srcOrd="0" destOrd="0" parTransId="{F88F6424-01E3-4117-8A81-33E17C03A44F}" sibTransId="{8DE9BA44-27E0-4479-82CB-6C216B6C884D}"/>
    <dgm:cxn modelId="{904ECE8F-9061-4AD7-A65B-AB3FACD8C9C3}" srcId="{2795C799-9226-4234-B303-D58A55D0ED51}" destId="{FB6FDD49-14C6-4259-B2B1-5F30B40E4318}" srcOrd="0" destOrd="0" parTransId="{D5514EB5-4816-4C79-A071-B9F17DF0B207}" sibTransId="{6D3BE2B1-8044-42F5-90B8-FA7AABAF8970}"/>
    <dgm:cxn modelId="{6CB48C03-CF38-4188-AA54-F7AD118392AD}" type="presOf" srcId="{F25847F9-89B3-4730-802D-E486D1B34402}" destId="{3A25DDDA-4902-4CC2-822D-AE34BFDA06B9}" srcOrd="0" destOrd="0" presId="urn:microsoft.com/office/officeart/2005/8/layout/list1"/>
    <dgm:cxn modelId="{E5D12E44-81FE-44D0-B74C-888C73D8B930}" type="presOf" srcId="{2795C799-9226-4234-B303-D58A55D0ED51}" destId="{DCC2E038-D264-4D98-A71E-322F6D7EA192}" srcOrd="1" destOrd="0" presId="urn:microsoft.com/office/officeart/2005/8/layout/list1"/>
    <dgm:cxn modelId="{ED2D5303-6BC2-4F21-B108-61C7936F41D9}" srcId="{BFF24679-8D8D-43C2-B9E1-D8F3C160740D}" destId="{F25847F9-89B3-4730-802D-E486D1B34402}" srcOrd="0" destOrd="0" parTransId="{21459C06-FF75-41BD-A833-B58ABF83A499}" sibTransId="{A5E900B8-DE87-4F0E-8FF9-3B066854B0CF}"/>
    <dgm:cxn modelId="{772C3CE4-10EC-457F-8CE5-D16DB520A6A3}" type="presOf" srcId="{F25847F9-89B3-4730-802D-E486D1B34402}" destId="{732613DE-F5D8-4487-8C9D-07B7C0CE7014}" srcOrd="1" destOrd="0" presId="urn:microsoft.com/office/officeart/2005/8/layout/list1"/>
    <dgm:cxn modelId="{69FCE0DA-03BF-4868-90D0-B8CE4AEFB282}" type="presOf" srcId="{730146E3-69BE-4A64-8F1F-854D267E8B61}" destId="{BF4034E3-A42C-49DE-BAB7-D1CBC1E52CCB}" srcOrd="0" destOrd="0" presId="urn:microsoft.com/office/officeart/2005/8/layout/list1"/>
    <dgm:cxn modelId="{6BE03A3B-D207-4AC7-849E-5AB2463C4483}" type="presOf" srcId="{730146E3-69BE-4A64-8F1F-854D267E8B61}" destId="{0C5A5722-D467-4B14-859E-79BB5E06A612}" srcOrd="1" destOrd="0" presId="urn:microsoft.com/office/officeart/2005/8/layout/list1"/>
    <dgm:cxn modelId="{740532DC-C9CE-4F53-8166-781CCB895E38}" srcId="{BFF24679-8D8D-43C2-B9E1-D8F3C160740D}" destId="{2795C799-9226-4234-B303-D58A55D0ED51}" srcOrd="1" destOrd="0" parTransId="{437FCC32-6E80-4990-9551-AAFE76E7A462}" sibTransId="{959647E2-AECA-410A-BCA9-901420713799}"/>
    <dgm:cxn modelId="{772FCA51-867B-4EB5-A094-F6EFBCB56211}" srcId="{730146E3-69BE-4A64-8F1F-854D267E8B61}" destId="{61888207-E8D7-4E77-8A0B-B15838927249}" srcOrd="0" destOrd="0" parTransId="{15CD05C2-AA15-4DF1-B260-48456139DA54}" sibTransId="{CA6A3DC8-E0DE-4FDF-A300-716F0A421D08}"/>
    <dgm:cxn modelId="{F1CD8249-B5F8-4673-90E4-CB523B750146}" type="presOf" srcId="{2795C799-9226-4234-B303-D58A55D0ED51}" destId="{E0BDC5FC-2E84-4DE9-B174-8C1767075589}" srcOrd="0" destOrd="0" presId="urn:microsoft.com/office/officeart/2005/8/layout/list1"/>
    <dgm:cxn modelId="{0FBE8EF4-46BC-43AF-B1B3-A52020E04B8C}" type="presOf" srcId="{BFF24679-8D8D-43C2-B9E1-D8F3C160740D}" destId="{0578B5A2-26F3-4284-B20F-2F13331A1101}" srcOrd="0" destOrd="0" presId="urn:microsoft.com/office/officeart/2005/8/layout/list1"/>
    <dgm:cxn modelId="{74BA1102-9A46-4805-9731-22C58E5C36ED}" type="presOf" srcId="{61888207-E8D7-4E77-8A0B-B15838927249}" destId="{5523DD02-8D78-489E-A0D8-6C73B141583D}" srcOrd="0" destOrd="0" presId="urn:microsoft.com/office/officeart/2005/8/layout/list1"/>
    <dgm:cxn modelId="{435EA280-1701-4C4C-A34F-C86289C5F8CF}" type="presParOf" srcId="{0578B5A2-26F3-4284-B20F-2F13331A1101}" destId="{607535E3-4556-4130-A83E-B6E994A5AD0F}" srcOrd="0" destOrd="0" presId="urn:microsoft.com/office/officeart/2005/8/layout/list1"/>
    <dgm:cxn modelId="{C613CACA-4C91-47C5-89E1-03F7A0C04AA9}" type="presParOf" srcId="{607535E3-4556-4130-A83E-B6E994A5AD0F}" destId="{3A25DDDA-4902-4CC2-822D-AE34BFDA06B9}" srcOrd="0" destOrd="0" presId="urn:microsoft.com/office/officeart/2005/8/layout/list1"/>
    <dgm:cxn modelId="{5BE0B14D-7926-4966-B330-66C94527E002}" type="presParOf" srcId="{607535E3-4556-4130-A83E-B6E994A5AD0F}" destId="{732613DE-F5D8-4487-8C9D-07B7C0CE7014}" srcOrd="1" destOrd="0" presId="urn:microsoft.com/office/officeart/2005/8/layout/list1"/>
    <dgm:cxn modelId="{CE40B7D0-945B-4098-B446-6F7E613C816C}" type="presParOf" srcId="{0578B5A2-26F3-4284-B20F-2F13331A1101}" destId="{EC741A6E-39D2-4DCD-B1C7-89782BD20DF3}" srcOrd="1" destOrd="0" presId="urn:microsoft.com/office/officeart/2005/8/layout/list1"/>
    <dgm:cxn modelId="{6DFEB381-EA40-4FC9-8ECA-4E6C88962DE5}" type="presParOf" srcId="{0578B5A2-26F3-4284-B20F-2F13331A1101}" destId="{BC3F523F-7BAC-4D34-A47E-40D68B259057}" srcOrd="2" destOrd="0" presId="urn:microsoft.com/office/officeart/2005/8/layout/list1"/>
    <dgm:cxn modelId="{08F9506F-7E8E-412D-AE35-29C2D3D3BCD8}" type="presParOf" srcId="{0578B5A2-26F3-4284-B20F-2F13331A1101}" destId="{354DE2A0-744F-4C22-9F19-F44E83D214A9}" srcOrd="3" destOrd="0" presId="urn:microsoft.com/office/officeart/2005/8/layout/list1"/>
    <dgm:cxn modelId="{E89978CD-28D1-4F37-B3E0-5A17804C4271}" type="presParOf" srcId="{0578B5A2-26F3-4284-B20F-2F13331A1101}" destId="{7276E1E9-55EA-49EE-8273-53E864C3C6B0}" srcOrd="4" destOrd="0" presId="urn:microsoft.com/office/officeart/2005/8/layout/list1"/>
    <dgm:cxn modelId="{8E2B6053-11F1-4369-906C-3F474D31FCD9}" type="presParOf" srcId="{7276E1E9-55EA-49EE-8273-53E864C3C6B0}" destId="{E0BDC5FC-2E84-4DE9-B174-8C1767075589}" srcOrd="0" destOrd="0" presId="urn:microsoft.com/office/officeart/2005/8/layout/list1"/>
    <dgm:cxn modelId="{873333AF-AF5C-427D-B500-F7F21485250A}" type="presParOf" srcId="{7276E1E9-55EA-49EE-8273-53E864C3C6B0}" destId="{DCC2E038-D264-4D98-A71E-322F6D7EA192}" srcOrd="1" destOrd="0" presId="urn:microsoft.com/office/officeart/2005/8/layout/list1"/>
    <dgm:cxn modelId="{DF3190F2-BFD8-4E80-BEC1-E049A39F981B}" type="presParOf" srcId="{0578B5A2-26F3-4284-B20F-2F13331A1101}" destId="{ED31E909-2822-49FD-888F-9C5CBA699E4B}" srcOrd="5" destOrd="0" presId="urn:microsoft.com/office/officeart/2005/8/layout/list1"/>
    <dgm:cxn modelId="{05648371-DBE7-49F1-A1AB-04AA75A2FB2A}" type="presParOf" srcId="{0578B5A2-26F3-4284-B20F-2F13331A1101}" destId="{422C23BF-E96F-4E2D-82EA-787D0ED27CA9}" srcOrd="6" destOrd="0" presId="urn:microsoft.com/office/officeart/2005/8/layout/list1"/>
    <dgm:cxn modelId="{6C128460-A1C5-4B93-8304-8534BB9B6408}" type="presParOf" srcId="{0578B5A2-26F3-4284-B20F-2F13331A1101}" destId="{16DE7A8D-8355-4753-AA32-81D086A77E6A}" srcOrd="7" destOrd="0" presId="urn:microsoft.com/office/officeart/2005/8/layout/list1"/>
    <dgm:cxn modelId="{4038B4F2-0759-47F3-8840-CB82E140DD3B}" type="presParOf" srcId="{0578B5A2-26F3-4284-B20F-2F13331A1101}" destId="{3BD86FA1-D988-4275-BE91-DEB5DAB58578}" srcOrd="8" destOrd="0" presId="urn:microsoft.com/office/officeart/2005/8/layout/list1"/>
    <dgm:cxn modelId="{B7ED52C5-EB38-4413-A6B8-C88A9CF1FD33}" type="presParOf" srcId="{3BD86FA1-D988-4275-BE91-DEB5DAB58578}" destId="{BF4034E3-A42C-49DE-BAB7-D1CBC1E52CCB}" srcOrd="0" destOrd="0" presId="urn:microsoft.com/office/officeart/2005/8/layout/list1"/>
    <dgm:cxn modelId="{56360A4B-1B6B-4FF6-A01D-0C1674F0B3C2}" type="presParOf" srcId="{3BD86FA1-D988-4275-BE91-DEB5DAB58578}" destId="{0C5A5722-D467-4B14-859E-79BB5E06A612}" srcOrd="1" destOrd="0" presId="urn:microsoft.com/office/officeart/2005/8/layout/list1"/>
    <dgm:cxn modelId="{A77772F6-D953-425F-B4A9-C676CD10B2FA}" type="presParOf" srcId="{0578B5A2-26F3-4284-B20F-2F13331A1101}" destId="{EE995D2C-3876-4499-A5C3-409217ADFD8E}" srcOrd="9" destOrd="0" presId="urn:microsoft.com/office/officeart/2005/8/layout/list1"/>
    <dgm:cxn modelId="{692219B9-A9B8-4B85-9DC0-636EE1E524DC}" type="presParOf" srcId="{0578B5A2-26F3-4284-B20F-2F13331A1101}" destId="{5523DD02-8D78-489E-A0D8-6C73B141583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36002-6C69-4FAD-B006-62C8848745FD}">
      <dsp:nvSpPr>
        <dsp:cNvPr id="0" name=""/>
        <dsp:cNvSpPr/>
      </dsp:nvSpPr>
      <dsp:spPr>
        <a:xfrm>
          <a:off x="9715903" y="1882109"/>
          <a:ext cx="856100" cy="2087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7694"/>
              </a:lnTo>
              <a:lnTo>
                <a:pt x="856100" y="2087694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44C18-0EE6-4F55-AC51-8682987B71BD}">
      <dsp:nvSpPr>
        <dsp:cNvPr id="0" name=""/>
        <dsp:cNvSpPr/>
      </dsp:nvSpPr>
      <dsp:spPr>
        <a:xfrm>
          <a:off x="8945473" y="1882109"/>
          <a:ext cx="770430" cy="2086802"/>
        </a:xfrm>
        <a:custGeom>
          <a:avLst/>
          <a:gdLst/>
          <a:ahLst/>
          <a:cxnLst/>
          <a:rect l="0" t="0" r="0" b="0"/>
          <a:pathLst>
            <a:path>
              <a:moveTo>
                <a:pt x="770430" y="0"/>
              </a:moveTo>
              <a:lnTo>
                <a:pt x="770430" y="2086802"/>
              </a:lnTo>
              <a:lnTo>
                <a:pt x="0" y="2086802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E908F-77AF-45F0-A81C-1EFE52FA7EA0}">
      <dsp:nvSpPr>
        <dsp:cNvPr id="0" name=""/>
        <dsp:cNvSpPr/>
      </dsp:nvSpPr>
      <dsp:spPr>
        <a:xfrm>
          <a:off x="9715903" y="1882109"/>
          <a:ext cx="875466" cy="841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346"/>
              </a:lnTo>
              <a:lnTo>
                <a:pt x="875466" y="841346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7A864-8B4A-4204-8B15-DBEEDC5EBD64}">
      <dsp:nvSpPr>
        <dsp:cNvPr id="0" name=""/>
        <dsp:cNvSpPr/>
      </dsp:nvSpPr>
      <dsp:spPr>
        <a:xfrm>
          <a:off x="8926107" y="1882109"/>
          <a:ext cx="789796" cy="839246"/>
        </a:xfrm>
        <a:custGeom>
          <a:avLst/>
          <a:gdLst/>
          <a:ahLst/>
          <a:cxnLst/>
          <a:rect l="0" t="0" r="0" b="0"/>
          <a:pathLst>
            <a:path>
              <a:moveTo>
                <a:pt x="789796" y="0"/>
              </a:moveTo>
              <a:lnTo>
                <a:pt x="789796" y="839246"/>
              </a:lnTo>
              <a:lnTo>
                <a:pt x="0" y="839246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A17E4-0B8B-4ABE-9BD7-B0FA36188AF8}">
      <dsp:nvSpPr>
        <dsp:cNvPr id="0" name=""/>
        <dsp:cNvSpPr/>
      </dsp:nvSpPr>
      <dsp:spPr>
        <a:xfrm>
          <a:off x="6844660" y="754366"/>
          <a:ext cx="3471278" cy="377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190"/>
              </a:lnTo>
              <a:lnTo>
                <a:pt x="3471278" y="220190"/>
              </a:lnTo>
              <a:lnTo>
                <a:pt x="3471278" y="377699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716A5-E23E-4677-92BD-C34098CF2795}">
      <dsp:nvSpPr>
        <dsp:cNvPr id="0" name=""/>
        <dsp:cNvSpPr/>
      </dsp:nvSpPr>
      <dsp:spPr>
        <a:xfrm>
          <a:off x="2935236" y="1884029"/>
          <a:ext cx="916763" cy="2093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3012"/>
              </a:lnTo>
              <a:lnTo>
                <a:pt x="916763" y="2093012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CE4E5-1953-4A2F-B2BF-FC4E2F3B444B}">
      <dsp:nvSpPr>
        <dsp:cNvPr id="0" name=""/>
        <dsp:cNvSpPr/>
      </dsp:nvSpPr>
      <dsp:spPr>
        <a:xfrm>
          <a:off x="2047694" y="1884029"/>
          <a:ext cx="887541" cy="2096972"/>
        </a:xfrm>
        <a:custGeom>
          <a:avLst/>
          <a:gdLst/>
          <a:ahLst/>
          <a:cxnLst/>
          <a:rect l="0" t="0" r="0" b="0"/>
          <a:pathLst>
            <a:path>
              <a:moveTo>
                <a:pt x="887541" y="0"/>
              </a:moveTo>
              <a:lnTo>
                <a:pt x="887541" y="2096972"/>
              </a:lnTo>
              <a:lnTo>
                <a:pt x="0" y="2096972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875EF-6D1D-4265-B53B-1F40DEBB8A53}">
      <dsp:nvSpPr>
        <dsp:cNvPr id="0" name=""/>
        <dsp:cNvSpPr/>
      </dsp:nvSpPr>
      <dsp:spPr>
        <a:xfrm>
          <a:off x="2935236" y="1884029"/>
          <a:ext cx="910568" cy="8536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602"/>
              </a:lnTo>
              <a:lnTo>
                <a:pt x="910568" y="853602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1B45F-FC92-494E-A65D-FE31C351DD4D}">
      <dsp:nvSpPr>
        <dsp:cNvPr id="0" name=""/>
        <dsp:cNvSpPr/>
      </dsp:nvSpPr>
      <dsp:spPr>
        <a:xfrm>
          <a:off x="2051984" y="1884029"/>
          <a:ext cx="883251" cy="851802"/>
        </a:xfrm>
        <a:custGeom>
          <a:avLst/>
          <a:gdLst/>
          <a:ahLst/>
          <a:cxnLst/>
          <a:rect l="0" t="0" r="0" b="0"/>
          <a:pathLst>
            <a:path>
              <a:moveTo>
                <a:pt x="883251" y="0"/>
              </a:moveTo>
              <a:lnTo>
                <a:pt x="883251" y="851802"/>
              </a:lnTo>
              <a:lnTo>
                <a:pt x="0" y="851802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72A24-F67A-4289-B399-24742470B352}">
      <dsp:nvSpPr>
        <dsp:cNvPr id="0" name=""/>
        <dsp:cNvSpPr/>
      </dsp:nvSpPr>
      <dsp:spPr>
        <a:xfrm>
          <a:off x="3535271" y="754366"/>
          <a:ext cx="3309388" cy="379619"/>
        </a:xfrm>
        <a:custGeom>
          <a:avLst/>
          <a:gdLst/>
          <a:ahLst/>
          <a:cxnLst/>
          <a:rect l="0" t="0" r="0" b="0"/>
          <a:pathLst>
            <a:path>
              <a:moveTo>
                <a:pt x="3309388" y="0"/>
              </a:moveTo>
              <a:lnTo>
                <a:pt x="3309388" y="222110"/>
              </a:lnTo>
              <a:lnTo>
                <a:pt x="0" y="222110"/>
              </a:lnTo>
              <a:lnTo>
                <a:pt x="0" y="379619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4A255-EC1A-4902-94D3-2A7B804867DD}">
      <dsp:nvSpPr>
        <dsp:cNvPr id="0" name=""/>
        <dsp:cNvSpPr/>
      </dsp:nvSpPr>
      <dsp:spPr>
        <a:xfrm>
          <a:off x="6094616" y="4322"/>
          <a:ext cx="1500087" cy="750043"/>
        </a:xfrm>
        <a:prstGeom prst="rect">
          <a:avLst/>
        </a:pr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WEDM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6094616" y="4322"/>
        <a:ext cx="1500087" cy="750043"/>
      </dsp:txXfrm>
    </dsp:sp>
    <dsp:sp modelId="{D161F0B5-0503-4595-948A-EB3EE10457EA}">
      <dsp:nvSpPr>
        <dsp:cNvPr id="0" name=""/>
        <dsp:cNvSpPr/>
      </dsp:nvSpPr>
      <dsp:spPr>
        <a:xfrm>
          <a:off x="2785227" y="1133985"/>
          <a:ext cx="1500087" cy="750043"/>
        </a:xfrm>
        <a:prstGeom prst="rect">
          <a:avLst/>
        </a:pr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Mechanical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785227" y="1133985"/>
        <a:ext cx="1500087" cy="750043"/>
      </dsp:txXfrm>
    </dsp:sp>
    <dsp:sp modelId="{1B1AA8F2-FA17-4975-9DA9-33916407AE67}">
      <dsp:nvSpPr>
        <dsp:cNvPr id="0" name=""/>
        <dsp:cNvSpPr/>
      </dsp:nvSpPr>
      <dsp:spPr>
        <a:xfrm>
          <a:off x="551896" y="2360810"/>
          <a:ext cx="1500087" cy="750043"/>
        </a:xfrm>
        <a:prstGeom prst="rect">
          <a:avLst/>
        </a:pr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Process Modelling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551896" y="2360810"/>
        <a:ext cx="1500087" cy="750043"/>
      </dsp:txXfrm>
    </dsp:sp>
    <dsp:sp modelId="{CA70F4CA-C423-4667-862F-305C1837D44D}">
      <dsp:nvSpPr>
        <dsp:cNvPr id="0" name=""/>
        <dsp:cNvSpPr/>
      </dsp:nvSpPr>
      <dsp:spPr>
        <a:xfrm>
          <a:off x="3845804" y="2362610"/>
          <a:ext cx="1500087" cy="750043"/>
        </a:xfrm>
        <a:prstGeom prst="rect">
          <a:avLst/>
        </a:pr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Fuzzy Control Systems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3845804" y="2362610"/>
        <a:ext cx="1500087" cy="750043"/>
      </dsp:txXfrm>
    </dsp:sp>
    <dsp:sp modelId="{FD4AE339-2B07-4438-8EA1-E23B7077D715}">
      <dsp:nvSpPr>
        <dsp:cNvPr id="0" name=""/>
        <dsp:cNvSpPr/>
      </dsp:nvSpPr>
      <dsp:spPr>
        <a:xfrm>
          <a:off x="547606" y="3605980"/>
          <a:ext cx="1500087" cy="750043"/>
        </a:xfrm>
        <a:prstGeom prst="rect">
          <a:avLst/>
        </a:pr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Wire Breakage Avoidance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547606" y="3605980"/>
        <a:ext cx="1500087" cy="750043"/>
      </dsp:txXfrm>
    </dsp:sp>
    <dsp:sp modelId="{D1F3A72E-BBE1-4D67-A6DC-969DD4822450}">
      <dsp:nvSpPr>
        <dsp:cNvPr id="0" name=""/>
        <dsp:cNvSpPr/>
      </dsp:nvSpPr>
      <dsp:spPr>
        <a:xfrm>
          <a:off x="3852000" y="3602020"/>
          <a:ext cx="1500087" cy="750043"/>
        </a:xfrm>
        <a:prstGeom prst="rect">
          <a:avLst/>
        </a:pr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Wire lag and wire vibration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3852000" y="3602020"/>
        <a:ext cx="1500087" cy="750043"/>
      </dsp:txXfrm>
    </dsp:sp>
    <dsp:sp modelId="{5ED49EC4-0462-4B6F-8A55-E6E80D4E0AFD}">
      <dsp:nvSpPr>
        <dsp:cNvPr id="0" name=""/>
        <dsp:cNvSpPr/>
      </dsp:nvSpPr>
      <dsp:spPr>
        <a:xfrm>
          <a:off x="9565894" y="1132065"/>
          <a:ext cx="1500087" cy="750043"/>
        </a:xfrm>
        <a:prstGeom prst="rect">
          <a:avLst/>
        </a:pr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Electrical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9565894" y="1132065"/>
        <a:ext cx="1500087" cy="750043"/>
      </dsp:txXfrm>
    </dsp:sp>
    <dsp:sp modelId="{F3F67B7A-5A84-4F70-B31F-CF06F1AC756F}">
      <dsp:nvSpPr>
        <dsp:cNvPr id="0" name=""/>
        <dsp:cNvSpPr/>
      </dsp:nvSpPr>
      <dsp:spPr>
        <a:xfrm>
          <a:off x="7426019" y="2346334"/>
          <a:ext cx="1500087" cy="750043"/>
        </a:xfrm>
        <a:prstGeom prst="rect">
          <a:avLst/>
        </a:pr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RC Relaxation circuit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7426019" y="2346334"/>
        <a:ext cx="1500087" cy="750043"/>
      </dsp:txXfrm>
    </dsp:sp>
    <dsp:sp modelId="{08F698B2-52EF-496C-AE91-72CACA6E73EE}">
      <dsp:nvSpPr>
        <dsp:cNvPr id="0" name=""/>
        <dsp:cNvSpPr/>
      </dsp:nvSpPr>
      <dsp:spPr>
        <a:xfrm>
          <a:off x="10591369" y="2348434"/>
          <a:ext cx="1500087" cy="750043"/>
        </a:xfrm>
        <a:prstGeom prst="rect">
          <a:avLst/>
        </a:pr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Switching circuit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10591369" y="2348434"/>
        <a:ext cx="1500087" cy="750043"/>
      </dsp:txXfrm>
    </dsp:sp>
    <dsp:sp modelId="{94E3AE73-4D24-4E8F-B1B9-FC1DC64BA078}">
      <dsp:nvSpPr>
        <dsp:cNvPr id="0" name=""/>
        <dsp:cNvSpPr/>
      </dsp:nvSpPr>
      <dsp:spPr>
        <a:xfrm>
          <a:off x="7445385" y="3593889"/>
          <a:ext cx="1500087" cy="750043"/>
        </a:xfrm>
        <a:prstGeom prst="rect">
          <a:avLst/>
        </a:pr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LCC Resonant Converter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7445385" y="3593889"/>
        <a:ext cx="1500087" cy="750043"/>
      </dsp:txXfrm>
    </dsp:sp>
    <dsp:sp modelId="{C21D3E1E-9F32-42AD-954D-FFB672ED2089}">
      <dsp:nvSpPr>
        <dsp:cNvPr id="0" name=""/>
        <dsp:cNvSpPr/>
      </dsp:nvSpPr>
      <dsp:spPr>
        <a:xfrm>
          <a:off x="10572003" y="3594782"/>
          <a:ext cx="1500087" cy="750043"/>
        </a:xfrm>
        <a:prstGeom prst="rect">
          <a:avLst/>
        </a:pr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Parallel converters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10572003" y="3594782"/>
        <a:ext cx="1500087" cy="750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32203-90F9-4201-AE18-5BEB9E682937}">
      <dsp:nvSpPr>
        <dsp:cNvPr id="0" name=""/>
        <dsp:cNvSpPr/>
      </dsp:nvSpPr>
      <dsp:spPr>
        <a:xfrm rot="5400000">
          <a:off x="-180345" y="183411"/>
          <a:ext cx="1202302" cy="8416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1</a:t>
          </a:r>
          <a:endParaRPr lang="en-US" sz="2300" kern="1200" dirty="0"/>
        </a:p>
      </dsp:txBody>
      <dsp:txXfrm rot="-5400000">
        <a:off x="1" y="423872"/>
        <a:ext cx="841611" cy="360691"/>
      </dsp:txXfrm>
    </dsp:sp>
    <dsp:sp modelId="{1B8581B1-EDB5-49D4-A431-1029EACC0ED2}">
      <dsp:nvSpPr>
        <dsp:cNvPr id="0" name=""/>
        <dsp:cNvSpPr/>
      </dsp:nvSpPr>
      <dsp:spPr>
        <a:xfrm rot="5400000">
          <a:off x="3840057" y="-2995380"/>
          <a:ext cx="781496" cy="67783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State Variable Description for ON State of Q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State Variable Description for OFF State of Q</a:t>
          </a:r>
          <a:endParaRPr lang="en-US" sz="2200" kern="1200" dirty="0"/>
        </a:p>
      </dsp:txBody>
      <dsp:txXfrm rot="-5400000">
        <a:off x="841612" y="41214"/>
        <a:ext cx="6740239" cy="705198"/>
      </dsp:txXfrm>
    </dsp:sp>
    <dsp:sp modelId="{85F308BB-B91A-4DA4-A284-7AD06EB7F8D1}">
      <dsp:nvSpPr>
        <dsp:cNvPr id="0" name=""/>
        <dsp:cNvSpPr/>
      </dsp:nvSpPr>
      <dsp:spPr>
        <a:xfrm rot="5400000">
          <a:off x="-180345" y="1238454"/>
          <a:ext cx="1202302" cy="8416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2</a:t>
          </a:r>
          <a:endParaRPr lang="en-US" sz="2300" kern="1200" dirty="0"/>
        </a:p>
      </dsp:txBody>
      <dsp:txXfrm rot="-5400000">
        <a:off x="1" y="1478915"/>
        <a:ext cx="841611" cy="360691"/>
      </dsp:txXfrm>
    </dsp:sp>
    <dsp:sp modelId="{E8BC0326-E53C-4BD3-B088-B2F4FDDD486C}">
      <dsp:nvSpPr>
        <dsp:cNvPr id="0" name=""/>
        <dsp:cNvSpPr/>
      </dsp:nvSpPr>
      <dsp:spPr>
        <a:xfrm rot="5400000">
          <a:off x="3840057" y="-1940337"/>
          <a:ext cx="781496" cy="67783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Time Averaging using duty ratio</a:t>
          </a:r>
          <a:endParaRPr lang="en-US" sz="2200" kern="1200" dirty="0"/>
        </a:p>
      </dsp:txBody>
      <dsp:txXfrm rot="-5400000">
        <a:off x="841612" y="1096257"/>
        <a:ext cx="6740239" cy="705198"/>
      </dsp:txXfrm>
    </dsp:sp>
    <dsp:sp modelId="{8E7C12A3-F253-4350-BBA3-9D142E9C4CE7}">
      <dsp:nvSpPr>
        <dsp:cNvPr id="0" name=""/>
        <dsp:cNvSpPr/>
      </dsp:nvSpPr>
      <dsp:spPr>
        <a:xfrm rot="5400000">
          <a:off x="-180345" y="2293497"/>
          <a:ext cx="1202302" cy="8416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3</a:t>
          </a:r>
          <a:endParaRPr lang="en-US" sz="2300" kern="1200" dirty="0"/>
        </a:p>
      </dsp:txBody>
      <dsp:txXfrm rot="-5400000">
        <a:off x="1" y="2533958"/>
        <a:ext cx="841611" cy="360691"/>
      </dsp:txXfrm>
    </dsp:sp>
    <dsp:sp modelId="{9973AEBB-4F8B-44A7-937D-BC2698FACDCA}">
      <dsp:nvSpPr>
        <dsp:cNvPr id="0" name=""/>
        <dsp:cNvSpPr/>
      </dsp:nvSpPr>
      <dsp:spPr>
        <a:xfrm rot="5400000">
          <a:off x="3840057" y="-885294"/>
          <a:ext cx="781496" cy="67783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Introducing Small Perturbations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Separating AC and DC Components</a:t>
          </a:r>
          <a:endParaRPr lang="en-US" sz="2200" kern="1200" dirty="0"/>
        </a:p>
      </dsp:txBody>
      <dsp:txXfrm rot="-5400000">
        <a:off x="841612" y="2151300"/>
        <a:ext cx="6740239" cy="705198"/>
      </dsp:txXfrm>
    </dsp:sp>
    <dsp:sp modelId="{A1ED4A77-3106-4E7A-8A84-E62787EE5410}">
      <dsp:nvSpPr>
        <dsp:cNvPr id="0" name=""/>
        <dsp:cNvSpPr/>
      </dsp:nvSpPr>
      <dsp:spPr>
        <a:xfrm rot="5400000">
          <a:off x="-180345" y="3348540"/>
          <a:ext cx="1202302" cy="8416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4</a:t>
          </a:r>
          <a:endParaRPr lang="en-US" sz="2300" kern="1200" dirty="0"/>
        </a:p>
      </dsp:txBody>
      <dsp:txXfrm rot="-5400000">
        <a:off x="1" y="3589001"/>
        <a:ext cx="841611" cy="360691"/>
      </dsp:txXfrm>
    </dsp:sp>
    <dsp:sp modelId="{2440C7A5-AA05-401E-9615-6B051AABF197}">
      <dsp:nvSpPr>
        <dsp:cNvPr id="0" name=""/>
        <dsp:cNvSpPr/>
      </dsp:nvSpPr>
      <dsp:spPr>
        <a:xfrm rot="5400000">
          <a:off x="3840057" y="169749"/>
          <a:ext cx="781496" cy="67783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Transforming to s-Domain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Solving for Transfer Function</a:t>
          </a:r>
          <a:endParaRPr lang="en-US" sz="2200" kern="1200" dirty="0"/>
        </a:p>
      </dsp:txBody>
      <dsp:txXfrm rot="-5400000">
        <a:off x="841612" y="3206344"/>
        <a:ext cx="6740239" cy="705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F523F-7BAC-4D34-A47E-40D68B259057}">
      <dsp:nvSpPr>
        <dsp:cNvPr id="0" name=""/>
        <dsp:cNvSpPr/>
      </dsp:nvSpPr>
      <dsp:spPr>
        <a:xfrm>
          <a:off x="0" y="746961"/>
          <a:ext cx="7620000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395732" rIns="59139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Lead Compensator</a:t>
          </a:r>
          <a:endParaRPr lang="en-US" sz="1900" kern="1200" dirty="0"/>
        </a:p>
      </dsp:txBody>
      <dsp:txXfrm>
        <a:off x="0" y="746961"/>
        <a:ext cx="7620000" cy="807975"/>
      </dsp:txXfrm>
    </dsp:sp>
    <dsp:sp modelId="{732613DE-F5D8-4487-8C9D-07B7C0CE7014}">
      <dsp:nvSpPr>
        <dsp:cNvPr id="0" name=""/>
        <dsp:cNvSpPr/>
      </dsp:nvSpPr>
      <dsp:spPr>
        <a:xfrm>
          <a:off x="381000" y="466521"/>
          <a:ext cx="533400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Gain crossover freq. below switching frequency</a:t>
          </a:r>
          <a:endParaRPr lang="en-US" sz="1900" kern="1200" dirty="0"/>
        </a:p>
      </dsp:txBody>
      <dsp:txXfrm>
        <a:off x="408380" y="493901"/>
        <a:ext cx="5279240" cy="506120"/>
      </dsp:txXfrm>
    </dsp:sp>
    <dsp:sp modelId="{422C23BF-E96F-4E2D-82EA-787D0ED27CA9}">
      <dsp:nvSpPr>
        <dsp:cNvPr id="0" name=""/>
        <dsp:cNvSpPr/>
      </dsp:nvSpPr>
      <dsp:spPr>
        <a:xfrm>
          <a:off x="0" y="1937976"/>
          <a:ext cx="7620000" cy="778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395732" rIns="59139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dirty="0" smtClean="0"/>
            <a:t>Lead Compensator</a:t>
          </a:r>
          <a:endParaRPr lang="en-US" sz="1800" kern="1200" baseline="0" dirty="0"/>
        </a:p>
      </dsp:txBody>
      <dsp:txXfrm>
        <a:off x="0" y="1937976"/>
        <a:ext cx="7620000" cy="778050"/>
      </dsp:txXfrm>
    </dsp:sp>
    <dsp:sp modelId="{DCC2E038-D264-4D98-A71E-322F6D7EA192}">
      <dsp:nvSpPr>
        <dsp:cNvPr id="0" name=""/>
        <dsp:cNvSpPr/>
      </dsp:nvSpPr>
      <dsp:spPr>
        <a:xfrm>
          <a:off x="381000" y="1657536"/>
          <a:ext cx="533400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Phase margin between 45</a:t>
          </a:r>
          <a:r>
            <a:rPr lang="en-US" sz="1900" kern="1200" baseline="30000" dirty="0" smtClean="0"/>
            <a:t>o</a:t>
          </a:r>
          <a:r>
            <a:rPr lang="en-US" sz="1900" kern="1200" dirty="0" smtClean="0"/>
            <a:t> to 60</a:t>
          </a:r>
          <a:r>
            <a:rPr lang="en-US" sz="1800" kern="1200" baseline="30000" dirty="0" smtClean="0"/>
            <a:t>o</a:t>
          </a:r>
          <a:endParaRPr lang="en-US" sz="1800" kern="1200" baseline="30000" dirty="0"/>
        </a:p>
      </dsp:txBody>
      <dsp:txXfrm>
        <a:off x="408380" y="1684916"/>
        <a:ext cx="5279240" cy="506120"/>
      </dsp:txXfrm>
    </dsp:sp>
    <dsp:sp modelId="{5523DD02-8D78-489E-A0D8-6C73B141583D}">
      <dsp:nvSpPr>
        <dsp:cNvPr id="0" name=""/>
        <dsp:cNvSpPr/>
      </dsp:nvSpPr>
      <dsp:spPr>
        <a:xfrm>
          <a:off x="0" y="3099066"/>
          <a:ext cx="7620000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395732" rIns="59139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Lag Compensator</a:t>
          </a:r>
          <a:endParaRPr lang="en-US" sz="1900" kern="1200" dirty="0"/>
        </a:p>
      </dsp:txBody>
      <dsp:txXfrm>
        <a:off x="0" y="3099066"/>
        <a:ext cx="7620000" cy="807975"/>
      </dsp:txXfrm>
    </dsp:sp>
    <dsp:sp modelId="{0C5A5722-D467-4B14-859E-79BB5E06A612}">
      <dsp:nvSpPr>
        <dsp:cNvPr id="0" name=""/>
        <dsp:cNvSpPr/>
      </dsp:nvSpPr>
      <dsp:spPr>
        <a:xfrm>
          <a:off x="381000" y="2818626"/>
          <a:ext cx="533400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High gain at low frequencies</a:t>
          </a:r>
          <a:endParaRPr lang="en-US" sz="1900" kern="1200" dirty="0"/>
        </a:p>
      </dsp:txBody>
      <dsp:txXfrm>
        <a:off x="408380" y="2846006"/>
        <a:ext cx="527924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71B3-9C71-4760-90BC-E450876C1CD8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720D-E4D3-4F5C-B0F5-69F879E49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84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71B3-9C71-4760-90BC-E450876C1CD8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720D-E4D3-4F5C-B0F5-69F879E49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29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71B3-9C71-4760-90BC-E450876C1CD8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720D-E4D3-4F5C-B0F5-69F879E49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30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71B3-9C71-4760-90BC-E450876C1CD8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720D-E4D3-4F5C-B0F5-69F879E49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5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71B3-9C71-4760-90BC-E450876C1CD8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720D-E4D3-4F5C-B0F5-69F879E49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05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71B3-9C71-4760-90BC-E450876C1CD8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720D-E4D3-4F5C-B0F5-69F879E49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09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71B3-9C71-4760-90BC-E450876C1CD8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720D-E4D3-4F5C-B0F5-69F879E49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01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71B3-9C71-4760-90BC-E450876C1CD8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720D-E4D3-4F5C-B0F5-69F879E49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41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71B3-9C71-4760-90BC-E450876C1CD8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720D-E4D3-4F5C-B0F5-69F879E49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32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71B3-9C71-4760-90BC-E450876C1CD8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720D-E4D3-4F5C-B0F5-69F879E49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71B3-9C71-4760-90BC-E450876C1CD8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720D-E4D3-4F5C-B0F5-69F879E49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60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A71B3-9C71-4760-90BC-E450876C1CD8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8720D-E4D3-4F5C-B0F5-69F879E49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8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1" y="1122363"/>
            <a:ext cx="11117943" cy="2387600"/>
          </a:xfrm>
        </p:spPr>
        <p:txBody>
          <a:bodyPr>
            <a:noAutofit/>
          </a:bodyPr>
          <a:lstStyle/>
          <a:p>
            <a:r>
              <a:rPr lang="en-US" sz="4800" dirty="0"/>
              <a:t>Design and Control of WEDM Pulsed Power Supply for Fabrication of Silicon Wafers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8776"/>
            <a:ext cx="9144000" cy="1655762"/>
          </a:xfrm>
        </p:spPr>
        <p:txBody>
          <a:bodyPr/>
          <a:lstStyle/>
          <a:p>
            <a:r>
              <a:rPr lang="en-IN" dirty="0" err="1" smtClean="0"/>
              <a:t>Akshay</a:t>
            </a:r>
            <a:r>
              <a:rPr lang="en-IN" dirty="0" smtClean="0"/>
              <a:t> </a:t>
            </a:r>
            <a:r>
              <a:rPr lang="en-IN" dirty="0" err="1" smtClean="0"/>
              <a:t>Khadse</a:t>
            </a:r>
            <a:endParaRPr lang="en-IN" dirty="0" smtClean="0"/>
          </a:p>
          <a:p>
            <a:r>
              <a:rPr lang="en-IN" dirty="0" smtClean="0"/>
              <a:t>(153079011)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2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9"/>
            <a:ext cx="8458200" cy="121615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Working: </a:t>
            </a:r>
            <a:r>
              <a:rPr lang="en-IN" dirty="0" smtClean="0"/>
              <a:t>Implosion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4" y="1298448"/>
            <a:ext cx="4802409" cy="23225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3584448"/>
            <a:ext cx="4795572" cy="32735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1602" y="446204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Implosion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853472" y="3738835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Source</a:t>
            </a:r>
          </a:p>
          <a:p>
            <a:pPr algn="r"/>
            <a:r>
              <a:rPr lang="en-US" sz="1400" dirty="0"/>
              <a:t>Voltage</a:t>
            </a:r>
            <a:endParaRPr lang="en-GB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853472" y="4505144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Spark</a:t>
            </a:r>
          </a:p>
          <a:p>
            <a:pPr algn="r"/>
            <a:r>
              <a:rPr lang="en-US" sz="1400" dirty="0"/>
              <a:t>Voltage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970123" y="5635336"/>
            <a:ext cx="741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Spark</a:t>
            </a:r>
          </a:p>
          <a:p>
            <a:pPr algn="r"/>
            <a:r>
              <a:rPr lang="en-US" sz="1400" dirty="0"/>
              <a:t>Current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047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9"/>
            <a:ext cx="8458200" cy="121615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Working: </a:t>
            </a:r>
            <a:r>
              <a:rPr lang="en-IN" dirty="0" smtClean="0"/>
              <a:t>Dead </a:t>
            </a:r>
            <a:r>
              <a:rPr lang="en-IN" dirty="0"/>
              <a:t>T</a:t>
            </a:r>
            <a:r>
              <a:rPr lang="en-IN" dirty="0" smtClean="0"/>
              <a:t>ime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2" y="1298448"/>
            <a:ext cx="4802409" cy="23225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3584448"/>
            <a:ext cx="4795572" cy="3273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53472" y="3738835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Source</a:t>
            </a:r>
          </a:p>
          <a:p>
            <a:pPr algn="r"/>
            <a:r>
              <a:rPr lang="en-US" sz="1400" dirty="0"/>
              <a:t>Voltage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853472" y="4505144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Spark</a:t>
            </a:r>
          </a:p>
          <a:p>
            <a:pPr algn="r"/>
            <a:r>
              <a:rPr lang="en-US" sz="1400" dirty="0"/>
              <a:t>Voltage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970123" y="5635336"/>
            <a:ext cx="741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Spark</a:t>
            </a:r>
          </a:p>
          <a:p>
            <a:pPr algn="r"/>
            <a:r>
              <a:rPr lang="en-US" sz="1400" dirty="0"/>
              <a:t>Current</a:t>
            </a:r>
            <a:endParaRPr lang="en-GB" sz="1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67200" y="5638800"/>
            <a:ext cx="12954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62600" y="5638800"/>
            <a:ext cx="15240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0664" y="53697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0.1D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014550" y="536025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0.9D</a:t>
            </a:r>
            <a:endParaRPr lang="en-GB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686802" y="6172202"/>
            <a:ext cx="1251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*Not to the scale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506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Converter Topology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89961"/>
            <a:ext cx="8153400" cy="4516931"/>
          </a:xfrm>
        </p:spPr>
      </p:pic>
      <p:sp>
        <p:nvSpPr>
          <p:cNvPr id="3" name="TextBox 2"/>
          <p:cNvSpPr txBox="1"/>
          <p:nvPr/>
        </p:nvSpPr>
        <p:spPr>
          <a:xfrm>
            <a:off x="3454400" y="6255662"/>
            <a:ext cx="542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Pulsed power supply using power electronic switches</a:t>
            </a:r>
            <a:r>
              <a:rPr lang="en-IN" baseline="30000" dirty="0" smtClean="0"/>
              <a:t>[8]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23704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&amp;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indent="-342891"/>
            <a:r>
              <a:rPr lang="en-US" b="0" dirty="0" smtClean="0"/>
              <a:t>4 switches – 16 switching states</a:t>
            </a:r>
          </a:p>
          <a:p>
            <a:pPr marL="342891" indent="-342891"/>
            <a:r>
              <a:rPr lang="en-US" b="0" dirty="0" smtClean="0"/>
              <a:t>Increased complexity in modelling</a:t>
            </a:r>
          </a:p>
          <a:p>
            <a:pPr marL="342891" indent="-342891"/>
            <a:r>
              <a:rPr lang="en-US" b="0" dirty="0" smtClean="0"/>
              <a:t>3 distinct components:</a:t>
            </a:r>
          </a:p>
          <a:p>
            <a:pPr marL="800080" lvl="1" indent="-342891"/>
            <a:r>
              <a:rPr lang="en-US" dirty="0" smtClean="0"/>
              <a:t>Single Quadrant DC-DC Converter</a:t>
            </a:r>
          </a:p>
          <a:p>
            <a:pPr marL="800080" lvl="1" indent="-342891"/>
            <a:r>
              <a:rPr lang="en-US" b="0" dirty="0" smtClean="0"/>
              <a:t>2 Quadrant DC-DC Converter</a:t>
            </a:r>
          </a:p>
          <a:p>
            <a:pPr marL="800080" lvl="1" indent="-342891"/>
            <a:r>
              <a:rPr lang="en-US" dirty="0" smtClean="0"/>
              <a:t>Ignition Control Switch</a:t>
            </a:r>
            <a:endParaRPr lang="en-IN" b="0" dirty="0" smtClean="0"/>
          </a:p>
          <a:p>
            <a:pPr marL="342891" indent="-342891"/>
            <a:r>
              <a:rPr lang="en-US" b="0" dirty="0" smtClean="0"/>
              <a:t>Current from single quadrant converter acts as a disturbance to 2 quadrant converter</a:t>
            </a:r>
            <a:endParaRPr lang="en-IN" b="0" dirty="0" smtClean="0"/>
          </a:p>
          <a:p>
            <a:pPr marL="342891" indent="-342891"/>
            <a:r>
              <a:rPr lang="en-IN" b="0" dirty="0" smtClean="0"/>
              <a:t>Separate modelling of current and voltage sources</a:t>
            </a:r>
          </a:p>
        </p:txBody>
      </p:sp>
    </p:spTree>
    <p:extLst>
      <p:ext uri="{BB962C8B-B14F-4D97-AF65-F5344CB8AC3E}">
        <p14:creationId xmlns:p14="http://schemas.microsoft.com/office/powerpoint/2010/main" val="31955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Time Average </a:t>
            </a:r>
            <a:r>
              <a:rPr lang="en-IN" dirty="0" smtClean="0"/>
              <a:t>Modelling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752601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59847" y="6003409"/>
            <a:ext cx="327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Time average modelling steps </a:t>
            </a:r>
            <a:r>
              <a:rPr lang="en-IN" baseline="30000" dirty="0" smtClean="0"/>
              <a:t>[9]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5974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Voltage Source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614" y="2034382"/>
            <a:ext cx="100107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Voltage Source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441" y="1690689"/>
            <a:ext cx="6465907" cy="5142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9" r="56047"/>
          <a:stretch/>
        </p:blipFill>
        <p:spPr>
          <a:xfrm>
            <a:off x="7248907" y="1870569"/>
            <a:ext cx="3852000" cy="156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3800" r="722"/>
          <a:stretch/>
        </p:blipFill>
        <p:spPr>
          <a:xfrm>
            <a:off x="7248907" y="4316058"/>
            <a:ext cx="48600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Current Source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889" y="2772569"/>
            <a:ext cx="10182225" cy="245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8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Current Source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19"/>
          <a:stretch/>
        </p:blipFill>
        <p:spPr>
          <a:xfrm>
            <a:off x="585454" y="1624530"/>
            <a:ext cx="6669785" cy="5121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7" r="66065"/>
          <a:stretch/>
        </p:blipFill>
        <p:spPr>
          <a:xfrm>
            <a:off x="7255239" y="1849381"/>
            <a:ext cx="2502000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3657" r="419"/>
          <a:stretch/>
        </p:blipFill>
        <p:spPr>
          <a:xfrm>
            <a:off x="7255239" y="4297478"/>
            <a:ext cx="48600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Nonlinear Model</a:t>
            </a:r>
            <a:endParaRPr lang="en-IN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345" y="1843806"/>
            <a:ext cx="5124451" cy="3971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283" y="1066593"/>
            <a:ext cx="2041832" cy="15544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398" y="2650048"/>
            <a:ext cx="4751167" cy="15875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282" y="4481683"/>
            <a:ext cx="3370569" cy="135306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6478055" y="4365571"/>
            <a:ext cx="3609376" cy="1585288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1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220200" cy="43513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Extracting silicon </a:t>
            </a:r>
            <a:r>
              <a:rPr lang="en-US" dirty="0" smtClean="0"/>
              <a:t>wafers: </a:t>
            </a:r>
            <a:r>
              <a:rPr lang="en-US" dirty="0" smtClean="0"/>
              <a:t>20</a:t>
            </a:r>
            <a:r>
              <a:rPr lang="en-US" dirty="0"/>
              <a:t>% of total </a:t>
            </a:r>
            <a:r>
              <a:rPr lang="en-US" dirty="0" smtClean="0"/>
              <a:t>energy </a:t>
            </a:r>
            <a:r>
              <a:rPr lang="en-IN" dirty="0" smtClean="0"/>
              <a:t>consumption </a:t>
            </a:r>
            <a:r>
              <a:rPr lang="en-IN" dirty="0"/>
              <a:t>throughout </a:t>
            </a:r>
            <a:r>
              <a:rPr lang="en-IN" dirty="0" smtClean="0"/>
              <a:t>process</a:t>
            </a:r>
            <a:r>
              <a:rPr lang="en-IN" baseline="30000" dirty="0" smtClean="0"/>
              <a:t>[1]</a:t>
            </a:r>
            <a:endParaRPr lang="en-IN" baseline="30000" dirty="0" smtClean="0"/>
          </a:p>
          <a:p>
            <a:r>
              <a:rPr lang="en-IN" dirty="0" smtClean="0"/>
              <a:t>Traditional silicon cutting</a:t>
            </a:r>
          </a:p>
          <a:p>
            <a:pPr lvl="1"/>
            <a:r>
              <a:rPr lang="en-IN" dirty="0" smtClean="0"/>
              <a:t>Wire loose slurry</a:t>
            </a:r>
          </a:p>
          <a:p>
            <a:pPr lvl="1"/>
            <a:r>
              <a:rPr lang="en-IN" dirty="0" smtClean="0"/>
              <a:t>Diamond saw cutting</a:t>
            </a:r>
          </a:p>
          <a:p>
            <a:r>
              <a:rPr lang="en-IN" dirty="0" smtClean="0"/>
              <a:t>Wire diameter = o(100 um)</a:t>
            </a:r>
          </a:p>
          <a:p>
            <a:r>
              <a:rPr lang="en-IN" dirty="0" smtClean="0"/>
              <a:t>Micro-fractures depth = 20 um</a:t>
            </a:r>
          </a:p>
          <a:p>
            <a:r>
              <a:rPr lang="en-IN" dirty="0" smtClean="0"/>
              <a:t>Wafer thickness = 180 </a:t>
            </a:r>
            <a:r>
              <a:rPr lang="en-IN" dirty="0" smtClean="0"/>
              <a:t>um</a:t>
            </a:r>
            <a:r>
              <a:rPr lang="en-IN" baseline="30000" dirty="0" smtClean="0"/>
              <a:t>[2]</a:t>
            </a:r>
            <a:endParaRPr lang="en-IN" baseline="30000" dirty="0" smtClean="0"/>
          </a:p>
          <a:p>
            <a:r>
              <a:rPr lang="en-IN" dirty="0" smtClean="0"/>
              <a:t>Material lost = 50% approx</a:t>
            </a:r>
            <a:r>
              <a:rPr lang="en-IN" dirty="0" smtClean="0"/>
              <a:t>.</a:t>
            </a:r>
            <a:r>
              <a:rPr lang="en-IN" baseline="30000" dirty="0" smtClean="0"/>
              <a:t>[3]</a:t>
            </a:r>
            <a:endParaRPr lang="en-IN" baseline="30000" dirty="0" smtClean="0"/>
          </a:p>
          <a:p>
            <a:r>
              <a:rPr lang="en-US" dirty="0"/>
              <a:t>Contamination of wafers due to </a:t>
            </a:r>
            <a:r>
              <a:rPr lang="en-US" dirty="0" smtClean="0"/>
              <a:t>slurry</a:t>
            </a:r>
            <a:r>
              <a:rPr lang="en-US" baseline="30000" dirty="0" smtClean="0"/>
              <a:t>[4]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32578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Nonlinear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132" y="2512446"/>
            <a:ext cx="3829051" cy="2600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401" y="1886857"/>
            <a:ext cx="1922219" cy="6145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402" y="2759534"/>
            <a:ext cx="4746399" cy="15450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402" y="4551586"/>
            <a:ext cx="3362407" cy="97835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478055" y="4562703"/>
            <a:ext cx="3609376" cy="96724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Compensator Design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752601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229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Compensator Design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1036" y="1582057"/>
            <a:ext cx="5638765" cy="4475611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516782"/>
            <a:ext cx="5638765" cy="45963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91656" y="6168575"/>
            <a:ext cx="254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Voltage Source Bode Plot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019146" y="6168575"/>
            <a:ext cx="25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Current Source Bode plot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480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Current Mode Control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329" y="1581717"/>
            <a:ext cx="5574953" cy="4586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974" y="2133259"/>
            <a:ext cx="4238625" cy="2619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51367" y="4752631"/>
            <a:ext cx="2188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Inductor </a:t>
            </a:r>
            <a:r>
              <a:rPr lang="en-IN" dirty="0" smtClean="0"/>
              <a:t>Current in</a:t>
            </a:r>
          </a:p>
          <a:p>
            <a:pPr algn="ctr"/>
            <a:r>
              <a:rPr lang="en-IN" dirty="0"/>
              <a:t>c</a:t>
            </a:r>
            <a:r>
              <a:rPr lang="en-IN" dirty="0" smtClean="0"/>
              <a:t>urrent mode control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5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Current Mode Control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624" y="1332139"/>
            <a:ext cx="5475625" cy="55258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082" y="1482231"/>
            <a:ext cx="4600919" cy="2351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404" y="4900426"/>
            <a:ext cx="2108483" cy="9501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31314" y="3707424"/>
            <a:ext cx="345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Equivalent circuit of voltage source</a:t>
            </a:r>
          </a:p>
          <a:p>
            <a:pPr algn="ctr"/>
            <a:r>
              <a:rPr lang="en-IN" dirty="0"/>
              <a:t>w</a:t>
            </a:r>
            <a:r>
              <a:rPr lang="en-IN" dirty="0" smtClean="0"/>
              <a:t>ith current mode control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00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Pulsed Reference Scheme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2684"/>
          <a:stretch/>
        </p:blipFill>
        <p:spPr>
          <a:xfrm>
            <a:off x="2737648" y="2993572"/>
            <a:ext cx="6703363" cy="2005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30" y="4999514"/>
            <a:ext cx="5240324" cy="1858487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b="65447"/>
          <a:stretch/>
        </p:blipFill>
        <p:spPr>
          <a:xfrm>
            <a:off x="2737647" y="1277362"/>
            <a:ext cx="6703363" cy="18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3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70" y="1303681"/>
            <a:ext cx="7011848" cy="5424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049" y="2957742"/>
            <a:ext cx="3370569" cy="1353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163" y="4679951"/>
            <a:ext cx="2430512" cy="4581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9052" y="5432764"/>
            <a:ext cx="3176579" cy="1098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9052" y="1173053"/>
            <a:ext cx="2041832" cy="155442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7850049" y="5432764"/>
            <a:ext cx="3145583" cy="109866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1220618" y="576217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[10]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Sliding Mode </a:t>
            </a:r>
            <a:r>
              <a:rPr lang="en-IN" dirty="0" smtClean="0"/>
              <a:t>Control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721100" y="5612765"/>
            <a:ext cx="2952000" cy="28800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IN" dirty="0" smtClean="0"/>
              <a:t>Phase Portrait of voltage 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5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Sliding Mode Control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19"/>
          <a:stretch/>
        </p:blipFill>
        <p:spPr>
          <a:xfrm>
            <a:off x="6394122" y="1497922"/>
            <a:ext cx="5424463" cy="44982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72" y="1332707"/>
            <a:ext cx="6267451" cy="5067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99400" y="5999897"/>
            <a:ext cx="279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Voltage source trajectory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701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Sliding Mode Control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679" y="1767570"/>
            <a:ext cx="11010919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Selection of L and C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818" y="1825625"/>
            <a:ext cx="9022367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Wire Electric Discharge Machining</a:t>
            </a:r>
            <a:endParaRPr lang="en-IN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688" y="1690690"/>
            <a:ext cx="7012623" cy="40244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99652" y="5930900"/>
            <a:ext cx="399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Diagrammatic </a:t>
            </a:r>
            <a:r>
              <a:rPr lang="en-IN" dirty="0"/>
              <a:t>representation of WEDM</a:t>
            </a:r>
          </a:p>
        </p:txBody>
      </p:sp>
    </p:spTree>
    <p:extLst>
      <p:ext uri="{BB962C8B-B14F-4D97-AF65-F5344CB8AC3E}">
        <p14:creationId xmlns:p14="http://schemas.microsoft.com/office/powerpoint/2010/main" val="279109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Selection of L and C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83" y="1422396"/>
            <a:ext cx="11519412" cy="521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Selection of L and C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014" y="1538516"/>
            <a:ext cx="5265653" cy="50928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56000" y="6108700"/>
            <a:ext cx="1219200" cy="522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99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Setup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326" y="1512890"/>
            <a:ext cx="7387347" cy="43513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6240" y="6083300"/>
            <a:ext cx="361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Block diagram of hardware setup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470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Current Sensor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584" y="1690690"/>
            <a:ext cx="7670832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48799" y="6042028"/>
            <a:ext cx="2494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Current sensor testing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5361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Voltage </a:t>
            </a:r>
            <a:r>
              <a:rPr lang="en-IN" dirty="0" smtClean="0"/>
              <a:t>Sensor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9" y="1884477"/>
            <a:ext cx="8277225" cy="39433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52189" y="282269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</a:t>
            </a:r>
            <a:r>
              <a:rPr lang="en-IN" baseline="-25000" dirty="0" smtClean="0"/>
              <a:t>1</a:t>
            </a:r>
            <a:endParaRPr lang="en-IN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2493546" y="383046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</a:t>
            </a:r>
            <a:r>
              <a:rPr lang="en-IN" baseline="-25000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0229" y="276173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</a:t>
            </a:r>
            <a:r>
              <a:rPr lang="en-IN" baseline="-250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58789" y="162719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</a:t>
            </a:r>
            <a:r>
              <a:rPr lang="en-IN" baseline="-25000" dirty="0" smtClean="0"/>
              <a:t>1</a:t>
            </a:r>
            <a:endParaRPr lang="en-IN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300549" y="439241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</a:t>
            </a:r>
            <a:r>
              <a:rPr lang="en-IN" baseline="-25000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2526" y="439241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</a:t>
            </a:r>
            <a:r>
              <a:rPr lang="en-IN" baseline="-25000" dirty="0" smtClean="0"/>
              <a:t>2</a:t>
            </a:r>
            <a:endParaRPr lang="en-IN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6173052" y="267942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</a:t>
            </a:r>
            <a:r>
              <a:rPr lang="en-IN" baseline="-25000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88986" y="200922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</a:t>
            </a:r>
            <a:r>
              <a:rPr lang="en-IN" baseline="-25000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71329" y="290040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</a:t>
            </a:r>
            <a:r>
              <a:rPr lang="en-IN" baseline="-25000" dirty="0" smtClean="0"/>
              <a:t>7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381007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Current </a:t>
            </a:r>
            <a:r>
              <a:rPr lang="en-IN" dirty="0" smtClean="0"/>
              <a:t>Sensor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4" y="1893889"/>
            <a:ext cx="8334375" cy="3848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13429" y="332053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R</a:t>
            </a:r>
            <a:r>
              <a:rPr lang="en-IN" baseline="-25000" dirty="0" err="1" smtClean="0"/>
              <a:t>s</a:t>
            </a:r>
            <a:endParaRPr lang="en-IN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74489" y="288619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</a:t>
            </a:r>
            <a:r>
              <a:rPr lang="en-IN" baseline="-25000" dirty="0" smtClean="0"/>
              <a:t>1</a:t>
            </a:r>
            <a:endParaRPr lang="en-IN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3115846" y="389396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</a:t>
            </a:r>
            <a:r>
              <a:rPr lang="en-IN" baseline="-25000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9029" y="282523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</a:t>
            </a:r>
            <a:r>
              <a:rPr lang="en-IN" baseline="-25000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17589" y="169069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</a:t>
            </a:r>
            <a:r>
              <a:rPr lang="en-IN" baseline="-25000" dirty="0" smtClean="0"/>
              <a:t>1</a:t>
            </a:r>
            <a:endParaRPr lang="en-IN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859349" y="445591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</a:t>
            </a:r>
            <a:r>
              <a:rPr lang="en-IN" baseline="-25000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51326" y="445591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</a:t>
            </a:r>
            <a:r>
              <a:rPr lang="en-IN" baseline="-25000" dirty="0" smtClean="0"/>
              <a:t>2</a:t>
            </a:r>
            <a:endParaRPr lang="en-IN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6642952" y="273022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</a:t>
            </a:r>
            <a:r>
              <a:rPr lang="en-IN" baseline="-25000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8886" y="206002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</a:t>
            </a:r>
            <a:r>
              <a:rPr lang="en-IN" baseline="-25000" dirty="0"/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41229" y="295120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</a:t>
            </a:r>
            <a:r>
              <a:rPr lang="en-IN" baseline="-25000" dirty="0" smtClean="0"/>
              <a:t>7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18898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Sensor Calibration</a:t>
            </a:r>
            <a:endParaRPr lang="en-IN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0642" y="1935710"/>
            <a:ext cx="5229159" cy="4169087"/>
          </a:xfrm>
          <a:prstGeom prst="rect">
            <a:avLst/>
          </a:prstGeom>
        </p:spPr>
      </p:pic>
      <p:pic>
        <p:nvPicPr>
          <p:cNvPr id="8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97793"/>
            <a:ext cx="5181600" cy="42070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43731" y="6149762"/>
            <a:ext cx="2922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Voltage Sensor Calibration</a:t>
            </a:r>
            <a:endParaRPr lang="en-IN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295579" y="6152724"/>
            <a:ext cx="2934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Current Sensor Calibration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750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IGBT Modules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69" y="1926674"/>
            <a:ext cx="7002548" cy="38793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09" y="2046515"/>
            <a:ext cx="4683631" cy="33676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6059" y="174200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Module 1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4704" y="174200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Module 2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5938" y="174200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Module 3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96924" y="6143563"/>
            <a:ext cx="2212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Converter Topology</a:t>
            </a:r>
            <a:endParaRPr lang="en-I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415232" y="6100020"/>
            <a:ext cx="26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err="1"/>
              <a:t>Semikron</a:t>
            </a:r>
            <a:r>
              <a:rPr lang="en-IN" sz="2000" dirty="0"/>
              <a:t> IGBT Modules</a:t>
            </a:r>
            <a:endParaRPr lang="en-IN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69771" y="5349346"/>
            <a:ext cx="111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Buck</a:t>
            </a:r>
          </a:p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Converter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76304" y="5327770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Ignition</a:t>
            </a:r>
          </a:p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Control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13364" y="5370970"/>
            <a:ext cx="1247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2 Quadrant</a:t>
            </a:r>
          </a:p>
          <a:p>
            <a:pPr algn="ctr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Converter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09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DSP Interfacing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170" y="1690688"/>
            <a:ext cx="4600575" cy="374332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7" y="1153370"/>
            <a:ext cx="4736645" cy="48330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88068" y="5986463"/>
            <a:ext cx="21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IGBT Module Ratings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480129" y="278713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</a:t>
            </a:r>
            <a:r>
              <a:rPr lang="en-IN" baseline="-25000" dirty="0" smtClean="0"/>
              <a:t>1</a:t>
            </a:r>
            <a:endParaRPr lang="en-IN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3621320" y="443178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</a:t>
            </a:r>
            <a:r>
              <a:rPr lang="en-IN" baseline="-25000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0479" y="464820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</a:t>
            </a:r>
            <a:r>
              <a:rPr lang="en-IN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8325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Simulation Results: PI Controller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687" y="2009438"/>
            <a:ext cx="4296371" cy="3317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49" y="1690690"/>
            <a:ext cx="6153151" cy="417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WEDM for Si-wafer manufacturing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24028"/>
            <a:ext cx="5181600" cy="2833461"/>
          </a:xfrm>
        </p:spPr>
        <p:txBody>
          <a:bodyPr>
            <a:normAutofit/>
          </a:bodyPr>
          <a:lstStyle/>
          <a:p>
            <a:r>
              <a:rPr lang="en-IN" dirty="0" smtClean="0"/>
              <a:t>Advantages</a:t>
            </a:r>
          </a:p>
          <a:p>
            <a:pPr lvl="1"/>
            <a:r>
              <a:rPr lang="en-IN" dirty="0"/>
              <a:t>Non contact micro-drilling process</a:t>
            </a:r>
          </a:p>
          <a:p>
            <a:pPr lvl="1"/>
            <a:r>
              <a:rPr lang="en-US" dirty="0" smtClean="0"/>
              <a:t>Cuts </a:t>
            </a:r>
            <a:r>
              <a:rPr lang="en-US" dirty="0"/>
              <a:t>free form </a:t>
            </a:r>
            <a:r>
              <a:rPr lang="en-US" dirty="0" smtClean="0"/>
              <a:t>contours</a:t>
            </a:r>
          </a:p>
          <a:p>
            <a:pPr lvl="1"/>
            <a:r>
              <a:rPr lang="en-US" dirty="0" smtClean="0"/>
              <a:t>Thinner </a:t>
            </a:r>
            <a:r>
              <a:rPr lang="en-US" dirty="0"/>
              <a:t>wires can be used</a:t>
            </a:r>
          </a:p>
          <a:p>
            <a:pPr lvl="1"/>
            <a:r>
              <a:rPr lang="en-IN" dirty="0" smtClean="0"/>
              <a:t>Reduced </a:t>
            </a:r>
            <a:r>
              <a:rPr lang="en-IN" dirty="0"/>
              <a:t>kerf </a:t>
            </a:r>
            <a:r>
              <a:rPr lang="en-IN" dirty="0" smtClean="0"/>
              <a:t>width</a:t>
            </a:r>
            <a:r>
              <a:rPr lang="en-IN" baseline="30000" dirty="0" smtClean="0"/>
              <a:t>[5</a:t>
            </a:r>
            <a:r>
              <a:rPr lang="en-IN" baseline="30000" dirty="0"/>
              <a:t>]</a:t>
            </a:r>
          </a:p>
          <a:p>
            <a:pPr lvl="1"/>
            <a:r>
              <a:rPr lang="en-IN" dirty="0" smtClean="0"/>
              <a:t>Net </a:t>
            </a:r>
            <a:r>
              <a:rPr lang="en-IN" dirty="0"/>
              <a:t>material saving of 200 </a:t>
            </a:r>
            <a:r>
              <a:rPr lang="en-IN" dirty="0" smtClean="0"/>
              <a:t>- </a:t>
            </a:r>
            <a:r>
              <a:rPr lang="en-IN" dirty="0"/>
              <a:t>300</a:t>
            </a:r>
            <a:r>
              <a:rPr lang="en-IN" dirty="0" smtClean="0"/>
              <a:t>%</a:t>
            </a:r>
            <a:r>
              <a:rPr lang="en-IN" baseline="30000" dirty="0" smtClean="0"/>
              <a:t>[</a:t>
            </a:r>
            <a:r>
              <a:rPr lang="en-IN" baseline="30000" dirty="0"/>
              <a:t>5</a:t>
            </a:r>
            <a:r>
              <a:rPr lang="en-IN" baseline="30000" dirty="0" smtClean="0"/>
              <a:t>]</a:t>
            </a:r>
            <a:endParaRPr lang="en-IN" baseline="30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24029"/>
            <a:ext cx="5181600" cy="3065689"/>
          </a:xfrm>
        </p:spPr>
        <p:txBody>
          <a:bodyPr>
            <a:normAutofit/>
          </a:bodyPr>
          <a:lstStyle/>
          <a:p>
            <a:r>
              <a:rPr lang="en-IN" dirty="0" smtClean="0"/>
              <a:t>Disadvantages</a:t>
            </a:r>
          </a:p>
          <a:p>
            <a:pPr lvl="1"/>
            <a:r>
              <a:rPr lang="en-US" dirty="0" smtClean="0"/>
              <a:t>Electrical </a:t>
            </a:r>
            <a:r>
              <a:rPr lang="en-US" dirty="0" err="1"/>
              <a:t>characterisation</a:t>
            </a:r>
            <a:r>
              <a:rPr lang="en-US" dirty="0"/>
              <a:t> of metal-semiconductor-dielectric sparks</a:t>
            </a:r>
          </a:p>
          <a:p>
            <a:pPr lvl="1"/>
            <a:r>
              <a:rPr lang="en-US" dirty="0" smtClean="0"/>
              <a:t>VI </a:t>
            </a:r>
            <a:r>
              <a:rPr lang="en-US" dirty="0"/>
              <a:t>characteristics of silicon </a:t>
            </a:r>
            <a:r>
              <a:rPr lang="en-US" dirty="0" smtClean="0"/>
              <a:t>are different </a:t>
            </a:r>
            <a:r>
              <a:rPr lang="en-US" dirty="0"/>
              <a:t>from that of </a:t>
            </a:r>
            <a:r>
              <a:rPr lang="en-US" dirty="0" smtClean="0"/>
              <a:t>steel</a:t>
            </a:r>
            <a:r>
              <a:rPr lang="en-US" baseline="30000" dirty="0" smtClean="0"/>
              <a:t>[6</a:t>
            </a:r>
            <a:r>
              <a:rPr lang="en-US" baseline="30000" dirty="0"/>
              <a:t>]</a:t>
            </a:r>
          </a:p>
          <a:p>
            <a:pPr lvl="1"/>
            <a:r>
              <a:rPr lang="en-US" dirty="0" smtClean="0"/>
              <a:t>Discrete setting ranges - Applicable only to </a:t>
            </a:r>
            <a:r>
              <a:rPr lang="en-US" dirty="0" smtClean="0"/>
              <a:t>steel</a:t>
            </a:r>
            <a:r>
              <a:rPr lang="en-IN" baseline="30000" dirty="0" smtClean="0"/>
              <a:t>[7</a:t>
            </a:r>
            <a:r>
              <a:rPr lang="en-IN" baseline="30000" dirty="0" smtClean="0"/>
              <a:t>]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8576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b="34713"/>
          <a:stretch/>
        </p:blipFill>
        <p:spPr>
          <a:xfrm>
            <a:off x="336329" y="119063"/>
            <a:ext cx="9997848" cy="205200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l="-9" t="4497" r="50676" b="26364"/>
          <a:stretch/>
        </p:blipFill>
        <p:spPr>
          <a:xfrm>
            <a:off x="254687" y="2216916"/>
            <a:ext cx="5004000" cy="216000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4"/>
          <a:srcRect t="6315" b="3885"/>
          <a:stretch/>
        </p:blipFill>
        <p:spPr>
          <a:xfrm>
            <a:off x="211821" y="4470972"/>
            <a:ext cx="10229851" cy="241200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3"/>
          <a:srcRect l="49866" t="4497" r="2237" b="26364"/>
          <a:stretch/>
        </p:blipFill>
        <p:spPr>
          <a:xfrm>
            <a:off x="5273201" y="2194860"/>
            <a:ext cx="4872291" cy="216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60006" y="883810"/>
            <a:ext cx="1106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PI</a:t>
            </a:r>
          </a:p>
          <a:p>
            <a:r>
              <a:rPr lang="en-IN" sz="2400" dirty="0"/>
              <a:t>Control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160006" y="2736140"/>
            <a:ext cx="1945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Current Mode</a:t>
            </a:r>
          </a:p>
          <a:p>
            <a:r>
              <a:rPr lang="en-IN" sz="2400" dirty="0"/>
              <a:t>Control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24954" y="5030642"/>
            <a:ext cx="1866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Compensator</a:t>
            </a:r>
          </a:p>
          <a:p>
            <a:r>
              <a:rPr lang="en-IN" sz="2400" dirty="0"/>
              <a:t>Control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080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Experimental Setup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114" y="918820"/>
            <a:ext cx="4933951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656" y="3560423"/>
            <a:ext cx="5029200" cy="285750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54" y="1690689"/>
            <a:ext cx="5238751" cy="401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Results: Fixed R</a:t>
            </a:r>
            <a:r>
              <a:rPr lang="en-IN" baseline="-25000" dirty="0" smtClean="0"/>
              <a:t>L</a:t>
            </a:r>
            <a:endParaRPr lang="en-IN" baseline="-25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600" y="1361444"/>
            <a:ext cx="10804799" cy="4516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4971" y="6081485"/>
            <a:ext cx="442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Operation with fixed resistance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322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Results: Switched R</a:t>
            </a:r>
            <a:r>
              <a:rPr lang="en-IN" baseline="-25000" dirty="0" smtClean="0"/>
              <a:t>L</a:t>
            </a:r>
            <a:endParaRPr lang="en-IN" baseline="-25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1430" y="398139"/>
            <a:ext cx="5194382" cy="6336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59" y="1859417"/>
            <a:ext cx="5010151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Results: Switched R</a:t>
            </a:r>
            <a:r>
              <a:rPr lang="en-IN" baseline="-25000" dirty="0" smtClean="0"/>
              <a:t>L</a:t>
            </a:r>
            <a:endParaRPr lang="en-IN" baseline="-25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1365" y="241187"/>
            <a:ext cx="4991100" cy="415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419" y="4518025"/>
            <a:ext cx="8829675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690689"/>
            <a:ext cx="51816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1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Initial power supply setup developed</a:t>
            </a:r>
          </a:p>
          <a:p>
            <a:r>
              <a:rPr lang="en-IN" dirty="0" smtClean="0"/>
              <a:t>Pulsed reference scheme verified in simulations</a:t>
            </a:r>
          </a:p>
          <a:p>
            <a:r>
              <a:rPr lang="en-IN" dirty="0" smtClean="0"/>
              <a:t>PI controllers implemented in hardware</a:t>
            </a:r>
          </a:p>
          <a:p>
            <a:r>
              <a:rPr lang="en-IN" dirty="0" smtClean="0"/>
              <a:t>Sliding mode control for individual converters verified in simulation</a:t>
            </a:r>
          </a:p>
          <a:p>
            <a:r>
              <a:rPr lang="en-IN" dirty="0" smtClean="0"/>
              <a:t>Current and voltage sensing board developed</a:t>
            </a:r>
          </a:p>
          <a:p>
            <a:r>
              <a:rPr lang="en-IN" dirty="0" smtClean="0"/>
              <a:t>Possible causes of unexpected current source determined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26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Future Work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Sensor Improvement via precision measurement resistances</a:t>
            </a:r>
          </a:p>
          <a:p>
            <a:r>
              <a:rPr lang="en-IN" dirty="0" smtClean="0"/>
              <a:t>Resizing inductors and capacitors for spark-gap load</a:t>
            </a:r>
          </a:p>
          <a:p>
            <a:r>
              <a:rPr lang="en-IN" dirty="0" smtClean="0"/>
              <a:t>Hardware implementation of pulsed reference scheme</a:t>
            </a:r>
          </a:p>
          <a:p>
            <a:r>
              <a:rPr lang="en-IN" dirty="0" smtClean="0"/>
              <a:t>Repeating experiments at higher voltage levels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38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838200" y="1782083"/>
            <a:ext cx="10515600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C</a:t>
            </a:r>
            <a:r>
              <a:rPr lang="en-IN" sz="2000" dirty="0"/>
              <a:t>. Del </a:t>
            </a:r>
            <a:r>
              <a:rPr lang="en-IN" sz="2000" dirty="0" err="1"/>
              <a:t>Canizo</a:t>
            </a:r>
            <a:r>
              <a:rPr lang="en-IN" sz="2000" dirty="0"/>
              <a:t>, G. Del </a:t>
            </a:r>
            <a:r>
              <a:rPr lang="en-IN" sz="2000" dirty="0" err="1"/>
              <a:t>Coso</a:t>
            </a:r>
            <a:r>
              <a:rPr lang="en-IN" sz="2000" dirty="0"/>
              <a:t>, and W. </a:t>
            </a:r>
            <a:r>
              <a:rPr lang="en-IN" sz="2000" dirty="0" err="1"/>
              <a:t>Sinke</a:t>
            </a:r>
            <a:r>
              <a:rPr lang="en-IN" sz="2000" dirty="0"/>
              <a:t>, </a:t>
            </a:r>
            <a:r>
              <a:rPr lang="en-IN" sz="2000" dirty="0" smtClean="0"/>
              <a:t>“Crystalline </a:t>
            </a:r>
            <a:r>
              <a:rPr lang="en-IN" sz="2000" dirty="0"/>
              <a:t>silicon solar module technology: Towards the 1 euro per watt-peak goal</a:t>
            </a:r>
            <a:r>
              <a:rPr lang="en-IN" sz="2000" dirty="0" smtClean="0"/>
              <a:t>,” </a:t>
            </a:r>
            <a:r>
              <a:rPr lang="en-IN" sz="2000" i="1" dirty="0"/>
              <a:t>Progress in photovoltaics: research and applications, vol. 17, no. 3</a:t>
            </a:r>
            <a:r>
              <a:rPr lang="en-IN" sz="2000" dirty="0"/>
              <a:t>, pp. 199-209, 2009.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B</a:t>
            </a:r>
            <a:r>
              <a:rPr lang="en-IN" sz="2000" dirty="0"/>
              <a:t>. </a:t>
            </a:r>
            <a:r>
              <a:rPr lang="en-IN" sz="2000" dirty="0" err="1"/>
              <a:t>Sopori</a:t>
            </a:r>
            <a:r>
              <a:rPr lang="en-IN" sz="2000" dirty="0"/>
              <a:t>, S. </a:t>
            </a:r>
            <a:r>
              <a:rPr lang="en-IN" sz="2000" dirty="0" err="1"/>
              <a:t>Devayajanam</a:t>
            </a:r>
            <a:r>
              <a:rPr lang="en-IN" sz="2000" dirty="0"/>
              <a:t>, S. </a:t>
            </a:r>
            <a:r>
              <a:rPr lang="en-IN" sz="2000" dirty="0" err="1"/>
              <a:t>Shet</a:t>
            </a:r>
            <a:r>
              <a:rPr lang="en-IN" sz="2000" dirty="0"/>
              <a:t>, D. </a:t>
            </a:r>
            <a:r>
              <a:rPr lang="en-IN" sz="2000" dirty="0" err="1"/>
              <a:t>Guhabiswas</a:t>
            </a:r>
            <a:r>
              <a:rPr lang="en-IN" sz="2000" dirty="0"/>
              <a:t>, P. </a:t>
            </a:r>
            <a:r>
              <a:rPr lang="en-IN" sz="2000" dirty="0" err="1"/>
              <a:t>Basnyat</a:t>
            </a:r>
            <a:r>
              <a:rPr lang="en-IN" sz="2000" dirty="0"/>
              <a:t>, H. </a:t>
            </a:r>
            <a:r>
              <a:rPr lang="en-IN" sz="2000" dirty="0" err="1"/>
              <a:t>Moutinho</a:t>
            </a:r>
            <a:r>
              <a:rPr lang="en-IN" sz="2000" dirty="0"/>
              <a:t>, L. </a:t>
            </a:r>
            <a:r>
              <a:rPr lang="en-IN" sz="2000" dirty="0" err="1"/>
              <a:t>Gedvilas</a:t>
            </a:r>
            <a:r>
              <a:rPr lang="en-IN" sz="2000" dirty="0"/>
              <a:t>, K. Jones, J. </a:t>
            </a:r>
            <a:r>
              <a:rPr lang="en-IN" sz="2000" dirty="0" err="1"/>
              <a:t>Binns</a:t>
            </a:r>
            <a:r>
              <a:rPr lang="en-IN" sz="2000" dirty="0"/>
              <a:t>, and J. Appel, </a:t>
            </a:r>
            <a:r>
              <a:rPr lang="en-IN" sz="2000" dirty="0" smtClean="0"/>
              <a:t>“Characterizing </a:t>
            </a:r>
            <a:r>
              <a:rPr lang="en-IN" sz="2000" dirty="0"/>
              <a:t>damage on Si wafer surfaces cut by slurry and diamond wire sawing</a:t>
            </a:r>
            <a:r>
              <a:rPr lang="en-IN" sz="2000" dirty="0" smtClean="0"/>
              <a:t>,” </a:t>
            </a:r>
            <a:r>
              <a:rPr lang="en-IN" sz="2000" dirty="0"/>
              <a:t>in </a:t>
            </a:r>
            <a:r>
              <a:rPr lang="en-IN" sz="2000" i="1" dirty="0"/>
              <a:t>39th Photovoltaic Specialists Conference (PVSC). IEEE, 2013</a:t>
            </a:r>
            <a:r>
              <a:rPr lang="en-IN" sz="2000" dirty="0"/>
              <a:t>, pp. 0945-0950.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G</a:t>
            </a:r>
            <a:r>
              <a:rPr lang="en-IN" sz="2000" dirty="0"/>
              <a:t>. G. </a:t>
            </a:r>
            <a:r>
              <a:rPr lang="en-IN" sz="2000" dirty="0" err="1"/>
              <a:t>Dongre</a:t>
            </a:r>
            <a:r>
              <a:rPr lang="en-IN" sz="2000" dirty="0"/>
              <a:t>, C. </a:t>
            </a:r>
            <a:r>
              <a:rPr lang="en-IN" sz="2000" dirty="0" err="1"/>
              <a:t>Vesvikar</a:t>
            </a:r>
            <a:r>
              <a:rPr lang="en-IN" sz="2000" dirty="0"/>
              <a:t>, R. K. Singh, and S. S. Joshi, </a:t>
            </a:r>
            <a:r>
              <a:rPr lang="en-IN" sz="2000" dirty="0" smtClean="0"/>
              <a:t>“Efficient </a:t>
            </a:r>
            <a:r>
              <a:rPr lang="en-IN" sz="2000" dirty="0"/>
              <a:t>dicing of silicon ingots for photovoltaic applications</a:t>
            </a:r>
            <a:r>
              <a:rPr lang="en-IN" sz="2000" dirty="0" smtClean="0"/>
              <a:t>,” </a:t>
            </a:r>
            <a:r>
              <a:rPr lang="en-IN" sz="2000" dirty="0"/>
              <a:t>in </a:t>
            </a:r>
            <a:r>
              <a:rPr lang="en-IN" sz="2000" i="1" dirty="0"/>
              <a:t>35th IEEE Photovoltaic Specialists Conference, June 2010</a:t>
            </a:r>
            <a:r>
              <a:rPr lang="en-IN" sz="2000" dirty="0"/>
              <a:t>, pp. 3629-3634.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H</a:t>
            </a:r>
            <a:r>
              <a:rPr lang="en-IN" sz="2000" dirty="0"/>
              <a:t>. J. Moeller, </a:t>
            </a:r>
            <a:r>
              <a:rPr lang="en-IN" sz="2000" dirty="0" smtClean="0"/>
              <a:t>“Chapter </a:t>
            </a:r>
            <a:r>
              <a:rPr lang="en-IN" sz="2000" dirty="0"/>
              <a:t>two-</a:t>
            </a:r>
            <a:r>
              <a:rPr lang="en-IN" sz="2000" dirty="0" err="1"/>
              <a:t>wafering</a:t>
            </a:r>
            <a:r>
              <a:rPr lang="en-IN" sz="2000" dirty="0"/>
              <a:t> of silicon</a:t>
            </a:r>
            <a:r>
              <a:rPr lang="en-IN" sz="2000" dirty="0" smtClean="0"/>
              <a:t>,” </a:t>
            </a:r>
            <a:r>
              <a:rPr lang="en-IN" sz="2000" i="1" dirty="0"/>
              <a:t>Semiconductors and Semimetals</a:t>
            </a:r>
            <a:r>
              <a:rPr lang="en-IN" sz="2000" dirty="0"/>
              <a:t>, vol. 92, pp. 63-109, 2015.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G</a:t>
            </a:r>
            <a:r>
              <a:rPr lang="en-IN" sz="2000" dirty="0"/>
              <a:t>. </a:t>
            </a:r>
            <a:r>
              <a:rPr lang="en-IN" sz="2000" dirty="0" err="1"/>
              <a:t>Dongre</a:t>
            </a:r>
            <a:r>
              <a:rPr lang="en-IN" sz="2000" dirty="0"/>
              <a:t>, S. </a:t>
            </a:r>
            <a:r>
              <a:rPr lang="en-IN" sz="2000" dirty="0" err="1"/>
              <a:t>Zaware</a:t>
            </a:r>
            <a:r>
              <a:rPr lang="en-IN" sz="2000" dirty="0"/>
              <a:t>, U. </a:t>
            </a:r>
            <a:r>
              <a:rPr lang="en-IN" sz="2000" dirty="0" err="1"/>
              <a:t>Dabade</a:t>
            </a:r>
            <a:r>
              <a:rPr lang="en-IN" sz="2000" dirty="0"/>
              <a:t>, and S. S. Joshi, </a:t>
            </a:r>
            <a:r>
              <a:rPr lang="en-IN" sz="2000" dirty="0" smtClean="0"/>
              <a:t>“Multi-objective </a:t>
            </a:r>
            <a:r>
              <a:rPr lang="en-IN" sz="2000" dirty="0"/>
              <a:t>optimization for silicon wafer slicing using wire-</a:t>
            </a:r>
            <a:r>
              <a:rPr lang="en-IN" sz="2000" dirty="0" err="1"/>
              <a:t>edm</a:t>
            </a:r>
            <a:r>
              <a:rPr lang="en-IN" sz="2000" dirty="0"/>
              <a:t> process</a:t>
            </a:r>
            <a:r>
              <a:rPr lang="en-IN" sz="2000" dirty="0" smtClean="0"/>
              <a:t>,” </a:t>
            </a:r>
            <a:r>
              <a:rPr lang="en-IN" sz="2000" i="1" dirty="0"/>
              <a:t>Materials Science in Semiconductor Processing, vol. </a:t>
            </a:r>
            <a:r>
              <a:rPr lang="en-IN" sz="2000" i="1" dirty="0" smtClean="0"/>
              <a:t>39</a:t>
            </a:r>
            <a:r>
              <a:rPr lang="en-IN" sz="2000" dirty="0" smtClean="0"/>
              <a:t>, </a:t>
            </a:r>
            <a:r>
              <a:rPr lang="en-IN" sz="2000" dirty="0"/>
              <a:t>pp. 793-806, 2015</a:t>
            </a:r>
            <a:r>
              <a:rPr lang="en-IN" sz="2000" dirty="0" smtClean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822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IN" sz="2000" dirty="0" smtClean="0"/>
              <a:t>M</a:t>
            </a:r>
            <a:r>
              <a:rPr lang="en-IN" sz="2000" dirty="0"/>
              <a:t>. Kane, </a:t>
            </a:r>
            <a:r>
              <a:rPr lang="en-IN" sz="2000" i="1" dirty="0"/>
              <a:t>Annual progress seminar report</a:t>
            </a:r>
            <a:r>
              <a:rPr lang="en-IN" sz="2000" dirty="0"/>
              <a:t>, Indian Institute of Technology Bombay, August 2017.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IN" sz="2000" dirty="0" smtClean="0"/>
              <a:t>G</a:t>
            </a:r>
            <a:r>
              <a:rPr lang="en-IN" sz="2000" dirty="0"/>
              <a:t>. Levy and F. Maggi, </a:t>
            </a:r>
            <a:r>
              <a:rPr lang="en-IN" sz="2000" dirty="0" smtClean="0"/>
              <a:t>“WED </a:t>
            </a:r>
            <a:r>
              <a:rPr lang="en-IN" sz="2000" dirty="0"/>
              <a:t>machinability comparison of different steel grades</a:t>
            </a:r>
            <a:r>
              <a:rPr lang="en-IN" sz="2000" dirty="0" smtClean="0"/>
              <a:t>,” </a:t>
            </a:r>
            <a:r>
              <a:rPr lang="en-IN" sz="2000" i="1" dirty="0"/>
              <a:t>CIRP Annals-Manufacturing Technology, vol. 39, no. 1</a:t>
            </a:r>
            <a:r>
              <a:rPr lang="en-IN" sz="2000" dirty="0"/>
              <a:t>, pp. 183-185, 1990.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IN" sz="2000" dirty="0" smtClean="0"/>
              <a:t>D</a:t>
            </a:r>
            <a:r>
              <a:rPr lang="en-IN" sz="2000" dirty="0"/>
              <a:t>. </a:t>
            </a:r>
            <a:r>
              <a:rPr lang="en-IN" sz="2000" dirty="0" err="1"/>
              <a:t>Tastekin</a:t>
            </a:r>
            <a:r>
              <a:rPr lang="en-IN" sz="2000" dirty="0"/>
              <a:t>, H. </a:t>
            </a:r>
            <a:r>
              <a:rPr lang="en-IN" sz="2000" dirty="0" err="1"/>
              <a:t>Krotz</a:t>
            </a:r>
            <a:r>
              <a:rPr lang="en-IN" sz="2000" dirty="0"/>
              <a:t>, C. </a:t>
            </a:r>
            <a:r>
              <a:rPr lang="en-IN" sz="2000" dirty="0" err="1"/>
              <a:t>Gerlach</a:t>
            </a:r>
            <a:r>
              <a:rPr lang="en-IN" sz="2000" dirty="0"/>
              <a:t>, and J. Roth-</a:t>
            </a:r>
            <a:r>
              <a:rPr lang="en-IN" sz="2000" dirty="0" err="1"/>
              <a:t>Stielow</a:t>
            </a:r>
            <a:r>
              <a:rPr lang="en-IN" sz="2000" dirty="0"/>
              <a:t>, </a:t>
            </a:r>
            <a:r>
              <a:rPr lang="en-IN" sz="2000" dirty="0" smtClean="0"/>
              <a:t>“A </a:t>
            </a:r>
            <a:r>
              <a:rPr lang="en-IN" sz="2000" dirty="0"/>
              <a:t>novel electrical power supply for </a:t>
            </a:r>
            <a:r>
              <a:rPr lang="en-IN" sz="2000" dirty="0" err="1"/>
              <a:t>electrothermal</a:t>
            </a:r>
            <a:r>
              <a:rPr lang="en-IN" sz="2000" dirty="0"/>
              <a:t> and electrochemical removal machining methods</a:t>
            </a:r>
            <a:r>
              <a:rPr lang="en-IN" sz="2000" dirty="0" smtClean="0"/>
              <a:t>,” </a:t>
            </a:r>
            <a:r>
              <a:rPr lang="en-IN" sz="2000" dirty="0"/>
              <a:t>in </a:t>
            </a:r>
            <a:r>
              <a:rPr lang="en-IN" sz="2000" i="1" dirty="0"/>
              <a:t>Energy Conversion Congress and Exposition, 2009. ECCE 2009. IEEE</a:t>
            </a:r>
            <a:r>
              <a:rPr lang="en-IN" sz="2000" dirty="0"/>
              <a:t>, 2009, pp. 2682-2688.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IN" sz="2000" dirty="0" smtClean="0"/>
              <a:t>N</a:t>
            </a:r>
            <a:r>
              <a:rPr lang="en-IN" sz="2000" dirty="0"/>
              <a:t>. Mohan, T. M. </a:t>
            </a:r>
            <a:r>
              <a:rPr lang="en-IN" sz="2000" dirty="0" err="1"/>
              <a:t>Undeland</a:t>
            </a:r>
            <a:r>
              <a:rPr lang="en-IN" sz="2000" dirty="0"/>
              <a:t>, and W. P. Robbins, </a:t>
            </a:r>
            <a:r>
              <a:rPr lang="en-IN" sz="2000" i="1" dirty="0"/>
              <a:t>Power Electronics: Converters, Applications, and Design</a:t>
            </a:r>
            <a:r>
              <a:rPr lang="en-IN" sz="2000" dirty="0"/>
              <a:t>, 3rd ed. John Wiley &amp; Sons, Inc., 2002.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IN" sz="2000" dirty="0" smtClean="0"/>
              <a:t>P</a:t>
            </a:r>
            <a:r>
              <a:rPr lang="en-IN" sz="2000" dirty="0"/>
              <a:t>. </a:t>
            </a:r>
            <a:r>
              <a:rPr lang="en-IN" sz="2000" dirty="0" err="1"/>
              <a:t>Mattavelli</a:t>
            </a:r>
            <a:r>
              <a:rPr lang="en-IN" sz="2000" dirty="0"/>
              <a:t>, L. </a:t>
            </a:r>
            <a:r>
              <a:rPr lang="en-IN" sz="2000" dirty="0" err="1"/>
              <a:t>Rossetto</a:t>
            </a:r>
            <a:r>
              <a:rPr lang="en-IN" sz="2000" dirty="0"/>
              <a:t>, G. </a:t>
            </a:r>
            <a:r>
              <a:rPr lang="en-IN" sz="2000" dirty="0" err="1"/>
              <a:t>Spiazzi</a:t>
            </a:r>
            <a:r>
              <a:rPr lang="en-IN" sz="2000" dirty="0"/>
              <a:t>, and P. </a:t>
            </a:r>
            <a:r>
              <a:rPr lang="en-IN" sz="2000" dirty="0" err="1"/>
              <a:t>Tenti</a:t>
            </a:r>
            <a:r>
              <a:rPr lang="en-IN" sz="2000" dirty="0"/>
              <a:t>, </a:t>
            </a:r>
            <a:r>
              <a:rPr lang="en-IN" sz="2000" dirty="0" smtClean="0"/>
              <a:t>“General-purpose </a:t>
            </a:r>
            <a:r>
              <a:rPr lang="en-IN" sz="2000" dirty="0"/>
              <a:t>sliding-mode controller for dc/dc converter applications,” in </a:t>
            </a:r>
            <a:r>
              <a:rPr lang="en-IN" sz="2000" i="1" dirty="0"/>
              <a:t>Power Electronics Specialists Conference, 1993. PESC’93 Record., 24th Annual IEEE.</a:t>
            </a:r>
            <a:r>
              <a:rPr lang="en-IN" sz="2000" dirty="0"/>
              <a:t> IEEE, 1993, pp. </a:t>
            </a:r>
            <a:r>
              <a:rPr lang="en-IN" sz="2000" dirty="0" smtClean="0"/>
              <a:t>609–615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4540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Scope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Design of pulsed power supply for WEDM</a:t>
            </a:r>
          </a:p>
          <a:p>
            <a:r>
              <a:rPr lang="en-IN" dirty="0" smtClean="0"/>
              <a:t>Linear and nonlinear modelling</a:t>
            </a:r>
          </a:p>
          <a:p>
            <a:r>
              <a:rPr lang="en-IN" dirty="0" smtClean="0"/>
              <a:t>Design and implementation of controller</a:t>
            </a:r>
          </a:p>
          <a:p>
            <a:r>
              <a:rPr lang="en-IN" dirty="0" smtClean="0"/>
              <a:t>Fabricating hardware for pulsed power supply</a:t>
            </a:r>
          </a:p>
          <a:p>
            <a:r>
              <a:rPr lang="en-IN" dirty="0" smtClean="0"/>
              <a:t>Verification under switched R load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2860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Literature Survey</a:t>
            </a:r>
            <a:endParaRPr lang="en-IN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65173280"/>
              </p:ext>
            </p:extLst>
          </p:nvPr>
        </p:nvGraphicFramePr>
        <p:xfrm>
          <a:off x="-188686" y="1611088"/>
          <a:ext cx="14064343" cy="60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31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7"/>
            <a:ext cx="8458200" cy="1218883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Working: Pre-breakdown Stage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1295400"/>
            <a:ext cx="4800039" cy="232142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3581400"/>
            <a:ext cx="4800039" cy="3276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8202" y="3810002"/>
            <a:ext cx="14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Pre-breakdown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853472" y="3738835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Source</a:t>
            </a:r>
          </a:p>
          <a:p>
            <a:pPr algn="r"/>
            <a:r>
              <a:rPr lang="en-US" sz="1400" dirty="0"/>
              <a:t>Voltage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6419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5448"/>
            <a:ext cx="8458200" cy="1216152"/>
          </a:xfrm>
        </p:spPr>
        <p:txBody>
          <a:bodyPr>
            <a:noAutofit/>
          </a:bodyPr>
          <a:lstStyle/>
          <a:p>
            <a:pPr algn="ctr"/>
            <a:r>
              <a:rPr lang="en-IN" dirty="0"/>
              <a:t>Working: </a:t>
            </a:r>
            <a:r>
              <a:rPr lang="en-IN" dirty="0" smtClean="0"/>
              <a:t>Breakdown Stage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2" y="1298448"/>
            <a:ext cx="4802409" cy="23225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3584448"/>
            <a:ext cx="4795572" cy="32735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4402" y="4157247"/>
            <a:ext cx="1124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Breakdown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853472" y="3738835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Source</a:t>
            </a:r>
          </a:p>
          <a:p>
            <a:pPr algn="r"/>
            <a:r>
              <a:rPr lang="en-US" sz="1400" dirty="0"/>
              <a:t>Voltage</a:t>
            </a:r>
            <a:endParaRPr lang="en-GB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853472" y="4505144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Spark</a:t>
            </a:r>
          </a:p>
          <a:p>
            <a:pPr algn="r"/>
            <a:r>
              <a:rPr lang="en-US" sz="1400" dirty="0"/>
              <a:t>Voltage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970123" y="5635336"/>
            <a:ext cx="741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Spark</a:t>
            </a:r>
          </a:p>
          <a:p>
            <a:pPr algn="r"/>
            <a:r>
              <a:rPr lang="en-US" sz="1400" dirty="0"/>
              <a:t>Current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5693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9"/>
            <a:ext cx="8458200" cy="121615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Working: </a:t>
            </a:r>
            <a:r>
              <a:rPr lang="en-IN" dirty="0" smtClean="0"/>
              <a:t>Sparking Stage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295400"/>
            <a:ext cx="4802411" cy="23225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2" y="3584448"/>
            <a:ext cx="4795573" cy="32735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2" y="4422106"/>
            <a:ext cx="17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Sparking/Discharge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3472" y="3738835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Source</a:t>
            </a:r>
          </a:p>
          <a:p>
            <a:pPr algn="r"/>
            <a:r>
              <a:rPr lang="en-US" sz="1400" dirty="0"/>
              <a:t>Voltage</a:t>
            </a:r>
            <a:endParaRPr lang="en-GB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853472" y="4505144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Spark</a:t>
            </a:r>
          </a:p>
          <a:p>
            <a:pPr algn="r"/>
            <a:r>
              <a:rPr lang="en-US" sz="1400" dirty="0"/>
              <a:t>Voltage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970123" y="5635336"/>
            <a:ext cx="741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Spark</a:t>
            </a:r>
          </a:p>
          <a:p>
            <a:pPr algn="r"/>
            <a:r>
              <a:rPr lang="en-US" sz="1400" dirty="0"/>
              <a:t>Current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153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</TotalTime>
  <Words>1072</Words>
  <Application>Microsoft Office PowerPoint</Application>
  <PresentationFormat>Widescreen</PresentationFormat>
  <Paragraphs>219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Design and Control of WEDM Pulsed Power Supply for Fabrication of Silicon Wafers</vt:lpstr>
      <vt:lpstr>Introduction</vt:lpstr>
      <vt:lpstr>Wire Electric Discharge Machining</vt:lpstr>
      <vt:lpstr>WEDM for Si-wafer manufacturing</vt:lpstr>
      <vt:lpstr>Scope</vt:lpstr>
      <vt:lpstr>Literature Survey</vt:lpstr>
      <vt:lpstr>Working: Pre-breakdown Stage</vt:lpstr>
      <vt:lpstr>Working: Breakdown Stage</vt:lpstr>
      <vt:lpstr>Working: Sparking Stage</vt:lpstr>
      <vt:lpstr>Working: Implosion</vt:lpstr>
      <vt:lpstr>Working: Dead Time</vt:lpstr>
      <vt:lpstr>Converter Topology</vt:lpstr>
      <vt:lpstr>Modelling &amp; Control</vt:lpstr>
      <vt:lpstr>Linear Time Average Modelling</vt:lpstr>
      <vt:lpstr>Voltage Source</vt:lpstr>
      <vt:lpstr>Voltage Source</vt:lpstr>
      <vt:lpstr>Current Source</vt:lpstr>
      <vt:lpstr>Current Source</vt:lpstr>
      <vt:lpstr>Nonlinear Model</vt:lpstr>
      <vt:lpstr>Nonlinear Model</vt:lpstr>
      <vt:lpstr>Compensator Design</vt:lpstr>
      <vt:lpstr>Compensator Design</vt:lpstr>
      <vt:lpstr>Current Mode Control</vt:lpstr>
      <vt:lpstr>Current Mode Control</vt:lpstr>
      <vt:lpstr>Pulsed Reference Scheme</vt:lpstr>
      <vt:lpstr>Sliding Mode Control</vt:lpstr>
      <vt:lpstr>Sliding Mode Control</vt:lpstr>
      <vt:lpstr>Sliding Mode Control</vt:lpstr>
      <vt:lpstr>Selection of L and C</vt:lpstr>
      <vt:lpstr>Selection of L and C</vt:lpstr>
      <vt:lpstr>Selection of L and C</vt:lpstr>
      <vt:lpstr>Hardware Setup</vt:lpstr>
      <vt:lpstr>Current Sensor</vt:lpstr>
      <vt:lpstr>Voltage Sensor</vt:lpstr>
      <vt:lpstr>Current Sensor</vt:lpstr>
      <vt:lpstr>Sensor Calibration</vt:lpstr>
      <vt:lpstr>IGBT Modules</vt:lpstr>
      <vt:lpstr>DSP Interfacing</vt:lpstr>
      <vt:lpstr>Simulation Results: PI Controller</vt:lpstr>
      <vt:lpstr>PowerPoint Presentation</vt:lpstr>
      <vt:lpstr>Experimental Setup</vt:lpstr>
      <vt:lpstr>Results: Fixed RL</vt:lpstr>
      <vt:lpstr>Results: Switched RL</vt:lpstr>
      <vt:lpstr>Results: Switched RL</vt:lpstr>
      <vt:lpstr>Conclusions</vt:lpstr>
      <vt:lpstr>Future Work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Control of Pulsed Power Supply for WEDM for Fabrication of Silicon Wafers for Photovoltaics</dc:title>
  <dc:creator>Akshay</dc:creator>
  <cp:lastModifiedBy>Akshay</cp:lastModifiedBy>
  <cp:revision>44</cp:revision>
  <dcterms:created xsi:type="dcterms:W3CDTF">2018-06-28T12:58:37Z</dcterms:created>
  <dcterms:modified xsi:type="dcterms:W3CDTF">2018-06-28T21:18:19Z</dcterms:modified>
</cp:coreProperties>
</file>