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9C45B5-0602-3C43-8E7A-F738B4CE4598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5"/>
          </p14:sldIdLst>
        </p14:section>
        <p14:section name="Portrait" id="{346219C8-103A-BB42-B8B2-FED3A1B6AAC0}">
          <p14:sldIdLst>
            <p14:sldId id="266"/>
            <p14:sldId id="26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050"/>
    <a:srgbClr val="F1AB00"/>
    <a:srgbClr val="003865"/>
    <a:srgbClr val="D1006F"/>
    <a:srgbClr val="68D2DF"/>
    <a:srgbClr val="0912FA"/>
    <a:srgbClr val="FA091A"/>
    <a:srgbClr val="54F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80DF8-8A06-9042-BD92-5ED6A1DD4F15}" v="37" dt="2023-04-18T11:40:48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94767"/>
  </p:normalViewPr>
  <p:slideViewPr>
    <p:cSldViewPr snapToGrid="0">
      <p:cViewPr varScale="1">
        <p:scale>
          <a:sx n="73" d="100"/>
          <a:sy n="73" d="100"/>
        </p:scale>
        <p:origin x="20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illiams" userId="a5f14210-7bc8-4d62-8ad3-bfffa37c3220" providerId="ADAL" clId="{59680DF8-8A06-9042-BD92-5ED6A1DD4F15}"/>
    <pc:docChg chg="undo custSel addSld delSld modSld sldOrd modMainMaster addSection modSection">
      <pc:chgData name="Sam Williams" userId="a5f14210-7bc8-4d62-8ad3-bfffa37c3220" providerId="ADAL" clId="{59680DF8-8A06-9042-BD92-5ED6A1DD4F15}" dt="2023-04-18T11:43:51.495" v="737" actId="1076"/>
      <pc:docMkLst>
        <pc:docMk/>
      </pc:docMkLst>
      <pc:sldChg chg="modSp">
        <pc:chgData name="Sam Williams" userId="a5f14210-7bc8-4d62-8ad3-bfffa37c3220" providerId="ADAL" clId="{59680DF8-8A06-9042-BD92-5ED6A1DD4F15}" dt="2023-04-11T09:08:35.745" v="445"/>
        <pc:sldMkLst>
          <pc:docMk/>
          <pc:sldMk cId="2226624538" sldId="256"/>
        </pc:sldMkLst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226624538" sldId="256"/>
            <ac:spMk id="2" creationId="{0BAD0B03-7633-E62A-3EF5-8A86C4512ACE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226624538" sldId="256"/>
            <ac:spMk id="3" creationId="{FAD318D9-B734-B73F-D780-31F36965F06E}"/>
          </ac:spMkLst>
        </pc:spChg>
      </pc:sldChg>
      <pc:sldChg chg="addSp delSp modSp mod">
        <pc:chgData name="Sam Williams" userId="a5f14210-7bc8-4d62-8ad3-bfffa37c3220" providerId="ADAL" clId="{59680DF8-8A06-9042-BD92-5ED6A1DD4F15}" dt="2023-04-11T09:08:35.745" v="445"/>
        <pc:sldMkLst>
          <pc:docMk/>
          <pc:sldMk cId="4232282795" sldId="257"/>
        </pc:sldMkLst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232282795" sldId="257"/>
            <ac:spMk id="5" creationId="{701C89C6-6E70-F8A7-24F2-2FC945DCC84C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232282795" sldId="257"/>
            <ac:spMk id="10" creationId="{151D5157-5534-5306-D8B1-C4F4F3D5D1BA}"/>
          </ac:spMkLst>
        </pc:spChg>
        <pc:spChg chg="add mod">
          <ac:chgData name="Sam Williams" userId="a5f14210-7bc8-4d62-8ad3-bfffa37c3220" providerId="ADAL" clId="{59680DF8-8A06-9042-BD92-5ED6A1DD4F15}" dt="2023-04-11T09:08:35.745" v="445"/>
          <ac:spMkLst>
            <pc:docMk/>
            <pc:sldMk cId="4232282795" sldId="257"/>
            <ac:spMk id="11" creationId="{5093E66C-8CE8-8246-8AE3-8238F56A9C91}"/>
          </ac:spMkLst>
        </pc:spChg>
        <pc:spChg chg="add mod">
          <ac:chgData name="Sam Williams" userId="a5f14210-7bc8-4d62-8ad3-bfffa37c3220" providerId="ADAL" clId="{59680DF8-8A06-9042-BD92-5ED6A1DD4F15}" dt="2023-04-11T09:08:35.745" v="445"/>
          <ac:spMkLst>
            <pc:docMk/>
            <pc:sldMk cId="4232282795" sldId="257"/>
            <ac:spMk id="12" creationId="{AE12CA99-7550-709A-0B29-FF93C51AC338}"/>
          </ac:spMkLst>
        </pc:spChg>
        <pc:spChg chg="add mod">
          <ac:chgData name="Sam Williams" userId="a5f14210-7bc8-4d62-8ad3-bfffa37c3220" providerId="ADAL" clId="{59680DF8-8A06-9042-BD92-5ED6A1DD4F15}" dt="2023-04-11T09:08:35.745" v="445"/>
          <ac:spMkLst>
            <pc:docMk/>
            <pc:sldMk cId="4232282795" sldId="257"/>
            <ac:spMk id="13" creationId="{EE60A879-3FC2-87F8-D9AF-03B7ECB0E2F2}"/>
          </ac:spMkLst>
        </pc:spChg>
        <pc:spChg chg="add mod">
          <ac:chgData name="Sam Williams" userId="a5f14210-7bc8-4d62-8ad3-bfffa37c3220" providerId="ADAL" clId="{59680DF8-8A06-9042-BD92-5ED6A1DD4F15}" dt="2023-04-11T09:08:35.745" v="445"/>
          <ac:spMkLst>
            <pc:docMk/>
            <pc:sldMk cId="4232282795" sldId="257"/>
            <ac:spMk id="14" creationId="{EFCD79D2-19E5-483D-4E36-D9416159F1BD}"/>
          </ac:spMkLst>
        </pc:spChg>
        <pc:spChg chg="add mod">
          <ac:chgData name="Sam Williams" userId="a5f14210-7bc8-4d62-8ad3-bfffa37c3220" providerId="ADAL" clId="{59680DF8-8A06-9042-BD92-5ED6A1DD4F15}" dt="2023-04-11T09:08:35.745" v="445"/>
          <ac:spMkLst>
            <pc:docMk/>
            <pc:sldMk cId="4232282795" sldId="257"/>
            <ac:spMk id="15" creationId="{698FCDB1-97E8-D7F6-CEF8-FAE1150258DD}"/>
          </ac:spMkLst>
        </pc:spChg>
        <pc:spChg chg="add mod">
          <ac:chgData name="Sam Williams" userId="a5f14210-7bc8-4d62-8ad3-bfffa37c3220" providerId="ADAL" clId="{59680DF8-8A06-9042-BD92-5ED6A1DD4F15}" dt="2023-04-11T09:08:35.745" v="445"/>
          <ac:spMkLst>
            <pc:docMk/>
            <pc:sldMk cId="4232282795" sldId="257"/>
            <ac:spMk id="16" creationId="{1B0E9EBE-F0FE-C631-F262-D03CDB36156E}"/>
          </ac:spMkLst>
        </pc:spChg>
        <pc:grpChg chg="add mod">
          <ac:chgData name="Sam Williams" userId="a5f14210-7bc8-4d62-8ad3-bfffa37c3220" providerId="ADAL" clId="{59680DF8-8A06-9042-BD92-5ED6A1DD4F15}" dt="2023-04-11T09:08:35.745" v="445"/>
          <ac:grpSpMkLst>
            <pc:docMk/>
            <pc:sldMk cId="4232282795" sldId="257"/>
            <ac:grpSpMk id="4" creationId="{D82F51FF-6ABB-6684-C498-A705FB29B6C2}"/>
          </ac:grpSpMkLst>
        </pc:grpChg>
        <pc:grpChg chg="mod">
          <ac:chgData name="Sam Williams" userId="a5f14210-7bc8-4d62-8ad3-bfffa37c3220" providerId="ADAL" clId="{59680DF8-8A06-9042-BD92-5ED6A1DD4F15}" dt="2023-04-11T09:08:35.745" v="445"/>
          <ac:grpSpMkLst>
            <pc:docMk/>
            <pc:sldMk cId="4232282795" sldId="257"/>
            <ac:grpSpMk id="6" creationId="{8887C37A-074E-7B3F-37EB-9932BFD237E1}"/>
          </ac:grpSpMkLst>
        </pc:grpChg>
        <pc:picChg chg="add mod modCrop">
          <ac:chgData name="Sam Williams" userId="a5f14210-7bc8-4d62-8ad3-bfffa37c3220" providerId="ADAL" clId="{59680DF8-8A06-9042-BD92-5ED6A1DD4F15}" dt="2023-04-11T09:08:35.745" v="445"/>
          <ac:picMkLst>
            <pc:docMk/>
            <pc:sldMk cId="4232282795" sldId="257"/>
            <ac:picMk id="3" creationId="{D7E516AD-6EB3-AD7A-4451-4D322BBFC784}"/>
          </ac:picMkLst>
        </pc:picChg>
        <pc:picChg chg="del">
          <ac:chgData name="Sam Williams" userId="a5f14210-7bc8-4d62-8ad3-bfffa37c3220" providerId="ADAL" clId="{59680DF8-8A06-9042-BD92-5ED6A1DD4F15}" dt="2023-04-06T13:22:50.234" v="20" actId="478"/>
          <ac:picMkLst>
            <pc:docMk/>
            <pc:sldMk cId="4232282795" sldId="257"/>
            <ac:picMk id="7" creationId="{C6B1D8E8-B59B-0B98-27F1-A2077676A6E9}"/>
          </ac:picMkLst>
        </pc:picChg>
        <pc:picChg chg="mod">
          <ac:chgData name="Sam Williams" userId="a5f14210-7bc8-4d62-8ad3-bfffa37c3220" providerId="ADAL" clId="{59680DF8-8A06-9042-BD92-5ED6A1DD4F15}" dt="2023-04-11T09:08:35.745" v="445"/>
          <ac:picMkLst>
            <pc:docMk/>
            <pc:sldMk cId="4232282795" sldId="257"/>
            <ac:picMk id="9" creationId="{1EEADEFB-1D66-E26A-0FE9-022A7D758971}"/>
          </ac:picMkLst>
        </pc:picChg>
        <pc:cxnChg chg="mod">
          <ac:chgData name="Sam Williams" userId="a5f14210-7bc8-4d62-8ad3-bfffa37c3220" providerId="ADAL" clId="{59680DF8-8A06-9042-BD92-5ED6A1DD4F15}" dt="2023-04-11T09:08:35.745" v="445"/>
          <ac:cxnSpMkLst>
            <pc:docMk/>
            <pc:sldMk cId="4232282795" sldId="257"/>
            <ac:cxnSpMk id="8" creationId="{7C6BE368-A838-0D90-6BCE-7C9845576AFA}"/>
          </ac:cxnSpMkLst>
        </pc:cxnChg>
      </pc:sldChg>
      <pc:sldChg chg="modSp">
        <pc:chgData name="Sam Williams" userId="a5f14210-7bc8-4d62-8ad3-bfffa37c3220" providerId="ADAL" clId="{59680DF8-8A06-9042-BD92-5ED6A1DD4F15}" dt="2023-04-11T09:08:35.745" v="445"/>
        <pc:sldMkLst>
          <pc:docMk/>
          <pc:sldMk cId="3339452280" sldId="258"/>
        </pc:sldMkLst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339452280" sldId="258"/>
            <ac:spMk id="14" creationId="{8822E07E-1192-8D45-3999-CC5D817ABA2F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339452280" sldId="258"/>
            <ac:spMk id="15" creationId="{782D53AE-EFD7-5D58-EE2A-5A14E39D23F7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339452280" sldId="258"/>
            <ac:spMk id="16" creationId="{F29BB007-6A92-2853-B1F1-EA548342ADFE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339452280" sldId="258"/>
            <ac:spMk id="17" creationId="{52B262ED-5E2B-0805-3760-186B69066E0A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339452280" sldId="258"/>
            <ac:spMk id="18" creationId="{121328C7-33C2-D6FE-D3AC-83D96F909B03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339452280" sldId="258"/>
            <ac:spMk id="19" creationId="{8FA7ECEA-0A9E-70AE-4D10-411C01F8ACB0}"/>
          </ac:spMkLst>
        </pc:spChg>
        <pc:picChg chg="mod">
          <ac:chgData name="Sam Williams" userId="a5f14210-7bc8-4d62-8ad3-bfffa37c3220" providerId="ADAL" clId="{59680DF8-8A06-9042-BD92-5ED6A1DD4F15}" dt="2023-04-11T09:08:35.745" v="445"/>
          <ac:picMkLst>
            <pc:docMk/>
            <pc:sldMk cId="3339452280" sldId="258"/>
            <ac:picMk id="4" creationId="{785D87A0-690A-0119-AA99-297B2326D182}"/>
          </ac:picMkLst>
        </pc:picChg>
      </pc:sldChg>
      <pc:sldChg chg="modSp">
        <pc:chgData name="Sam Williams" userId="a5f14210-7bc8-4d62-8ad3-bfffa37c3220" providerId="ADAL" clId="{59680DF8-8A06-9042-BD92-5ED6A1DD4F15}" dt="2023-04-11T09:08:35.745" v="445"/>
        <pc:sldMkLst>
          <pc:docMk/>
          <pc:sldMk cId="1128150879" sldId="259"/>
        </pc:sldMkLst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1128150879" sldId="259"/>
            <ac:spMk id="3" creationId="{BC3D7466-CAF2-1366-1C10-25BA069BEF09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1128150879" sldId="259"/>
            <ac:spMk id="8" creationId="{32A1EFDF-4B0A-BE40-406A-C9C3F20D8020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1128150879" sldId="259"/>
            <ac:spMk id="9" creationId="{EC2C9544-7B37-FDDE-6D9F-0350926706C2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1128150879" sldId="259"/>
            <ac:spMk id="10" creationId="{088E05B3-1D39-7625-8661-662CDA3DB4CD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1128150879" sldId="259"/>
            <ac:spMk id="11" creationId="{58C5C317-FC5F-4FEB-83B2-3D1571654661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1128150879" sldId="259"/>
            <ac:spMk id="12" creationId="{89957A21-6EEC-F3C6-67EA-91AE6C57AFDD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1128150879" sldId="259"/>
            <ac:spMk id="13" creationId="{43B352E0-52DB-0346-7E21-0BBF12D4315A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1128150879" sldId="259"/>
            <ac:spMk id="14" creationId="{A25D0658-F81E-A1D0-A68E-2DC882B00D21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1128150879" sldId="259"/>
            <ac:spMk id="16" creationId="{C4B72768-A4A6-BA1C-7CF4-9A6B51F2B0DB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1128150879" sldId="259"/>
            <ac:spMk id="17" creationId="{A102A953-5C86-93ED-507D-7BF08DA359A0}"/>
          </ac:spMkLst>
        </pc:spChg>
        <pc:picChg chg="mod">
          <ac:chgData name="Sam Williams" userId="a5f14210-7bc8-4d62-8ad3-bfffa37c3220" providerId="ADAL" clId="{59680DF8-8A06-9042-BD92-5ED6A1DD4F15}" dt="2023-04-11T09:08:35.745" v="445"/>
          <ac:picMkLst>
            <pc:docMk/>
            <pc:sldMk cId="1128150879" sldId="259"/>
            <ac:picMk id="4" creationId="{785D87A0-690A-0119-AA99-297B2326D182}"/>
          </ac:picMkLst>
        </pc:picChg>
      </pc:sldChg>
      <pc:sldChg chg="modSp">
        <pc:chgData name="Sam Williams" userId="a5f14210-7bc8-4d62-8ad3-bfffa37c3220" providerId="ADAL" clId="{59680DF8-8A06-9042-BD92-5ED6A1DD4F15}" dt="2023-04-11T09:08:35.745" v="445"/>
        <pc:sldMkLst>
          <pc:docMk/>
          <pc:sldMk cId="484544331" sldId="260"/>
        </pc:sldMkLst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84544331" sldId="260"/>
            <ac:spMk id="3" creationId="{BC3D7466-CAF2-1366-1C10-25BA069BEF09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84544331" sldId="260"/>
            <ac:spMk id="5" creationId="{787FDB00-F282-9F47-0401-9BDC25124A27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84544331" sldId="260"/>
            <ac:spMk id="6" creationId="{9EDF8E4B-2E0E-06D5-3ECD-0FC432F5B8A6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84544331" sldId="260"/>
            <ac:spMk id="8" creationId="{32A1EFDF-4B0A-BE40-406A-C9C3F20D8020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84544331" sldId="260"/>
            <ac:spMk id="9" creationId="{EC2C9544-7B37-FDDE-6D9F-0350926706C2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84544331" sldId="260"/>
            <ac:spMk id="10" creationId="{088E05B3-1D39-7625-8661-662CDA3DB4CD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84544331" sldId="260"/>
            <ac:spMk id="11" creationId="{58C5C317-FC5F-4FEB-83B2-3D1571654661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84544331" sldId="260"/>
            <ac:spMk id="12" creationId="{89957A21-6EEC-F3C6-67EA-91AE6C57AFDD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84544331" sldId="260"/>
            <ac:spMk id="13" creationId="{43B352E0-52DB-0346-7E21-0BBF12D4315A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84544331" sldId="260"/>
            <ac:spMk id="14" creationId="{A25D0658-F81E-A1D0-A68E-2DC882B00D21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84544331" sldId="260"/>
            <ac:spMk id="16" creationId="{C4B72768-A4A6-BA1C-7CF4-9A6B51F2B0DB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84544331" sldId="260"/>
            <ac:spMk id="17" creationId="{A102A953-5C86-93ED-507D-7BF08DA359A0}"/>
          </ac:spMkLst>
        </pc:spChg>
        <pc:grpChg chg="mod">
          <ac:chgData name="Sam Williams" userId="a5f14210-7bc8-4d62-8ad3-bfffa37c3220" providerId="ADAL" clId="{59680DF8-8A06-9042-BD92-5ED6A1DD4F15}" dt="2023-04-11T09:08:35.745" v="445"/>
          <ac:grpSpMkLst>
            <pc:docMk/>
            <pc:sldMk cId="484544331" sldId="260"/>
            <ac:grpSpMk id="7" creationId="{F57E0FC5-4FF2-7043-1F99-432530FF7CAD}"/>
          </ac:grpSpMkLst>
        </pc:grpChg>
        <pc:picChg chg="mod">
          <ac:chgData name="Sam Williams" userId="a5f14210-7bc8-4d62-8ad3-bfffa37c3220" providerId="ADAL" clId="{59680DF8-8A06-9042-BD92-5ED6A1DD4F15}" dt="2023-04-11T09:08:35.745" v="445"/>
          <ac:picMkLst>
            <pc:docMk/>
            <pc:sldMk cId="484544331" sldId="260"/>
            <ac:picMk id="2" creationId="{FB2510E2-08BB-5E0D-D4C4-160F08054EC3}"/>
          </ac:picMkLst>
        </pc:picChg>
        <pc:picChg chg="mod">
          <ac:chgData name="Sam Williams" userId="a5f14210-7bc8-4d62-8ad3-bfffa37c3220" providerId="ADAL" clId="{59680DF8-8A06-9042-BD92-5ED6A1DD4F15}" dt="2023-04-11T09:08:35.745" v="445"/>
          <ac:picMkLst>
            <pc:docMk/>
            <pc:sldMk cId="484544331" sldId="260"/>
            <ac:picMk id="4" creationId="{785D87A0-690A-0119-AA99-297B2326D182}"/>
          </ac:picMkLst>
        </pc:picChg>
        <pc:cxnChg chg="mod">
          <ac:chgData name="Sam Williams" userId="a5f14210-7bc8-4d62-8ad3-bfffa37c3220" providerId="ADAL" clId="{59680DF8-8A06-9042-BD92-5ED6A1DD4F15}" dt="2023-04-11T09:08:35.745" v="445"/>
          <ac:cxnSpMkLst>
            <pc:docMk/>
            <pc:sldMk cId="484544331" sldId="260"/>
            <ac:cxnSpMk id="18" creationId="{B2C340EE-3DFF-BE6F-D638-CEB43BAFD8EC}"/>
          </ac:cxnSpMkLst>
        </pc:cxnChg>
      </pc:sldChg>
      <pc:sldChg chg="modSp">
        <pc:chgData name="Sam Williams" userId="a5f14210-7bc8-4d62-8ad3-bfffa37c3220" providerId="ADAL" clId="{59680DF8-8A06-9042-BD92-5ED6A1DD4F15}" dt="2023-04-11T09:08:35.745" v="445"/>
        <pc:sldMkLst>
          <pc:docMk/>
          <pc:sldMk cId="2633789538" sldId="261"/>
        </pc:sldMkLst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633789538" sldId="261"/>
            <ac:spMk id="5" creationId="{FB6F5C73-5804-FF77-9A94-3B1BDA05468F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633789538" sldId="261"/>
            <ac:spMk id="6" creationId="{B24AC3AB-30CF-2E98-467F-C70B5313C8BE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633789538" sldId="261"/>
            <ac:spMk id="14" creationId="{8822E07E-1192-8D45-3999-CC5D817ABA2F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633789538" sldId="261"/>
            <ac:spMk id="15" creationId="{782D53AE-EFD7-5D58-EE2A-5A14E39D23F7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633789538" sldId="261"/>
            <ac:spMk id="16" creationId="{F29BB007-6A92-2853-B1F1-EA548342ADFE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633789538" sldId="261"/>
            <ac:spMk id="17" creationId="{52B262ED-5E2B-0805-3760-186B69066E0A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633789538" sldId="261"/>
            <ac:spMk id="18" creationId="{121328C7-33C2-D6FE-D3AC-83D96F909B03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633789538" sldId="261"/>
            <ac:spMk id="19" creationId="{8FA7ECEA-0A9E-70AE-4D10-411C01F8ACB0}"/>
          </ac:spMkLst>
        </pc:spChg>
        <pc:grpChg chg="mod">
          <ac:chgData name="Sam Williams" userId="a5f14210-7bc8-4d62-8ad3-bfffa37c3220" providerId="ADAL" clId="{59680DF8-8A06-9042-BD92-5ED6A1DD4F15}" dt="2023-04-11T09:08:35.745" v="445"/>
          <ac:grpSpMkLst>
            <pc:docMk/>
            <pc:sldMk cId="2633789538" sldId="261"/>
            <ac:grpSpMk id="2" creationId="{3550F144-D922-1836-E6E5-515177CBA1EE}"/>
          </ac:grpSpMkLst>
        </pc:grpChg>
        <pc:picChg chg="mod">
          <ac:chgData name="Sam Williams" userId="a5f14210-7bc8-4d62-8ad3-bfffa37c3220" providerId="ADAL" clId="{59680DF8-8A06-9042-BD92-5ED6A1DD4F15}" dt="2023-04-11T09:08:35.745" v="445"/>
          <ac:picMkLst>
            <pc:docMk/>
            <pc:sldMk cId="2633789538" sldId="261"/>
            <ac:picMk id="3" creationId="{83B34E07-4D03-BFFE-D8DA-19015F52A8D7}"/>
          </ac:picMkLst>
        </pc:picChg>
        <pc:picChg chg="mod">
          <ac:chgData name="Sam Williams" userId="a5f14210-7bc8-4d62-8ad3-bfffa37c3220" providerId="ADAL" clId="{59680DF8-8A06-9042-BD92-5ED6A1DD4F15}" dt="2023-04-11T09:08:35.745" v="445"/>
          <ac:picMkLst>
            <pc:docMk/>
            <pc:sldMk cId="2633789538" sldId="261"/>
            <ac:picMk id="4" creationId="{785D87A0-690A-0119-AA99-297B2326D182}"/>
          </ac:picMkLst>
        </pc:picChg>
      </pc:sldChg>
      <pc:sldChg chg="addSp delSp modSp add mod">
        <pc:chgData name="Sam Williams" userId="a5f14210-7bc8-4d62-8ad3-bfffa37c3220" providerId="ADAL" clId="{59680DF8-8A06-9042-BD92-5ED6A1DD4F15}" dt="2023-04-11T09:08:35.745" v="445"/>
        <pc:sldMkLst>
          <pc:docMk/>
          <pc:sldMk cId="2060380430" sldId="262"/>
        </pc:sldMkLst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060380430" sldId="262"/>
            <ac:spMk id="3" creationId="{BC3D7466-CAF2-1366-1C10-25BA069BEF09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060380430" sldId="262"/>
            <ac:spMk id="5" creationId="{787FDB00-F282-9F47-0401-9BDC25124A27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060380430" sldId="262"/>
            <ac:spMk id="6" creationId="{9EDF8E4B-2E0E-06D5-3ECD-0FC432F5B8A6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060380430" sldId="262"/>
            <ac:spMk id="8" creationId="{32A1EFDF-4B0A-BE40-406A-C9C3F20D8020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060380430" sldId="262"/>
            <ac:spMk id="9" creationId="{EC2C9544-7B37-FDDE-6D9F-0350926706C2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060380430" sldId="262"/>
            <ac:spMk id="10" creationId="{088E05B3-1D39-7625-8661-662CDA3DB4CD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060380430" sldId="262"/>
            <ac:spMk id="11" creationId="{58C5C317-FC5F-4FEB-83B2-3D1571654661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060380430" sldId="262"/>
            <ac:spMk id="12" creationId="{89957A21-6EEC-F3C6-67EA-91AE6C57AFDD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060380430" sldId="262"/>
            <ac:spMk id="13" creationId="{43B352E0-52DB-0346-7E21-0BBF12D4315A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060380430" sldId="262"/>
            <ac:spMk id="14" creationId="{A25D0658-F81E-A1D0-A68E-2DC882B00D21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060380430" sldId="262"/>
            <ac:spMk id="16" creationId="{C4B72768-A4A6-BA1C-7CF4-9A6B51F2B0DB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2060380430" sldId="262"/>
            <ac:spMk id="17" creationId="{A102A953-5C86-93ED-507D-7BF08DA359A0}"/>
          </ac:spMkLst>
        </pc:spChg>
        <pc:spChg chg="add del mod">
          <ac:chgData name="Sam Williams" userId="a5f14210-7bc8-4d62-8ad3-bfffa37c3220" providerId="ADAL" clId="{59680DF8-8A06-9042-BD92-5ED6A1DD4F15}" dt="2023-04-06T11:55:27.977" v="2" actId="478"/>
          <ac:spMkLst>
            <pc:docMk/>
            <pc:sldMk cId="2060380430" sldId="262"/>
            <ac:spMk id="19" creationId="{BF5F6F49-FE7E-A666-6D56-E615FA07B73F}"/>
          </ac:spMkLst>
        </pc:spChg>
        <pc:grpChg chg="mod">
          <ac:chgData name="Sam Williams" userId="a5f14210-7bc8-4d62-8ad3-bfffa37c3220" providerId="ADAL" clId="{59680DF8-8A06-9042-BD92-5ED6A1DD4F15}" dt="2023-04-11T09:08:35.745" v="445"/>
          <ac:grpSpMkLst>
            <pc:docMk/>
            <pc:sldMk cId="2060380430" sldId="262"/>
            <ac:grpSpMk id="7" creationId="{F57E0FC5-4FF2-7043-1F99-432530FF7CAD}"/>
          </ac:grpSpMkLst>
        </pc:grpChg>
        <pc:grpChg chg="add mod">
          <ac:chgData name="Sam Williams" userId="a5f14210-7bc8-4d62-8ad3-bfffa37c3220" providerId="ADAL" clId="{59680DF8-8A06-9042-BD92-5ED6A1DD4F15}" dt="2023-04-11T09:08:35.745" v="445"/>
          <ac:grpSpMkLst>
            <pc:docMk/>
            <pc:sldMk cId="2060380430" sldId="262"/>
            <ac:grpSpMk id="22" creationId="{312658FD-F249-99C8-DBDF-3DF681800FD6}"/>
          </ac:grpSpMkLst>
        </pc:grpChg>
        <pc:picChg chg="mod">
          <ac:chgData name="Sam Williams" userId="a5f14210-7bc8-4d62-8ad3-bfffa37c3220" providerId="ADAL" clId="{59680DF8-8A06-9042-BD92-5ED6A1DD4F15}" dt="2023-04-11T09:08:35.745" v="445"/>
          <ac:picMkLst>
            <pc:docMk/>
            <pc:sldMk cId="2060380430" sldId="262"/>
            <ac:picMk id="2" creationId="{FB2510E2-08BB-5E0D-D4C4-160F08054EC3}"/>
          </ac:picMkLst>
        </pc:picChg>
        <pc:picChg chg="del">
          <ac:chgData name="Sam Williams" userId="a5f14210-7bc8-4d62-8ad3-bfffa37c3220" providerId="ADAL" clId="{59680DF8-8A06-9042-BD92-5ED6A1DD4F15}" dt="2023-04-06T11:55:26.375" v="1" actId="478"/>
          <ac:picMkLst>
            <pc:docMk/>
            <pc:sldMk cId="2060380430" sldId="262"/>
            <ac:picMk id="4" creationId="{785D87A0-690A-0119-AA99-297B2326D182}"/>
          </ac:picMkLst>
        </pc:picChg>
        <pc:picChg chg="add mod modCrop">
          <ac:chgData name="Sam Williams" userId="a5f14210-7bc8-4d62-8ad3-bfffa37c3220" providerId="ADAL" clId="{59680DF8-8A06-9042-BD92-5ED6A1DD4F15}" dt="2023-04-11T09:08:35.745" v="445"/>
          <ac:picMkLst>
            <pc:docMk/>
            <pc:sldMk cId="2060380430" sldId="262"/>
            <ac:picMk id="21" creationId="{05A1B647-ED71-CEBB-5D52-47C43F6CDA2E}"/>
          </ac:picMkLst>
        </pc:picChg>
        <pc:cxnChg chg="mod">
          <ac:chgData name="Sam Williams" userId="a5f14210-7bc8-4d62-8ad3-bfffa37c3220" providerId="ADAL" clId="{59680DF8-8A06-9042-BD92-5ED6A1DD4F15}" dt="2023-04-11T09:08:35.745" v="445"/>
          <ac:cxnSpMkLst>
            <pc:docMk/>
            <pc:sldMk cId="2060380430" sldId="262"/>
            <ac:cxnSpMk id="18" creationId="{B2C340EE-3DFF-BE6F-D638-CEB43BAFD8EC}"/>
          </ac:cxnSpMkLst>
        </pc:cxnChg>
      </pc:sldChg>
      <pc:sldChg chg="addSp delSp modSp add mod">
        <pc:chgData name="Sam Williams" userId="a5f14210-7bc8-4d62-8ad3-bfffa37c3220" providerId="ADAL" clId="{59680DF8-8A06-9042-BD92-5ED6A1DD4F15}" dt="2023-04-11T09:08:35.745" v="445"/>
        <pc:sldMkLst>
          <pc:docMk/>
          <pc:sldMk cId="3817956458" sldId="263"/>
        </pc:sldMkLst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817956458" sldId="263"/>
            <ac:spMk id="3" creationId="{BC3D7466-CAF2-1366-1C10-25BA069BEF09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817956458" sldId="263"/>
            <ac:spMk id="5" creationId="{787FDB00-F282-9F47-0401-9BDC25124A27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817956458" sldId="263"/>
            <ac:spMk id="6" creationId="{9EDF8E4B-2E0E-06D5-3ECD-0FC432F5B8A6}"/>
          </ac:spMkLst>
        </pc:spChg>
        <pc:spChg chg="del mod">
          <ac:chgData name="Sam Williams" userId="a5f14210-7bc8-4d62-8ad3-bfffa37c3220" providerId="ADAL" clId="{59680DF8-8A06-9042-BD92-5ED6A1DD4F15}" dt="2023-04-11T09:02:39.738" v="245" actId="478"/>
          <ac:spMkLst>
            <pc:docMk/>
            <pc:sldMk cId="3817956458" sldId="263"/>
            <ac:spMk id="8" creationId="{32A1EFDF-4B0A-BE40-406A-C9C3F20D8020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817956458" sldId="263"/>
            <ac:spMk id="9" creationId="{EC2C9544-7B37-FDDE-6D9F-0350926706C2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817956458" sldId="263"/>
            <ac:spMk id="10" creationId="{088E05B3-1D39-7625-8661-662CDA3DB4CD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817956458" sldId="263"/>
            <ac:spMk id="11" creationId="{58C5C317-FC5F-4FEB-83B2-3D1571654661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817956458" sldId="263"/>
            <ac:spMk id="12" creationId="{89957A21-6EEC-F3C6-67EA-91AE6C57AFDD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817956458" sldId="263"/>
            <ac:spMk id="13" creationId="{43B352E0-52DB-0346-7E21-0BBF12D4315A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817956458" sldId="263"/>
            <ac:spMk id="14" creationId="{A25D0658-F81E-A1D0-A68E-2DC882B00D21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817956458" sldId="263"/>
            <ac:spMk id="16" creationId="{C4B72768-A4A6-BA1C-7CF4-9A6B51F2B0DB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3817956458" sldId="263"/>
            <ac:spMk id="17" creationId="{A102A953-5C86-93ED-507D-7BF08DA359A0}"/>
          </ac:spMkLst>
        </pc:spChg>
        <pc:spChg chg="add mod">
          <ac:chgData name="Sam Williams" userId="a5f14210-7bc8-4d62-8ad3-bfffa37c3220" providerId="ADAL" clId="{59680DF8-8A06-9042-BD92-5ED6A1DD4F15}" dt="2023-04-11T09:08:35.745" v="445"/>
          <ac:spMkLst>
            <pc:docMk/>
            <pc:sldMk cId="3817956458" sldId="263"/>
            <ac:spMk id="19" creationId="{FC55E483-0266-74DF-540D-1714705300B8}"/>
          </ac:spMkLst>
        </pc:spChg>
        <pc:grpChg chg="del">
          <ac:chgData name="Sam Williams" userId="a5f14210-7bc8-4d62-8ad3-bfffa37c3220" providerId="ADAL" clId="{59680DF8-8A06-9042-BD92-5ED6A1DD4F15}" dt="2023-04-11T09:05:46.454" v="421" actId="478"/>
          <ac:grpSpMkLst>
            <pc:docMk/>
            <pc:sldMk cId="3817956458" sldId="263"/>
            <ac:grpSpMk id="7" creationId="{F57E0FC5-4FF2-7043-1F99-432530FF7CAD}"/>
          </ac:grpSpMkLst>
        </pc:grpChg>
        <pc:grpChg chg="mod">
          <ac:chgData name="Sam Williams" userId="a5f14210-7bc8-4d62-8ad3-bfffa37c3220" providerId="ADAL" clId="{59680DF8-8A06-9042-BD92-5ED6A1DD4F15}" dt="2023-04-11T09:08:35.745" v="445"/>
          <ac:grpSpMkLst>
            <pc:docMk/>
            <pc:sldMk cId="3817956458" sldId="263"/>
            <ac:grpSpMk id="22" creationId="{312658FD-F249-99C8-DBDF-3DF681800FD6}"/>
          </ac:grpSpMkLst>
        </pc:grpChg>
        <pc:picChg chg="del mod">
          <ac:chgData name="Sam Williams" userId="a5f14210-7bc8-4d62-8ad3-bfffa37c3220" providerId="ADAL" clId="{59680DF8-8A06-9042-BD92-5ED6A1DD4F15}" dt="2023-04-11T09:05:46.454" v="421" actId="478"/>
          <ac:picMkLst>
            <pc:docMk/>
            <pc:sldMk cId="3817956458" sldId="263"/>
            <ac:picMk id="2" creationId="{FB2510E2-08BB-5E0D-D4C4-160F08054EC3}"/>
          </ac:picMkLst>
        </pc:picChg>
        <pc:picChg chg="add mod modCrop">
          <ac:chgData name="Sam Williams" userId="a5f14210-7bc8-4d62-8ad3-bfffa37c3220" providerId="ADAL" clId="{59680DF8-8A06-9042-BD92-5ED6A1DD4F15}" dt="2023-04-11T09:08:35.745" v="445"/>
          <ac:picMkLst>
            <pc:docMk/>
            <pc:sldMk cId="3817956458" sldId="263"/>
            <ac:picMk id="15" creationId="{40FA111C-ACC8-8D75-DDD8-A521D7E60192}"/>
          </ac:picMkLst>
        </pc:picChg>
        <pc:picChg chg="add mod modCrop">
          <ac:chgData name="Sam Williams" userId="a5f14210-7bc8-4d62-8ad3-bfffa37c3220" providerId="ADAL" clId="{59680DF8-8A06-9042-BD92-5ED6A1DD4F15}" dt="2023-04-11T09:08:35.745" v="445"/>
          <ac:picMkLst>
            <pc:docMk/>
            <pc:sldMk cId="3817956458" sldId="263"/>
            <ac:picMk id="20" creationId="{E3B142CB-0C3D-3D2B-6ED5-6D91EDD559DC}"/>
          </ac:picMkLst>
        </pc:picChg>
        <pc:picChg chg="del">
          <ac:chgData name="Sam Williams" userId="a5f14210-7bc8-4d62-8ad3-bfffa37c3220" providerId="ADAL" clId="{59680DF8-8A06-9042-BD92-5ED6A1DD4F15}" dt="2023-04-11T09:00:43.973" v="34" actId="478"/>
          <ac:picMkLst>
            <pc:docMk/>
            <pc:sldMk cId="3817956458" sldId="263"/>
            <ac:picMk id="21" creationId="{05A1B647-ED71-CEBB-5D52-47C43F6CDA2E}"/>
          </ac:picMkLst>
        </pc:picChg>
        <pc:cxnChg chg="mod">
          <ac:chgData name="Sam Williams" userId="a5f14210-7bc8-4d62-8ad3-bfffa37c3220" providerId="ADAL" clId="{59680DF8-8A06-9042-BD92-5ED6A1DD4F15}" dt="2023-04-11T09:08:35.745" v="445"/>
          <ac:cxnSpMkLst>
            <pc:docMk/>
            <pc:sldMk cId="3817956458" sldId="263"/>
            <ac:cxnSpMk id="18" creationId="{B2C340EE-3DFF-BE6F-D638-CEB43BAFD8EC}"/>
          </ac:cxnSpMkLst>
        </pc:cxnChg>
      </pc:sldChg>
      <pc:sldChg chg="addSp delSp modSp add mod">
        <pc:chgData name="Sam Williams" userId="a5f14210-7bc8-4d62-8ad3-bfffa37c3220" providerId="ADAL" clId="{59680DF8-8A06-9042-BD92-5ED6A1DD4F15}" dt="2023-04-11T09:15:31.357" v="482" actId="1076"/>
        <pc:sldMkLst>
          <pc:docMk/>
          <pc:sldMk cId="4098058096" sldId="264"/>
        </pc:sldMkLst>
        <pc:spChg chg="add del mod">
          <ac:chgData name="Sam Williams" userId="a5f14210-7bc8-4d62-8ad3-bfffa37c3220" providerId="ADAL" clId="{59680DF8-8A06-9042-BD92-5ED6A1DD4F15}" dt="2023-04-11T09:09:56.415" v="450"/>
          <ac:spMkLst>
            <pc:docMk/>
            <pc:sldMk cId="4098058096" sldId="264"/>
            <ac:spMk id="2" creationId="{274CEBA8-B547-F3D0-7036-794A9F9F90C9}"/>
          </ac:spMkLst>
        </pc:spChg>
        <pc:spChg chg="mod">
          <ac:chgData name="Sam Williams" userId="a5f14210-7bc8-4d62-8ad3-bfffa37c3220" providerId="ADAL" clId="{59680DF8-8A06-9042-BD92-5ED6A1DD4F15}" dt="2023-04-11T09:15:17.285" v="481" actId="1076"/>
          <ac:spMkLst>
            <pc:docMk/>
            <pc:sldMk cId="4098058096" sldId="264"/>
            <ac:spMk id="3" creationId="{BC3D7466-CAF2-1366-1C10-25BA069BEF09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098058096" sldId="264"/>
            <ac:spMk id="5" creationId="{787FDB00-F282-9F47-0401-9BDC25124A27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k cId="4098058096" sldId="264"/>
            <ac:spMk id="6" creationId="{9EDF8E4B-2E0E-06D5-3ECD-0FC432F5B8A6}"/>
          </ac:spMkLst>
        </pc:spChg>
        <pc:spChg chg="mod">
          <ac:chgData name="Sam Williams" userId="a5f14210-7bc8-4d62-8ad3-bfffa37c3220" providerId="ADAL" clId="{59680DF8-8A06-9042-BD92-5ED6A1DD4F15}" dt="2023-04-11T09:15:17.285" v="481" actId="1076"/>
          <ac:spMkLst>
            <pc:docMk/>
            <pc:sldMk cId="4098058096" sldId="264"/>
            <ac:spMk id="9" creationId="{EC2C9544-7B37-FDDE-6D9F-0350926706C2}"/>
          </ac:spMkLst>
        </pc:spChg>
        <pc:spChg chg="mod">
          <ac:chgData name="Sam Williams" userId="a5f14210-7bc8-4d62-8ad3-bfffa37c3220" providerId="ADAL" clId="{59680DF8-8A06-9042-BD92-5ED6A1DD4F15}" dt="2023-04-11T09:15:17.285" v="481" actId="1076"/>
          <ac:spMkLst>
            <pc:docMk/>
            <pc:sldMk cId="4098058096" sldId="264"/>
            <ac:spMk id="10" creationId="{088E05B3-1D39-7625-8661-662CDA3DB4CD}"/>
          </ac:spMkLst>
        </pc:spChg>
        <pc:spChg chg="mod">
          <ac:chgData name="Sam Williams" userId="a5f14210-7bc8-4d62-8ad3-bfffa37c3220" providerId="ADAL" clId="{59680DF8-8A06-9042-BD92-5ED6A1DD4F15}" dt="2023-04-11T09:15:17.285" v="481" actId="1076"/>
          <ac:spMkLst>
            <pc:docMk/>
            <pc:sldMk cId="4098058096" sldId="264"/>
            <ac:spMk id="11" creationId="{58C5C317-FC5F-4FEB-83B2-3D1571654661}"/>
          </ac:spMkLst>
        </pc:spChg>
        <pc:spChg chg="mod">
          <ac:chgData name="Sam Williams" userId="a5f14210-7bc8-4d62-8ad3-bfffa37c3220" providerId="ADAL" clId="{59680DF8-8A06-9042-BD92-5ED6A1DD4F15}" dt="2023-04-11T09:15:17.285" v="481" actId="1076"/>
          <ac:spMkLst>
            <pc:docMk/>
            <pc:sldMk cId="4098058096" sldId="264"/>
            <ac:spMk id="12" creationId="{89957A21-6EEC-F3C6-67EA-91AE6C57AFDD}"/>
          </ac:spMkLst>
        </pc:spChg>
        <pc:spChg chg="mod">
          <ac:chgData name="Sam Williams" userId="a5f14210-7bc8-4d62-8ad3-bfffa37c3220" providerId="ADAL" clId="{59680DF8-8A06-9042-BD92-5ED6A1DD4F15}" dt="2023-04-11T09:15:17.285" v="481" actId="1076"/>
          <ac:spMkLst>
            <pc:docMk/>
            <pc:sldMk cId="4098058096" sldId="264"/>
            <ac:spMk id="13" creationId="{43B352E0-52DB-0346-7E21-0BBF12D4315A}"/>
          </ac:spMkLst>
        </pc:spChg>
        <pc:spChg chg="mod">
          <ac:chgData name="Sam Williams" userId="a5f14210-7bc8-4d62-8ad3-bfffa37c3220" providerId="ADAL" clId="{59680DF8-8A06-9042-BD92-5ED6A1DD4F15}" dt="2023-04-11T09:15:17.285" v="481" actId="1076"/>
          <ac:spMkLst>
            <pc:docMk/>
            <pc:sldMk cId="4098058096" sldId="264"/>
            <ac:spMk id="14" creationId="{A25D0658-F81E-A1D0-A68E-2DC882B00D21}"/>
          </ac:spMkLst>
        </pc:spChg>
        <pc:spChg chg="mod">
          <ac:chgData name="Sam Williams" userId="a5f14210-7bc8-4d62-8ad3-bfffa37c3220" providerId="ADAL" clId="{59680DF8-8A06-9042-BD92-5ED6A1DD4F15}" dt="2023-04-11T09:15:31.357" v="482" actId="1076"/>
          <ac:spMkLst>
            <pc:docMk/>
            <pc:sldMk cId="4098058096" sldId="264"/>
            <ac:spMk id="16" creationId="{C4B72768-A4A6-BA1C-7CF4-9A6B51F2B0DB}"/>
          </ac:spMkLst>
        </pc:spChg>
        <pc:spChg chg="mod">
          <ac:chgData name="Sam Williams" userId="a5f14210-7bc8-4d62-8ad3-bfffa37c3220" providerId="ADAL" clId="{59680DF8-8A06-9042-BD92-5ED6A1DD4F15}" dt="2023-04-11T09:15:17.285" v="481" actId="1076"/>
          <ac:spMkLst>
            <pc:docMk/>
            <pc:sldMk cId="4098058096" sldId="264"/>
            <ac:spMk id="17" creationId="{A102A953-5C86-93ED-507D-7BF08DA359A0}"/>
          </ac:spMkLst>
        </pc:spChg>
        <pc:spChg chg="mod">
          <ac:chgData name="Sam Williams" userId="a5f14210-7bc8-4d62-8ad3-bfffa37c3220" providerId="ADAL" clId="{59680DF8-8A06-9042-BD92-5ED6A1DD4F15}" dt="2023-04-11T09:15:17.285" v="481" actId="1076"/>
          <ac:spMkLst>
            <pc:docMk/>
            <pc:sldMk cId="4098058096" sldId="264"/>
            <ac:spMk id="19" creationId="{FC55E483-0266-74DF-540D-1714705300B8}"/>
          </ac:spMkLst>
        </pc:spChg>
        <pc:grpChg chg="mod">
          <ac:chgData name="Sam Williams" userId="a5f14210-7bc8-4d62-8ad3-bfffa37c3220" providerId="ADAL" clId="{59680DF8-8A06-9042-BD92-5ED6A1DD4F15}" dt="2023-04-11T09:15:17.285" v="481" actId="1076"/>
          <ac:grpSpMkLst>
            <pc:docMk/>
            <pc:sldMk cId="4098058096" sldId="264"/>
            <ac:grpSpMk id="22" creationId="{312658FD-F249-99C8-DBDF-3DF681800FD6}"/>
          </ac:grpSpMkLst>
        </pc:grpChg>
        <pc:picChg chg="mod">
          <ac:chgData name="Sam Williams" userId="a5f14210-7bc8-4d62-8ad3-bfffa37c3220" providerId="ADAL" clId="{59680DF8-8A06-9042-BD92-5ED6A1DD4F15}" dt="2023-04-11T09:15:17.285" v="481" actId="1076"/>
          <ac:picMkLst>
            <pc:docMk/>
            <pc:sldMk cId="4098058096" sldId="264"/>
            <ac:picMk id="15" creationId="{40FA111C-ACC8-8D75-DDD8-A521D7E60192}"/>
          </ac:picMkLst>
        </pc:picChg>
        <pc:picChg chg="mod">
          <ac:chgData name="Sam Williams" userId="a5f14210-7bc8-4d62-8ad3-bfffa37c3220" providerId="ADAL" clId="{59680DF8-8A06-9042-BD92-5ED6A1DD4F15}" dt="2023-04-11T09:15:17.285" v="481" actId="1076"/>
          <ac:picMkLst>
            <pc:docMk/>
            <pc:sldMk cId="4098058096" sldId="264"/>
            <ac:picMk id="20" creationId="{E3B142CB-0C3D-3D2B-6ED5-6D91EDD559DC}"/>
          </ac:picMkLst>
        </pc:picChg>
        <pc:cxnChg chg="mod">
          <ac:chgData name="Sam Williams" userId="a5f14210-7bc8-4d62-8ad3-bfffa37c3220" providerId="ADAL" clId="{59680DF8-8A06-9042-BD92-5ED6A1DD4F15}" dt="2023-04-11T09:08:35.745" v="445"/>
          <ac:cxnSpMkLst>
            <pc:docMk/>
            <pc:sldMk cId="4098058096" sldId="264"/>
            <ac:cxnSpMk id="18" creationId="{B2C340EE-3DFF-BE6F-D638-CEB43BAFD8EC}"/>
          </ac:cxnSpMkLst>
        </pc:cxnChg>
      </pc:sldChg>
      <pc:sldChg chg="addSp delSp modSp add mod">
        <pc:chgData name="Sam Williams" userId="a5f14210-7bc8-4d62-8ad3-bfffa37c3220" providerId="ADAL" clId="{59680DF8-8A06-9042-BD92-5ED6A1DD4F15}" dt="2023-04-12T09:11:45.689" v="522" actId="1076"/>
        <pc:sldMkLst>
          <pc:docMk/>
          <pc:sldMk cId="3649285521" sldId="265"/>
        </pc:sldMkLst>
        <pc:spChg chg="add mod">
          <ac:chgData name="Sam Williams" userId="a5f14210-7bc8-4d62-8ad3-bfffa37c3220" providerId="ADAL" clId="{59680DF8-8A06-9042-BD92-5ED6A1DD4F15}" dt="2023-04-12T09:07:39.859" v="501" actId="465"/>
          <ac:spMkLst>
            <pc:docMk/>
            <pc:sldMk cId="3649285521" sldId="265"/>
            <ac:spMk id="2" creationId="{F2F0247E-F3C5-76FC-6CB3-8B322A5D9C41}"/>
          </ac:spMkLst>
        </pc:spChg>
        <pc:spChg chg="mod topLvl">
          <ac:chgData name="Sam Williams" userId="a5f14210-7bc8-4d62-8ad3-bfffa37c3220" providerId="ADAL" clId="{59680DF8-8A06-9042-BD92-5ED6A1DD4F15}" dt="2023-04-12T09:06:47.498" v="494" actId="12789"/>
          <ac:spMkLst>
            <pc:docMk/>
            <pc:sldMk cId="3649285521" sldId="265"/>
            <ac:spMk id="3" creationId="{BC3D7466-CAF2-1366-1C10-25BA069BEF09}"/>
          </ac:spMkLst>
        </pc:spChg>
        <pc:spChg chg="add mod">
          <ac:chgData name="Sam Williams" userId="a5f14210-7bc8-4d62-8ad3-bfffa37c3220" providerId="ADAL" clId="{59680DF8-8A06-9042-BD92-5ED6A1DD4F15}" dt="2023-04-12T09:07:39.859" v="501" actId="465"/>
          <ac:spMkLst>
            <pc:docMk/>
            <pc:sldMk cId="3649285521" sldId="265"/>
            <ac:spMk id="4" creationId="{79B1AD7F-0CAC-3552-BA67-53CDEDC794C0}"/>
          </ac:spMkLst>
        </pc:spChg>
        <pc:spChg chg="mod">
          <ac:chgData name="Sam Williams" userId="a5f14210-7bc8-4d62-8ad3-bfffa37c3220" providerId="ADAL" clId="{59680DF8-8A06-9042-BD92-5ED6A1DD4F15}" dt="2023-04-12T09:07:39.859" v="501" actId="465"/>
          <ac:spMkLst>
            <pc:docMk/>
            <pc:sldMk cId="3649285521" sldId="265"/>
            <ac:spMk id="10" creationId="{088E05B3-1D39-7625-8661-662CDA3DB4CD}"/>
          </ac:spMkLst>
        </pc:spChg>
        <pc:spChg chg="mod">
          <ac:chgData name="Sam Williams" userId="a5f14210-7bc8-4d62-8ad3-bfffa37c3220" providerId="ADAL" clId="{59680DF8-8A06-9042-BD92-5ED6A1DD4F15}" dt="2023-04-12T09:07:39.859" v="501" actId="465"/>
          <ac:spMkLst>
            <pc:docMk/>
            <pc:sldMk cId="3649285521" sldId="265"/>
            <ac:spMk id="11" creationId="{58C5C317-FC5F-4FEB-83B2-3D1571654661}"/>
          </ac:spMkLst>
        </pc:spChg>
        <pc:spChg chg="mod topLvl">
          <ac:chgData name="Sam Williams" userId="a5f14210-7bc8-4d62-8ad3-bfffa37c3220" providerId="ADAL" clId="{59680DF8-8A06-9042-BD92-5ED6A1DD4F15}" dt="2023-04-12T09:06:47.498" v="494" actId="12789"/>
          <ac:spMkLst>
            <pc:docMk/>
            <pc:sldMk cId="3649285521" sldId="265"/>
            <ac:spMk id="12" creationId="{89957A21-6EEC-F3C6-67EA-91AE6C57AFDD}"/>
          </ac:spMkLst>
        </pc:spChg>
        <pc:spChg chg="mod">
          <ac:chgData name="Sam Williams" userId="a5f14210-7bc8-4d62-8ad3-bfffa37c3220" providerId="ADAL" clId="{59680DF8-8A06-9042-BD92-5ED6A1DD4F15}" dt="2023-04-12T09:07:39.859" v="501" actId="465"/>
          <ac:spMkLst>
            <pc:docMk/>
            <pc:sldMk cId="3649285521" sldId="265"/>
            <ac:spMk id="13" creationId="{43B352E0-52DB-0346-7E21-0BBF12D4315A}"/>
          </ac:spMkLst>
        </pc:spChg>
        <pc:spChg chg="mod">
          <ac:chgData name="Sam Williams" userId="a5f14210-7bc8-4d62-8ad3-bfffa37c3220" providerId="ADAL" clId="{59680DF8-8A06-9042-BD92-5ED6A1DD4F15}" dt="2023-04-12T09:07:39.859" v="501" actId="465"/>
          <ac:spMkLst>
            <pc:docMk/>
            <pc:sldMk cId="3649285521" sldId="265"/>
            <ac:spMk id="14" creationId="{A25D0658-F81E-A1D0-A68E-2DC882B00D21}"/>
          </ac:spMkLst>
        </pc:spChg>
        <pc:spChg chg="add mod">
          <ac:chgData name="Sam Williams" userId="a5f14210-7bc8-4d62-8ad3-bfffa37c3220" providerId="ADAL" clId="{59680DF8-8A06-9042-BD92-5ED6A1DD4F15}" dt="2023-04-12T09:08:07.694" v="509" actId="20577"/>
          <ac:spMkLst>
            <pc:docMk/>
            <pc:sldMk cId="3649285521" sldId="265"/>
            <ac:spMk id="24" creationId="{9B8C3DFB-693F-49D5-DFBA-50654408EAC5}"/>
          </ac:spMkLst>
        </pc:spChg>
        <pc:spChg chg="add mod">
          <ac:chgData name="Sam Williams" userId="a5f14210-7bc8-4d62-8ad3-bfffa37c3220" providerId="ADAL" clId="{59680DF8-8A06-9042-BD92-5ED6A1DD4F15}" dt="2023-04-12T09:08:12.959" v="513" actId="20577"/>
          <ac:spMkLst>
            <pc:docMk/>
            <pc:sldMk cId="3649285521" sldId="265"/>
            <ac:spMk id="25" creationId="{CAFA1A0C-0673-6655-069A-3F33D60A7AF4}"/>
          </ac:spMkLst>
        </pc:spChg>
        <pc:grpChg chg="add del">
          <ac:chgData name="Sam Williams" userId="a5f14210-7bc8-4d62-8ad3-bfffa37c3220" providerId="ADAL" clId="{59680DF8-8A06-9042-BD92-5ED6A1DD4F15}" dt="2023-04-12T09:06:04.842" v="492" actId="165"/>
          <ac:grpSpMkLst>
            <pc:docMk/>
            <pc:sldMk cId="3649285521" sldId="265"/>
            <ac:grpSpMk id="7" creationId="{45699A3E-6902-1D42-FA24-22BDA9518E6F}"/>
          </ac:grpSpMkLst>
        </pc:grpChg>
        <pc:grpChg chg="add mod">
          <ac:chgData name="Sam Williams" userId="a5f14210-7bc8-4d62-8ad3-bfffa37c3220" providerId="ADAL" clId="{59680DF8-8A06-9042-BD92-5ED6A1DD4F15}" dt="2023-04-12T09:07:39.859" v="501" actId="465"/>
          <ac:grpSpMkLst>
            <pc:docMk/>
            <pc:sldMk cId="3649285521" sldId="265"/>
            <ac:grpSpMk id="8" creationId="{EC9CA2B0-E392-960E-3521-BE249546DD22}"/>
          </ac:grpSpMkLst>
        </pc:grpChg>
        <pc:grpChg chg="add mod">
          <ac:chgData name="Sam Williams" userId="a5f14210-7bc8-4d62-8ad3-bfffa37c3220" providerId="ADAL" clId="{59680DF8-8A06-9042-BD92-5ED6A1DD4F15}" dt="2023-04-12T09:07:39.859" v="501" actId="465"/>
          <ac:grpSpMkLst>
            <pc:docMk/>
            <pc:sldMk cId="3649285521" sldId="265"/>
            <ac:grpSpMk id="21" creationId="{571B1604-73E3-6E6B-7466-238982753415}"/>
          </ac:grpSpMkLst>
        </pc:grpChg>
        <pc:grpChg chg="add mod">
          <ac:chgData name="Sam Williams" userId="a5f14210-7bc8-4d62-8ad3-bfffa37c3220" providerId="ADAL" clId="{59680DF8-8A06-9042-BD92-5ED6A1DD4F15}" dt="2023-04-12T09:07:39.859" v="501" actId="465"/>
          <ac:grpSpMkLst>
            <pc:docMk/>
            <pc:sldMk cId="3649285521" sldId="265"/>
            <ac:grpSpMk id="23" creationId="{70096E97-81BC-1FC6-B867-D91FAC01C6D7}"/>
          </ac:grpSpMkLst>
        </pc:grpChg>
        <pc:picChg chg="del">
          <ac:chgData name="Sam Williams" userId="a5f14210-7bc8-4d62-8ad3-bfffa37c3220" providerId="ADAL" clId="{59680DF8-8A06-9042-BD92-5ED6A1DD4F15}" dt="2023-04-12T09:10:04.314" v="514" actId="478"/>
          <ac:picMkLst>
            <pc:docMk/>
            <pc:sldMk cId="3649285521" sldId="265"/>
            <ac:picMk id="15" creationId="{40FA111C-ACC8-8D75-DDD8-A521D7E60192}"/>
          </ac:picMkLst>
        </pc:picChg>
        <pc:picChg chg="add mod modCrop">
          <ac:chgData name="Sam Williams" userId="a5f14210-7bc8-4d62-8ad3-bfffa37c3220" providerId="ADAL" clId="{59680DF8-8A06-9042-BD92-5ED6A1DD4F15}" dt="2023-04-12T09:11:45.689" v="522" actId="1076"/>
          <ac:picMkLst>
            <pc:docMk/>
            <pc:sldMk cId="3649285521" sldId="265"/>
            <ac:picMk id="27" creationId="{0C4742D3-5636-8DBF-A877-69A98FBAC4F3}"/>
          </ac:picMkLst>
        </pc:picChg>
      </pc:sldChg>
      <pc:sldChg chg="addSp modSp add mod ord">
        <pc:chgData name="Sam Williams" userId="a5f14210-7bc8-4d62-8ad3-bfffa37c3220" providerId="ADAL" clId="{59680DF8-8A06-9042-BD92-5ED6A1DD4F15}" dt="2023-04-12T09:14:31.005" v="544" actId="1076"/>
        <pc:sldMkLst>
          <pc:docMk/>
          <pc:sldMk cId="2662708733" sldId="266"/>
        </pc:sldMkLst>
        <pc:spChg chg="mod">
          <ac:chgData name="Sam Williams" userId="a5f14210-7bc8-4d62-8ad3-bfffa37c3220" providerId="ADAL" clId="{59680DF8-8A06-9042-BD92-5ED6A1DD4F15}" dt="2023-04-12T09:13:33.666" v="532" actId="1076"/>
          <ac:spMkLst>
            <pc:docMk/>
            <pc:sldMk cId="2662708733" sldId="266"/>
            <ac:spMk id="16" creationId="{C4B72768-A4A6-BA1C-7CF4-9A6B51F2B0DB}"/>
          </ac:spMkLst>
        </pc:spChg>
        <pc:spChg chg="mod">
          <ac:chgData name="Sam Williams" userId="a5f14210-7bc8-4d62-8ad3-bfffa37c3220" providerId="ADAL" clId="{59680DF8-8A06-9042-BD92-5ED6A1DD4F15}" dt="2023-04-12T09:13:28.959" v="531" actId="1076"/>
          <ac:spMkLst>
            <pc:docMk/>
            <pc:sldMk cId="2662708733" sldId="266"/>
            <ac:spMk id="17" creationId="{A102A953-5C86-93ED-507D-7BF08DA359A0}"/>
          </ac:spMkLst>
        </pc:spChg>
        <pc:grpChg chg="add mod">
          <ac:chgData name="Sam Williams" userId="a5f14210-7bc8-4d62-8ad3-bfffa37c3220" providerId="ADAL" clId="{59680DF8-8A06-9042-BD92-5ED6A1DD4F15}" dt="2023-04-12T09:13:38.682" v="533" actId="1076"/>
          <ac:grpSpMkLst>
            <pc:docMk/>
            <pc:sldMk cId="2662708733" sldId="266"/>
            <ac:grpSpMk id="7" creationId="{4302B1FD-049C-EFFC-DD20-C291246BE775}"/>
          </ac:grpSpMkLst>
        </pc:grpChg>
        <pc:grpChg chg="mod">
          <ac:chgData name="Sam Williams" userId="a5f14210-7bc8-4d62-8ad3-bfffa37c3220" providerId="ADAL" clId="{59680DF8-8A06-9042-BD92-5ED6A1DD4F15}" dt="2023-04-12T09:14:25.731" v="543" actId="1076"/>
          <ac:grpSpMkLst>
            <pc:docMk/>
            <pc:sldMk cId="2662708733" sldId="266"/>
            <ac:grpSpMk id="8" creationId="{EC9CA2B0-E392-960E-3521-BE249546DD22}"/>
          </ac:grpSpMkLst>
        </pc:grpChg>
        <pc:grpChg chg="add mod">
          <ac:chgData name="Sam Williams" userId="a5f14210-7bc8-4d62-8ad3-bfffa37c3220" providerId="ADAL" clId="{59680DF8-8A06-9042-BD92-5ED6A1DD4F15}" dt="2023-04-12T09:14:31.005" v="544" actId="1076"/>
          <ac:grpSpMkLst>
            <pc:docMk/>
            <pc:sldMk cId="2662708733" sldId="266"/>
            <ac:grpSpMk id="15" creationId="{8E3D5F12-8977-DD64-E141-5A14A01A5A4A}"/>
          </ac:grpSpMkLst>
        </pc:grpChg>
        <pc:grpChg chg="mod">
          <ac:chgData name="Sam Williams" userId="a5f14210-7bc8-4d62-8ad3-bfffa37c3220" providerId="ADAL" clId="{59680DF8-8A06-9042-BD92-5ED6A1DD4F15}" dt="2023-04-12T09:14:25.731" v="543" actId="1076"/>
          <ac:grpSpMkLst>
            <pc:docMk/>
            <pc:sldMk cId="2662708733" sldId="266"/>
            <ac:grpSpMk id="21" creationId="{571B1604-73E3-6E6B-7466-238982753415}"/>
          </ac:grpSpMkLst>
        </pc:grpChg>
        <pc:grpChg chg="mod">
          <ac:chgData name="Sam Williams" userId="a5f14210-7bc8-4d62-8ad3-bfffa37c3220" providerId="ADAL" clId="{59680DF8-8A06-9042-BD92-5ED6A1DD4F15}" dt="2023-04-12T09:13:03.714" v="527" actId="1076"/>
          <ac:grpSpMkLst>
            <pc:docMk/>
            <pc:sldMk cId="2662708733" sldId="266"/>
            <ac:grpSpMk id="22" creationId="{312658FD-F249-99C8-DBDF-3DF681800FD6}"/>
          </ac:grpSpMkLst>
        </pc:grpChg>
        <pc:grpChg chg="add mod">
          <ac:chgData name="Sam Williams" userId="a5f14210-7bc8-4d62-8ad3-bfffa37c3220" providerId="ADAL" clId="{59680DF8-8A06-9042-BD92-5ED6A1DD4F15}" dt="2023-04-12T09:14:07.859" v="539" actId="1076"/>
          <ac:grpSpMkLst>
            <pc:docMk/>
            <pc:sldMk cId="2662708733" sldId="266"/>
            <ac:grpSpMk id="26" creationId="{18FC27C5-F32D-1F1D-60D1-F8A388690629}"/>
          </ac:grpSpMkLst>
        </pc:grpChg>
        <pc:grpChg chg="add mod">
          <ac:chgData name="Sam Williams" userId="a5f14210-7bc8-4d62-8ad3-bfffa37c3220" providerId="ADAL" clId="{59680DF8-8A06-9042-BD92-5ED6A1DD4F15}" dt="2023-04-12T09:14:07.859" v="539" actId="1076"/>
          <ac:grpSpMkLst>
            <pc:docMk/>
            <pc:sldMk cId="2662708733" sldId="266"/>
            <ac:grpSpMk id="28" creationId="{F68438ED-26CB-E3EA-33C7-9EBD5D548757}"/>
          </ac:grpSpMkLst>
        </pc:grpChg>
        <pc:picChg chg="mod">
          <ac:chgData name="Sam Williams" userId="a5f14210-7bc8-4d62-8ad3-bfffa37c3220" providerId="ADAL" clId="{59680DF8-8A06-9042-BD92-5ED6A1DD4F15}" dt="2023-04-12T09:12:49.686" v="526" actId="1076"/>
          <ac:picMkLst>
            <pc:docMk/>
            <pc:sldMk cId="2662708733" sldId="266"/>
            <ac:picMk id="27" creationId="{0C4742D3-5636-8DBF-A877-69A98FBAC4F3}"/>
          </ac:picMkLst>
        </pc:picChg>
      </pc:sldChg>
      <pc:sldChg chg="addSp delSp modSp add mod ord">
        <pc:chgData name="Sam Williams" userId="a5f14210-7bc8-4d62-8ad3-bfffa37c3220" providerId="ADAL" clId="{59680DF8-8A06-9042-BD92-5ED6A1DD4F15}" dt="2023-04-18T09:01:03.578" v="667" actId="478"/>
        <pc:sldMkLst>
          <pc:docMk/>
          <pc:sldMk cId="2459191801" sldId="267"/>
        </pc:sldMkLst>
        <pc:spChg chg="mod">
          <ac:chgData name="Sam Williams" userId="a5f14210-7bc8-4d62-8ad3-bfffa37c3220" providerId="ADAL" clId="{59680DF8-8A06-9042-BD92-5ED6A1DD4F15}" dt="2023-04-18T09:00:39.682" v="664" actId="14100"/>
          <ac:spMkLst>
            <pc:docMk/>
            <pc:sldMk cId="2459191801" sldId="267"/>
            <ac:spMk id="9" creationId="{EC2C9544-7B37-FDDE-6D9F-0350926706C2}"/>
          </ac:spMkLst>
        </pc:spChg>
        <pc:spChg chg="mod">
          <ac:chgData name="Sam Williams" userId="a5f14210-7bc8-4d62-8ad3-bfffa37c3220" providerId="ADAL" clId="{59680DF8-8A06-9042-BD92-5ED6A1DD4F15}" dt="2023-04-18T07:32:18.649" v="612" actId="20577"/>
          <ac:spMkLst>
            <pc:docMk/>
            <pc:sldMk cId="2459191801" sldId="267"/>
            <ac:spMk id="16" creationId="{C4B72768-A4A6-BA1C-7CF4-9A6B51F2B0DB}"/>
          </ac:spMkLst>
        </pc:spChg>
        <pc:spChg chg="mod">
          <ac:chgData name="Sam Williams" userId="a5f14210-7bc8-4d62-8ad3-bfffa37c3220" providerId="ADAL" clId="{59680DF8-8A06-9042-BD92-5ED6A1DD4F15}" dt="2023-04-18T07:39:01.951" v="642" actId="1076"/>
          <ac:spMkLst>
            <pc:docMk/>
            <pc:sldMk cId="2459191801" sldId="267"/>
            <ac:spMk id="17" creationId="{A102A953-5C86-93ED-507D-7BF08DA359A0}"/>
          </ac:spMkLst>
        </pc:spChg>
        <pc:spChg chg="mod">
          <ac:chgData name="Sam Williams" userId="a5f14210-7bc8-4d62-8ad3-bfffa37c3220" providerId="ADAL" clId="{59680DF8-8A06-9042-BD92-5ED6A1DD4F15}" dt="2023-04-18T07:38:34.927" v="639" actId="14100"/>
          <ac:spMkLst>
            <pc:docMk/>
            <pc:sldMk cId="2459191801" sldId="267"/>
            <ac:spMk id="19" creationId="{FC55E483-0266-74DF-540D-1714705300B8}"/>
          </ac:spMkLst>
        </pc:spChg>
        <pc:grpChg chg="mod">
          <ac:chgData name="Sam Williams" userId="a5f14210-7bc8-4d62-8ad3-bfffa37c3220" providerId="ADAL" clId="{59680DF8-8A06-9042-BD92-5ED6A1DD4F15}" dt="2023-04-18T09:00:14.516" v="662" actId="1076"/>
          <ac:grpSpMkLst>
            <pc:docMk/>
            <pc:sldMk cId="2459191801" sldId="267"/>
            <ac:grpSpMk id="7" creationId="{4302B1FD-049C-EFFC-DD20-C291246BE775}"/>
          </ac:grpSpMkLst>
        </pc:grpChg>
        <pc:grpChg chg="add del">
          <ac:chgData name="Sam Williams" userId="a5f14210-7bc8-4d62-8ad3-bfffa37c3220" providerId="ADAL" clId="{59680DF8-8A06-9042-BD92-5ED6A1DD4F15}" dt="2023-04-17T14:11:52.888" v="587" actId="478"/>
          <ac:grpSpMkLst>
            <pc:docMk/>
            <pc:sldMk cId="2459191801" sldId="267"/>
            <ac:grpSpMk id="15" creationId="{8E3D5F12-8977-DD64-E141-5A14A01A5A4A}"/>
          </ac:grpSpMkLst>
        </pc:grpChg>
        <pc:picChg chg="del">
          <ac:chgData name="Sam Williams" userId="a5f14210-7bc8-4d62-8ad3-bfffa37c3220" providerId="ADAL" clId="{59680DF8-8A06-9042-BD92-5ED6A1DD4F15}" dt="2023-04-17T14:11:56.058" v="588" actId="478"/>
          <ac:picMkLst>
            <pc:docMk/>
            <pc:sldMk cId="2459191801" sldId="267"/>
            <ac:picMk id="27" creationId="{0C4742D3-5636-8DBF-A877-69A98FBAC4F3}"/>
          </ac:picMkLst>
        </pc:picChg>
        <pc:picChg chg="add del mod modCrop">
          <ac:chgData name="Sam Williams" userId="a5f14210-7bc8-4d62-8ad3-bfffa37c3220" providerId="ADAL" clId="{59680DF8-8A06-9042-BD92-5ED6A1DD4F15}" dt="2023-04-18T07:40:10.552" v="645" actId="478"/>
          <ac:picMkLst>
            <pc:docMk/>
            <pc:sldMk cId="2459191801" sldId="267"/>
            <ac:picMk id="29" creationId="{56D4847C-AC55-651B-D159-D494DAB36268}"/>
          </ac:picMkLst>
        </pc:picChg>
        <pc:picChg chg="add del mod">
          <ac:chgData name="Sam Williams" userId="a5f14210-7bc8-4d62-8ad3-bfffa37c3220" providerId="ADAL" clId="{59680DF8-8A06-9042-BD92-5ED6A1DD4F15}" dt="2023-04-17T14:11:42.278" v="583"/>
          <ac:picMkLst>
            <pc:docMk/>
            <pc:sldMk cId="2459191801" sldId="267"/>
            <ac:picMk id="29" creationId="{7F974764-35BA-EC37-97DF-6D0D9D19C0F3}"/>
          </ac:picMkLst>
        </pc:picChg>
        <pc:picChg chg="add del mod">
          <ac:chgData name="Sam Williams" userId="a5f14210-7bc8-4d62-8ad3-bfffa37c3220" providerId="ADAL" clId="{59680DF8-8A06-9042-BD92-5ED6A1DD4F15}" dt="2023-04-18T07:36:48.185" v="614" actId="478"/>
          <ac:picMkLst>
            <pc:docMk/>
            <pc:sldMk cId="2459191801" sldId="267"/>
            <ac:picMk id="30" creationId="{41FC4430-8C90-0516-3B94-BB21798B12B3}"/>
          </ac:picMkLst>
        </pc:picChg>
        <pc:picChg chg="add mod modCrop">
          <ac:chgData name="Sam Williams" userId="a5f14210-7bc8-4d62-8ad3-bfffa37c3220" providerId="ADAL" clId="{59680DF8-8A06-9042-BD92-5ED6A1DD4F15}" dt="2023-04-18T09:00:04.708" v="661" actId="1076"/>
          <ac:picMkLst>
            <pc:docMk/>
            <pc:sldMk cId="2459191801" sldId="267"/>
            <ac:picMk id="32" creationId="{DD865B55-B7CD-BF32-E517-815F6CECA7A4}"/>
          </ac:picMkLst>
        </pc:picChg>
        <pc:picChg chg="add del mod">
          <ac:chgData name="Sam Williams" userId="a5f14210-7bc8-4d62-8ad3-bfffa37c3220" providerId="ADAL" clId="{59680DF8-8A06-9042-BD92-5ED6A1DD4F15}" dt="2023-04-18T09:01:03.578" v="667" actId="478"/>
          <ac:picMkLst>
            <pc:docMk/>
            <pc:sldMk cId="2459191801" sldId="267"/>
            <ac:picMk id="34" creationId="{355FD44F-5D13-05ED-AE5A-F14C874D4B15}"/>
          </ac:picMkLst>
        </pc:picChg>
      </pc:sldChg>
      <pc:sldChg chg="addSp delSp modSp add del mod">
        <pc:chgData name="Sam Williams" userId="a5f14210-7bc8-4d62-8ad3-bfffa37c3220" providerId="ADAL" clId="{59680DF8-8A06-9042-BD92-5ED6A1DD4F15}" dt="2023-04-17T14:11:24.774" v="580" actId="2696"/>
        <pc:sldMkLst>
          <pc:docMk/>
          <pc:sldMk cId="4262083858" sldId="267"/>
        </pc:sldMkLst>
        <pc:spChg chg="mod">
          <ac:chgData name="Sam Williams" userId="a5f14210-7bc8-4d62-8ad3-bfffa37c3220" providerId="ADAL" clId="{59680DF8-8A06-9042-BD92-5ED6A1DD4F15}" dt="2023-04-17T14:09:57.160" v="565" actId="14100"/>
          <ac:spMkLst>
            <pc:docMk/>
            <pc:sldMk cId="4262083858" sldId="267"/>
            <ac:spMk id="9" creationId="{EC2C9544-7B37-FDDE-6D9F-0350926706C2}"/>
          </ac:spMkLst>
        </pc:spChg>
        <pc:spChg chg="mod">
          <ac:chgData name="Sam Williams" userId="a5f14210-7bc8-4d62-8ad3-bfffa37c3220" providerId="ADAL" clId="{59680DF8-8A06-9042-BD92-5ED6A1DD4F15}" dt="2023-04-17T14:09:02.910" v="556" actId="1076"/>
          <ac:spMkLst>
            <pc:docMk/>
            <pc:sldMk cId="4262083858" sldId="267"/>
            <ac:spMk id="17" creationId="{A102A953-5C86-93ED-507D-7BF08DA359A0}"/>
          </ac:spMkLst>
        </pc:spChg>
        <pc:spChg chg="mod">
          <ac:chgData name="Sam Williams" userId="a5f14210-7bc8-4d62-8ad3-bfffa37c3220" providerId="ADAL" clId="{59680DF8-8A06-9042-BD92-5ED6A1DD4F15}" dt="2023-04-17T14:10:11.726" v="566" actId="1076"/>
          <ac:spMkLst>
            <pc:docMk/>
            <pc:sldMk cId="4262083858" sldId="267"/>
            <ac:spMk id="19" creationId="{FC55E483-0266-74DF-540D-1714705300B8}"/>
          </ac:spMkLst>
        </pc:spChg>
        <pc:grpChg chg="add mod">
          <ac:chgData name="Sam Williams" userId="a5f14210-7bc8-4d62-8ad3-bfffa37c3220" providerId="ADAL" clId="{59680DF8-8A06-9042-BD92-5ED6A1DD4F15}" dt="2023-04-17T14:10:56.831" v="579" actId="1076"/>
          <ac:grpSpMkLst>
            <pc:docMk/>
            <pc:sldMk cId="4262083858" sldId="267"/>
            <ac:grpSpMk id="7" creationId="{91AE3512-56AA-191C-B3C1-6A17E9724DA0}"/>
          </ac:grpSpMkLst>
        </pc:grpChg>
        <pc:picChg chg="add mod modCrop">
          <ac:chgData name="Sam Williams" userId="a5f14210-7bc8-4d62-8ad3-bfffa37c3220" providerId="ADAL" clId="{59680DF8-8A06-9042-BD92-5ED6A1DD4F15}" dt="2023-04-17T14:10:17.701" v="573" actId="1035"/>
          <ac:picMkLst>
            <pc:docMk/>
            <pc:sldMk cId="4262083858" sldId="267"/>
            <ac:picMk id="4" creationId="{EB62E66E-D680-AC9A-BC14-1DDCC6F46200}"/>
          </ac:picMkLst>
        </pc:picChg>
        <pc:picChg chg="del">
          <ac:chgData name="Sam Williams" userId="a5f14210-7bc8-4d62-8ad3-bfffa37c3220" providerId="ADAL" clId="{59680DF8-8A06-9042-BD92-5ED6A1DD4F15}" dt="2023-04-17T14:06:15.284" v="546" actId="478"/>
          <ac:picMkLst>
            <pc:docMk/>
            <pc:sldMk cId="4262083858" sldId="267"/>
            <ac:picMk id="15" creationId="{40FA111C-ACC8-8D75-DDD8-A521D7E60192}"/>
          </ac:picMkLst>
        </pc:picChg>
        <pc:picChg chg="mod">
          <ac:chgData name="Sam Williams" userId="a5f14210-7bc8-4d62-8ad3-bfffa37c3220" providerId="ADAL" clId="{59680DF8-8A06-9042-BD92-5ED6A1DD4F15}" dt="2023-04-17T14:10:45.708" v="577" actId="1076"/>
          <ac:picMkLst>
            <pc:docMk/>
            <pc:sldMk cId="4262083858" sldId="267"/>
            <ac:picMk id="20" creationId="{E3B142CB-0C3D-3D2B-6ED5-6D91EDD559DC}"/>
          </ac:picMkLst>
        </pc:picChg>
      </pc:sldChg>
      <pc:sldChg chg="addSp delSp modSp add mod">
        <pc:chgData name="Sam Williams" userId="a5f14210-7bc8-4d62-8ad3-bfffa37c3220" providerId="ADAL" clId="{59680DF8-8A06-9042-BD92-5ED6A1DD4F15}" dt="2023-04-18T11:43:51.495" v="737" actId="1076"/>
        <pc:sldMkLst>
          <pc:docMk/>
          <pc:sldMk cId="3800513878" sldId="268"/>
        </pc:sldMkLst>
        <pc:spChg chg="mod">
          <ac:chgData name="Sam Williams" userId="a5f14210-7bc8-4d62-8ad3-bfffa37c3220" providerId="ADAL" clId="{59680DF8-8A06-9042-BD92-5ED6A1DD4F15}" dt="2023-04-18T11:42:53.571" v="733" actId="1037"/>
          <ac:spMkLst>
            <pc:docMk/>
            <pc:sldMk cId="3800513878" sldId="268"/>
            <ac:spMk id="16" creationId="{C4B72768-A4A6-BA1C-7CF4-9A6B51F2B0DB}"/>
          </ac:spMkLst>
        </pc:spChg>
        <pc:spChg chg="mod">
          <ac:chgData name="Sam Williams" userId="a5f14210-7bc8-4d62-8ad3-bfffa37c3220" providerId="ADAL" clId="{59680DF8-8A06-9042-BD92-5ED6A1DD4F15}" dt="2023-04-18T11:42:46.384" v="708" actId="1076"/>
          <ac:spMkLst>
            <pc:docMk/>
            <pc:sldMk cId="3800513878" sldId="268"/>
            <ac:spMk id="19" creationId="{FC55E483-0266-74DF-540D-1714705300B8}"/>
          </ac:spMkLst>
        </pc:spChg>
        <pc:grpChg chg="mod">
          <ac:chgData name="Sam Williams" userId="a5f14210-7bc8-4d62-8ad3-bfffa37c3220" providerId="ADAL" clId="{59680DF8-8A06-9042-BD92-5ED6A1DD4F15}" dt="2023-04-18T11:43:51.495" v="737" actId="1076"/>
          <ac:grpSpMkLst>
            <pc:docMk/>
            <pc:sldMk cId="3800513878" sldId="268"/>
            <ac:grpSpMk id="7" creationId="{4302B1FD-049C-EFFC-DD20-C291246BE775}"/>
          </ac:grpSpMkLst>
        </pc:grpChg>
        <pc:grpChg chg="add mod">
          <ac:chgData name="Sam Williams" userId="a5f14210-7bc8-4d62-8ad3-bfffa37c3220" providerId="ADAL" clId="{59680DF8-8A06-9042-BD92-5ED6A1DD4F15}" dt="2023-04-18T11:43:43.988" v="736" actId="1036"/>
          <ac:grpSpMkLst>
            <pc:docMk/>
            <pc:sldMk cId="3800513878" sldId="268"/>
            <ac:grpSpMk id="32" creationId="{F80EA1DD-06EC-A122-B8BE-2C3C05A6EE2A}"/>
          </ac:grpSpMkLst>
        </pc:grpChg>
        <pc:picChg chg="add del mod">
          <ac:chgData name="Sam Williams" userId="a5f14210-7bc8-4d62-8ad3-bfffa37c3220" providerId="ADAL" clId="{59680DF8-8A06-9042-BD92-5ED6A1DD4F15}" dt="2023-04-18T11:40:23.929" v="683" actId="478"/>
          <ac:picMkLst>
            <pc:docMk/>
            <pc:sldMk cId="3800513878" sldId="268"/>
            <ac:picMk id="29" creationId="{78B8A53C-CD04-2CAD-733B-4B13B107E0E3}"/>
          </ac:picMkLst>
        </pc:picChg>
        <pc:picChg chg="add del mod">
          <ac:chgData name="Sam Williams" userId="a5f14210-7bc8-4d62-8ad3-bfffa37c3220" providerId="ADAL" clId="{59680DF8-8A06-9042-BD92-5ED6A1DD4F15}" dt="2023-04-18T09:03:16.287" v="671" actId="478"/>
          <ac:picMkLst>
            <pc:docMk/>
            <pc:sldMk cId="3800513878" sldId="268"/>
            <ac:picMk id="29" creationId="{CC7F307E-422F-8D85-5E1E-35FFC8DBCAB6}"/>
          </ac:picMkLst>
        </pc:picChg>
        <pc:picChg chg="add del mod">
          <ac:chgData name="Sam Williams" userId="a5f14210-7bc8-4d62-8ad3-bfffa37c3220" providerId="ADAL" clId="{59680DF8-8A06-9042-BD92-5ED6A1DD4F15}" dt="2023-04-18T09:06:25.699" v="681" actId="478"/>
          <ac:picMkLst>
            <pc:docMk/>
            <pc:sldMk cId="3800513878" sldId="268"/>
            <ac:picMk id="31" creationId="{338AD671-9ECE-59E9-5F02-936FF5E00579}"/>
          </ac:picMkLst>
        </pc:picChg>
        <pc:picChg chg="add mod modCrop">
          <ac:chgData name="Sam Williams" userId="a5f14210-7bc8-4d62-8ad3-bfffa37c3220" providerId="ADAL" clId="{59680DF8-8A06-9042-BD92-5ED6A1DD4F15}" dt="2023-04-18T11:42:27.079" v="707" actId="14100"/>
          <ac:picMkLst>
            <pc:docMk/>
            <pc:sldMk cId="3800513878" sldId="268"/>
            <ac:picMk id="31" creationId="{9B55E204-64A4-DBFD-99A0-0F91B5FEB031}"/>
          </ac:picMkLst>
        </pc:picChg>
        <pc:picChg chg="del">
          <ac:chgData name="Sam Williams" userId="a5f14210-7bc8-4d62-8ad3-bfffa37c3220" providerId="ADAL" clId="{59680DF8-8A06-9042-BD92-5ED6A1DD4F15}" dt="2023-04-18T09:01:59.237" v="669" actId="478"/>
          <ac:picMkLst>
            <pc:docMk/>
            <pc:sldMk cId="3800513878" sldId="268"/>
            <ac:picMk id="32" creationId="{DD865B55-B7CD-BF32-E517-815F6CECA7A4}"/>
          </ac:picMkLst>
        </pc:picChg>
        <pc:picChg chg="add del mod">
          <ac:chgData name="Sam Williams" userId="a5f14210-7bc8-4d62-8ad3-bfffa37c3220" providerId="ADAL" clId="{59680DF8-8A06-9042-BD92-5ED6A1DD4F15}" dt="2023-04-18T09:06:23.683" v="680" actId="478"/>
          <ac:picMkLst>
            <pc:docMk/>
            <pc:sldMk cId="3800513878" sldId="268"/>
            <ac:picMk id="34" creationId="{8C45F278-5D34-4E12-82A5-1B07D35FA2C4}"/>
          </ac:picMkLst>
        </pc:picChg>
        <pc:picChg chg="add del mod">
          <ac:chgData name="Sam Williams" userId="a5f14210-7bc8-4d62-8ad3-bfffa37c3220" providerId="ADAL" clId="{59680DF8-8A06-9042-BD92-5ED6A1DD4F15}" dt="2023-04-18T09:04:25.135" v="679" actId="478"/>
          <ac:picMkLst>
            <pc:docMk/>
            <pc:sldMk cId="3800513878" sldId="268"/>
            <ac:picMk id="36" creationId="{714A360D-B14E-4258-1F9E-218EC397DE35}"/>
          </ac:picMkLst>
        </pc:picChg>
      </pc:sldChg>
      <pc:sldMasterChg chg="modSp modSldLayout">
        <pc:chgData name="Sam Williams" userId="a5f14210-7bc8-4d62-8ad3-bfffa37c3220" providerId="ADAL" clId="{59680DF8-8A06-9042-BD92-5ED6A1DD4F15}" dt="2023-04-11T09:08:35.745" v="445"/>
        <pc:sldMasterMkLst>
          <pc:docMk/>
          <pc:sldMasterMk cId="2990861886" sldId="2147483648"/>
        </pc:sldMasterMkLst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asterMk cId="2990861886" sldId="2147483648"/>
            <ac:spMk id="2" creationId="{8BB6208A-5C1A-2045-0277-63A0CDCA75A9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asterMk cId="2990861886" sldId="2147483648"/>
            <ac:spMk id="3" creationId="{C3067178-58FA-BB5A-8167-B4A6D8B716B4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asterMk cId="2990861886" sldId="2147483648"/>
            <ac:spMk id="4" creationId="{DC9D798C-0420-D4D1-B16E-044613775E2E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asterMk cId="2990861886" sldId="2147483648"/>
            <ac:spMk id="5" creationId="{4ACA1B6D-74F8-40C2-9B93-CA7DCE82C44D}"/>
          </ac:spMkLst>
        </pc:spChg>
        <pc:spChg chg="mod">
          <ac:chgData name="Sam Williams" userId="a5f14210-7bc8-4d62-8ad3-bfffa37c3220" providerId="ADAL" clId="{59680DF8-8A06-9042-BD92-5ED6A1DD4F15}" dt="2023-04-11T09:08:35.745" v="445"/>
          <ac:spMkLst>
            <pc:docMk/>
            <pc:sldMasterMk cId="2990861886" sldId="2147483648"/>
            <ac:spMk id="6" creationId="{793DACC2-5691-2CAD-817D-491457A760C8}"/>
          </ac:spMkLst>
        </pc:spChg>
        <pc:sldLayoutChg chg="modSp">
          <pc:chgData name="Sam Williams" userId="a5f14210-7bc8-4d62-8ad3-bfffa37c3220" providerId="ADAL" clId="{59680DF8-8A06-9042-BD92-5ED6A1DD4F15}" dt="2023-04-11T09:08:35.745" v="445"/>
          <pc:sldLayoutMkLst>
            <pc:docMk/>
            <pc:sldMasterMk cId="2990861886" sldId="2147483648"/>
            <pc:sldLayoutMk cId="4162708317" sldId="2147483649"/>
          </pc:sldLayoutMkLst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4162708317" sldId="2147483649"/>
              <ac:spMk id="2" creationId="{8C325EBA-7A32-EC6F-F078-49BE6F8204A5}"/>
            </ac:spMkLst>
          </pc:spChg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4162708317" sldId="2147483649"/>
              <ac:spMk id="3" creationId="{90C51C86-3DA6-61F1-3717-4129667396AB}"/>
            </ac:spMkLst>
          </pc:spChg>
        </pc:sldLayoutChg>
        <pc:sldLayoutChg chg="modSp">
          <pc:chgData name="Sam Williams" userId="a5f14210-7bc8-4d62-8ad3-bfffa37c3220" providerId="ADAL" clId="{59680DF8-8A06-9042-BD92-5ED6A1DD4F15}" dt="2023-04-11T09:08:35.745" v="445"/>
          <pc:sldLayoutMkLst>
            <pc:docMk/>
            <pc:sldMasterMk cId="2990861886" sldId="2147483648"/>
            <pc:sldLayoutMk cId="3258439526" sldId="2147483651"/>
          </pc:sldLayoutMkLst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3258439526" sldId="2147483651"/>
              <ac:spMk id="2" creationId="{E3D54683-09A8-3714-AFC3-3B308656FECA}"/>
            </ac:spMkLst>
          </pc:spChg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3258439526" sldId="2147483651"/>
              <ac:spMk id="3" creationId="{75FB0DCB-6D46-6D0C-1576-AF8BB5FBE88A}"/>
            </ac:spMkLst>
          </pc:spChg>
        </pc:sldLayoutChg>
        <pc:sldLayoutChg chg="modSp">
          <pc:chgData name="Sam Williams" userId="a5f14210-7bc8-4d62-8ad3-bfffa37c3220" providerId="ADAL" clId="{59680DF8-8A06-9042-BD92-5ED6A1DD4F15}" dt="2023-04-11T09:08:35.745" v="445"/>
          <pc:sldLayoutMkLst>
            <pc:docMk/>
            <pc:sldMasterMk cId="2990861886" sldId="2147483648"/>
            <pc:sldLayoutMk cId="4274499407" sldId="2147483652"/>
          </pc:sldLayoutMkLst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4274499407" sldId="2147483652"/>
              <ac:spMk id="3" creationId="{3002CE13-0267-DF04-5963-8BB8AE7B7DE6}"/>
            </ac:spMkLst>
          </pc:spChg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4274499407" sldId="2147483652"/>
              <ac:spMk id="4" creationId="{7E5721BE-D15C-3AAE-BA19-31504D02242E}"/>
            </ac:spMkLst>
          </pc:spChg>
        </pc:sldLayoutChg>
        <pc:sldLayoutChg chg="modSp">
          <pc:chgData name="Sam Williams" userId="a5f14210-7bc8-4d62-8ad3-bfffa37c3220" providerId="ADAL" clId="{59680DF8-8A06-9042-BD92-5ED6A1DD4F15}" dt="2023-04-11T09:08:35.745" v="445"/>
          <pc:sldLayoutMkLst>
            <pc:docMk/>
            <pc:sldMasterMk cId="2990861886" sldId="2147483648"/>
            <pc:sldLayoutMk cId="1371939851" sldId="2147483653"/>
          </pc:sldLayoutMkLst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1371939851" sldId="2147483653"/>
              <ac:spMk id="2" creationId="{61D15999-7FCA-99F0-567C-6AB95606B4C6}"/>
            </ac:spMkLst>
          </pc:spChg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1371939851" sldId="2147483653"/>
              <ac:spMk id="3" creationId="{F15D225C-CF32-F5A4-A906-E048AE9656AC}"/>
            </ac:spMkLst>
          </pc:spChg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1371939851" sldId="2147483653"/>
              <ac:spMk id="4" creationId="{9B2D6E31-22E7-B6FE-8564-9B3397997775}"/>
            </ac:spMkLst>
          </pc:spChg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1371939851" sldId="2147483653"/>
              <ac:spMk id="5" creationId="{172180D1-2A65-8B07-3B40-3DC415AE8090}"/>
            </ac:spMkLst>
          </pc:spChg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1371939851" sldId="2147483653"/>
              <ac:spMk id="6" creationId="{B32EDBCD-BB0E-3CAA-3BBA-A0FE31792DF9}"/>
            </ac:spMkLst>
          </pc:spChg>
        </pc:sldLayoutChg>
        <pc:sldLayoutChg chg="modSp">
          <pc:chgData name="Sam Williams" userId="a5f14210-7bc8-4d62-8ad3-bfffa37c3220" providerId="ADAL" clId="{59680DF8-8A06-9042-BD92-5ED6A1DD4F15}" dt="2023-04-11T09:08:35.745" v="445"/>
          <pc:sldLayoutMkLst>
            <pc:docMk/>
            <pc:sldMasterMk cId="2990861886" sldId="2147483648"/>
            <pc:sldLayoutMk cId="66412429" sldId="2147483656"/>
          </pc:sldLayoutMkLst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66412429" sldId="2147483656"/>
              <ac:spMk id="2" creationId="{5CC4250E-33ED-81AB-650D-3D9A38191977}"/>
            </ac:spMkLst>
          </pc:spChg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66412429" sldId="2147483656"/>
              <ac:spMk id="3" creationId="{F1B48AB7-9983-5EE2-2A6C-A324A5A7C11B}"/>
            </ac:spMkLst>
          </pc:spChg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66412429" sldId="2147483656"/>
              <ac:spMk id="4" creationId="{621064FF-03A0-7C19-3123-075539B58447}"/>
            </ac:spMkLst>
          </pc:spChg>
        </pc:sldLayoutChg>
        <pc:sldLayoutChg chg="modSp">
          <pc:chgData name="Sam Williams" userId="a5f14210-7bc8-4d62-8ad3-bfffa37c3220" providerId="ADAL" clId="{59680DF8-8A06-9042-BD92-5ED6A1DD4F15}" dt="2023-04-11T09:08:35.745" v="445"/>
          <pc:sldLayoutMkLst>
            <pc:docMk/>
            <pc:sldMasterMk cId="2990861886" sldId="2147483648"/>
            <pc:sldLayoutMk cId="1870011504" sldId="2147483657"/>
          </pc:sldLayoutMkLst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1870011504" sldId="2147483657"/>
              <ac:spMk id="2" creationId="{D57A2D16-E738-B1A9-A739-A9FB9594065E}"/>
            </ac:spMkLst>
          </pc:spChg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1870011504" sldId="2147483657"/>
              <ac:spMk id="3" creationId="{9F90E773-177B-F487-C7B7-8BCB6B2297A6}"/>
            </ac:spMkLst>
          </pc:spChg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1870011504" sldId="2147483657"/>
              <ac:spMk id="4" creationId="{FD8C5342-E476-FD50-0D66-FC7BA4D89E87}"/>
            </ac:spMkLst>
          </pc:spChg>
        </pc:sldLayoutChg>
        <pc:sldLayoutChg chg="modSp">
          <pc:chgData name="Sam Williams" userId="a5f14210-7bc8-4d62-8ad3-bfffa37c3220" providerId="ADAL" clId="{59680DF8-8A06-9042-BD92-5ED6A1DD4F15}" dt="2023-04-11T09:08:35.745" v="445"/>
          <pc:sldLayoutMkLst>
            <pc:docMk/>
            <pc:sldMasterMk cId="2990861886" sldId="2147483648"/>
            <pc:sldLayoutMk cId="1599860380" sldId="2147483659"/>
          </pc:sldLayoutMkLst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1599860380" sldId="2147483659"/>
              <ac:spMk id="2" creationId="{3755B930-DAC0-F210-AE3A-C359E8B9712C}"/>
            </ac:spMkLst>
          </pc:spChg>
          <pc:spChg chg="mod">
            <ac:chgData name="Sam Williams" userId="a5f14210-7bc8-4d62-8ad3-bfffa37c3220" providerId="ADAL" clId="{59680DF8-8A06-9042-BD92-5ED6A1DD4F15}" dt="2023-04-11T09:08:35.745" v="445"/>
            <ac:spMkLst>
              <pc:docMk/>
              <pc:sldMasterMk cId="2990861886" sldId="2147483648"/>
              <pc:sldLayoutMk cId="1599860380" sldId="2147483659"/>
              <ac:spMk id="3" creationId="{A4501467-D045-14C0-5005-2DF328BFFB8F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5EBA-7A32-EC6F-F078-49BE6F820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51C86-3DA6-61F1-3717-412966739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2330-AFEE-9B4C-A03D-EF2B3C05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CBEC-9AAB-0D44-BABF-538D0BF1937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F526-6B29-5FDD-0A61-9361E98C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7A17-ED87-0DCD-4156-D654A5E7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9F0-FB1D-5C4C-B40F-5FD9BDA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38F3-0C61-9CB4-F57B-5015A228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F752F-E506-3FBB-ABA7-A36B2CEA3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E8AC-D171-C09D-A512-64E022A5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CBEC-9AAB-0D44-BABF-538D0BF1937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5D64-570D-F7FF-B8A9-13617AE3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1914-489F-5AD1-36A7-CABDE253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9F0-FB1D-5C4C-B40F-5FD9BDA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5B930-DAC0-F210-AE3A-C359E8B97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01467-D045-14C0-5005-2DF328BF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FD519-57B0-2122-9B33-6CF4463B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CBEC-9AAB-0D44-BABF-538D0BF1937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6ED6B-C7C5-CCF8-C157-39B687C8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787D-8124-BE68-05A0-A4DBCF47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9F0-FB1D-5C4C-B40F-5FD9BDA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6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B3C3-5189-8D7A-E7F6-C062403E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EC98-0CDD-7742-C92A-71B52DB4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DBD9-FE09-7180-1443-5001A8EA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CBEC-9AAB-0D44-BABF-538D0BF1937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E0E3-4C3D-119D-A3B6-53A7DA44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B841-3ED5-82FD-53AD-0F7B5FF3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9F0-FB1D-5C4C-B40F-5FD9BDA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8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4683-09A8-3714-AFC3-3B308656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B0DCB-6D46-6D0C-1576-AF8BB5FB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C7CB-8B4E-1F7E-B548-4C057996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CBEC-9AAB-0D44-BABF-538D0BF1937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29778-0BC2-FAEB-3CF5-47644246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7D98-D630-98F2-BF68-759D5FA0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9F0-FB1D-5C4C-B40F-5FD9BDA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3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3CFD-CE3E-ECF0-9A5B-126B870D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CE13-0267-DF04-5963-8BB8AE7B7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721BE-D15C-3AAE-BA19-31504D022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C69B5-5FC8-0A36-E5DB-F585DA04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CBEC-9AAB-0D44-BABF-538D0BF1937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392E4-2DF1-7CF4-9244-E75C9C38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340C8-BCD4-546A-4AA1-271697FC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9F0-FB1D-5C4C-B40F-5FD9BDA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5999-7FCA-99F0-567C-6AB95606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D225C-CF32-F5A4-A906-E048AE96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D6E31-22E7-B6FE-8564-9B3397997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180D1-2A65-8B07-3B40-3DC415AE8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EDBCD-BB0E-3CAA-3BBA-A0FE31792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0FBB3-C52F-B53B-D2FA-397F5A9D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CBEC-9AAB-0D44-BABF-538D0BF1937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AFC54-C7FF-76C5-2C1B-BE166468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03D82-76FD-DABA-5875-E7973B30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9F0-FB1D-5C4C-B40F-5FD9BDA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00CE-A6E1-2510-63D8-282FF703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DA306-E701-B671-F311-78254BD0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CBEC-9AAB-0D44-BABF-538D0BF1937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6536E-2D43-559B-AE15-5181B2F6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D3591-13B0-C975-24EA-233CB84E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9F0-FB1D-5C4C-B40F-5FD9BDA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30CFC-93DC-4D89-96EE-768D706C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CBEC-9AAB-0D44-BABF-538D0BF1937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3797F-32DB-EBB1-B63A-631A5859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7CE12-0F57-6E84-4F6E-FD04CB73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9F0-FB1D-5C4C-B40F-5FD9BDA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1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250E-33ED-81AB-650D-3D9A3819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8AB7-9983-5EE2-2A6C-A324A5A7C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064FF-03A0-7C19-3123-075539B5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5CD8B-B7C4-2FF6-E32F-D6BA65FE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CBEC-9AAB-0D44-BABF-538D0BF1937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F465C-1D58-3DF9-02E7-21847342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E4058-FEEA-52DB-4F92-0EF4B40C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9F0-FB1D-5C4C-B40F-5FD9BDA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2D16-E738-B1A9-A739-A9FB9594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0E773-177B-F487-C7B7-8BCB6B229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C5342-E476-FD50-0D66-FC7BA4D89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3E3B7-4999-7D45-159E-BC7125A5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CBEC-9AAB-0D44-BABF-538D0BF1937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D64F2-4D3D-CC5D-EDC6-3D877B2B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87B28-54AE-DF26-C42B-279AE426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9F0-FB1D-5C4C-B40F-5FD9BDA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1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6208A-5C1A-2045-0277-63A0CDCA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67178-58FA-BB5A-8167-B4A6D8B7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798C-0420-D4D1-B16E-044613775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CBEC-9AAB-0D44-BABF-538D0BF1937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1B6D-74F8-40C2-9B93-CA7DCE82C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ACC2-5691-2CAD-817D-491457A76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3B9F0-FB1D-5C4C-B40F-5FD9BDA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6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0B03-7633-E62A-3EF5-8A86C4512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Cyclase 15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318D9-B734-B73F-D780-31F36965F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Williams</a:t>
            </a:r>
          </a:p>
        </p:txBody>
      </p:sp>
    </p:spTree>
    <p:extLst>
      <p:ext uri="{BB962C8B-B14F-4D97-AF65-F5344CB8AC3E}">
        <p14:creationId xmlns:p14="http://schemas.microsoft.com/office/powerpoint/2010/main" val="222662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9CA2B0-E392-960E-3521-BE249546DD22}"/>
              </a:ext>
            </a:extLst>
          </p:cNvPr>
          <p:cNvGrpSpPr/>
          <p:nvPr/>
        </p:nvGrpSpPr>
        <p:grpSpPr>
          <a:xfrm>
            <a:off x="166860" y="6102037"/>
            <a:ext cx="1786201" cy="274713"/>
            <a:chOff x="166860" y="4906800"/>
            <a:chExt cx="1786201" cy="2747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3D7466-CAF2-1366-1C10-25BA069BEF09}"/>
                </a:ext>
              </a:extLst>
            </p:cNvPr>
            <p:cNvSpPr/>
            <p:nvPr/>
          </p:nvSpPr>
          <p:spPr>
            <a:xfrm>
              <a:off x="166860" y="4906800"/>
              <a:ext cx="265175" cy="274713"/>
            </a:xfrm>
            <a:prstGeom prst="rect">
              <a:avLst/>
            </a:prstGeom>
            <a:solidFill>
              <a:srgbClr val="68D2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957A21-6EEC-F3C6-67EA-91AE6C57AFDD}"/>
                </a:ext>
              </a:extLst>
            </p:cNvPr>
            <p:cNvSpPr txBox="1"/>
            <p:nvPr/>
          </p:nvSpPr>
          <p:spPr>
            <a:xfrm>
              <a:off x="396225" y="4928740"/>
              <a:ext cx="15568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Non-</a:t>
              </a:r>
              <a:r>
                <a:rPr lang="en-US" sz="900" dirty="0" err="1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spirotetronate</a:t>
              </a:r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 cyclase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1B1604-73E3-6E6B-7466-238982753415}"/>
              </a:ext>
            </a:extLst>
          </p:cNvPr>
          <p:cNvGrpSpPr/>
          <p:nvPr/>
        </p:nvGrpSpPr>
        <p:grpSpPr>
          <a:xfrm>
            <a:off x="166862" y="6482745"/>
            <a:ext cx="1555367" cy="274713"/>
            <a:chOff x="166862" y="5312052"/>
            <a:chExt cx="1555367" cy="2747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8E05B3-1D39-7625-8661-662CDA3DB4CD}"/>
                </a:ext>
              </a:extLst>
            </p:cNvPr>
            <p:cNvSpPr/>
            <p:nvPr/>
          </p:nvSpPr>
          <p:spPr>
            <a:xfrm>
              <a:off x="166862" y="5312052"/>
              <a:ext cx="265175" cy="274713"/>
            </a:xfrm>
            <a:prstGeom prst="rect">
              <a:avLst/>
            </a:prstGeom>
            <a:solidFill>
              <a:srgbClr val="D10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B352E0-52DB-0346-7E21-0BBF12D4315A}"/>
                </a:ext>
              </a:extLst>
            </p:cNvPr>
            <p:cNvSpPr txBox="1"/>
            <p:nvPr/>
          </p:nvSpPr>
          <p:spPr>
            <a:xfrm>
              <a:off x="396225" y="5333992"/>
              <a:ext cx="13260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Spirotetronate cyclase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096E97-81BC-1FC6-B867-D91FAC01C6D7}"/>
              </a:ext>
            </a:extLst>
          </p:cNvPr>
          <p:cNvGrpSpPr/>
          <p:nvPr/>
        </p:nvGrpSpPr>
        <p:grpSpPr>
          <a:xfrm>
            <a:off x="166860" y="5668216"/>
            <a:ext cx="1262840" cy="274715"/>
            <a:chOff x="166860" y="5709271"/>
            <a:chExt cx="1262840" cy="2747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C5C317-FC5F-4FEB-83B2-3D1571654661}"/>
                </a:ext>
              </a:extLst>
            </p:cNvPr>
            <p:cNvSpPr/>
            <p:nvPr/>
          </p:nvSpPr>
          <p:spPr>
            <a:xfrm>
              <a:off x="166860" y="5709271"/>
              <a:ext cx="265175" cy="274715"/>
            </a:xfrm>
            <a:prstGeom prst="rect">
              <a:avLst/>
            </a:prstGeom>
            <a:solidFill>
              <a:srgbClr val="003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5D0658-F81E-A1D0-A68E-2DC882B00D21}"/>
                </a:ext>
              </a:extLst>
            </p:cNvPr>
            <p:cNvSpPr txBox="1"/>
            <p:nvPr/>
          </p:nvSpPr>
          <p:spPr>
            <a:xfrm>
              <a:off x="411473" y="5731212"/>
              <a:ext cx="10182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Putative cyclase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4B72768-A4A6-BA1C-7CF4-9A6B51F2B0DB}"/>
              </a:ext>
            </a:extLst>
          </p:cNvPr>
          <p:cNvSpPr txBox="1"/>
          <p:nvPr/>
        </p:nvSpPr>
        <p:spPr>
          <a:xfrm>
            <a:off x="7316316" y="794089"/>
            <a:ext cx="1775159" cy="646587"/>
          </a:xfrm>
          <a:prstGeom prst="rect">
            <a:avLst/>
          </a:prstGeom>
          <a:solidFill>
            <a:srgbClr val="D1006F">
              <a:alpha val="26000"/>
            </a:srgbClr>
          </a:solidFill>
          <a:effectLst>
            <a:softEdge rad="76935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clade</a:t>
            </a:r>
            <a:endParaRPr 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2A953-5C86-93ED-507D-7BF08DA359A0}"/>
              </a:ext>
            </a:extLst>
          </p:cNvPr>
          <p:cNvSpPr txBox="1"/>
          <p:nvPr/>
        </p:nvSpPr>
        <p:spPr>
          <a:xfrm>
            <a:off x="72679" y="397195"/>
            <a:ext cx="2247835" cy="646587"/>
          </a:xfrm>
          <a:prstGeom prst="rect">
            <a:avLst/>
          </a:prstGeom>
          <a:solidFill>
            <a:srgbClr val="68D2DF">
              <a:alpha val="24805"/>
            </a:srgbClr>
          </a:solidFill>
          <a:effectLst>
            <a:softEdge rad="8307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1801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clade</a:t>
            </a:r>
            <a:endParaRPr lang="en-US" sz="180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02B1FD-049C-EFFC-DD20-C291246BE775}"/>
              </a:ext>
            </a:extLst>
          </p:cNvPr>
          <p:cNvGrpSpPr/>
          <p:nvPr/>
        </p:nvGrpSpPr>
        <p:grpSpPr>
          <a:xfrm>
            <a:off x="5214447" y="5117738"/>
            <a:ext cx="3407956" cy="1664500"/>
            <a:chOff x="6478171" y="5181011"/>
            <a:chExt cx="3407956" cy="16645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3B142CB-0C3D-3D2B-6ED5-6D91EDD559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9125" t="-318" b="-1"/>
            <a:stretch/>
          </p:blipFill>
          <p:spPr>
            <a:xfrm>
              <a:off x="8843662" y="5720467"/>
              <a:ext cx="973036" cy="1125044"/>
            </a:xfrm>
            <a:prstGeom prst="ellipse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2658FD-F249-99C8-DBDF-3DF681800FD6}"/>
                </a:ext>
              </a:extLst>
            </p:cNvPr>
            <p:cNvGrpSpPr/>
            <p:nvPr/>
          </p:nvGrpSpPr>
          <p:grpSpPr>
            <a:xfrm>
              <a:off x="6478171" y="5181011"/>
              <a:ext cx="3407956" cy="1664500"/>
              <a:chOff x="6894576" y="5163449"/>
              <a:chExt cx="3407956" cy="1664499"/>
            </a:xfrm>
          </p:grpSpPr>
          <p:sp>
            <p:nvSpPr>
              <p:cNvPr id="5" name="Doughnut 4">
                <a:extLst>
                  <a:ext uri="{FF2B5EF4-FFF2-40B4-BE49-F238E27FC236}">
                    <a16:creationId xmlns:a16="http://schemas.microsoft.com/office/drawing/2014/main" id="{787FDB00-F282-9F47-0401-9BDC25124A27}"/>
                  </a:ext>
                </a:extLst>
              </p:cNvPr>
              <p:cNvSpPr/>
              <p:nvPr/>
            </p:nvSpPr>
            <p:spPr>
              <a:xfrm>
                <a:off x="6894576" y="5163449"/>
                <a:ext cx="548640" cy="556530"/>
              </a:xfrm>
              <a:prstGeom prst="donut">
                <a:avLst>
                  <a:gd name="adj" fmla="val 322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2C340EE-3DFF-BE6F-D638-CEB43BAFD8EC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7443216" y="5441714"/>
                <a:ext cx="1842305" cy="604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Doughnut 5">
                <a:extLst>
                  <a:ext uri="{FF2B5EF4-FFF2-40B4-BE49-F238E27FC236}">
                    <a16:creationId xmlns:a16="http://schemas.microsoft.com/office/drawing/2014/main" id="{9EDF8E4B-2E0E-06D5-3ECD-0FC432F5B8A6}"/>
                  </a:ext>
                </a:extLst>
              </p:cNvPr>
              <p:cNvSpPr/>
              <p:nvPr/>
            </p:nvSpPr>
            <p:spPr>
              <a:xfrm>
                <a:off x="9285521" y="5666268"/>
                <a:ext cx="1017011" cy="1161680"/>
              </a:xfrm>
              <a:prstGeom prst="donut">
                <a:avLst>
                  <a:gd name="adj" fmla="val 322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FC27C5-F32D-1F1D-60D1-F8A388690629}"/>
              </a:ext>
            </a:extLst>
          </p:cNvPr>
          <p:cNvGrpSpPr/>
          <p:nvPr/>
        </p:nvGrpSpPr>
        <p:grpSpPr>
          <a:xfrm>
            <a:off x="169172" y="4875626"/>
            <a:ext cx="731361" cy="274715"/>
            <a:chOff x="166860" y="6048926"/>
            <a:chExt cx="731361" cy="2747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F0247E-F3C5-76FC-6CB3-8B322A5D9C41}"/>
                </a:ext>
              </a:extLst>
            </p:cNvPr>
            <p:cNvSpPr/>
            <p:nvPr/>
          </p:nvSpPr>
          <p:spPr>
            <a:xfrm>
              <a:off x="166860" y="6048926"/>
              <a:ext cx="265175" cy="274715"/>
            </a:xfrm>
            <a:prstGeom prst="rect">
              <a:avLst/>
            </a:prstGeom>
            <a:solidFill>
              <a:srgbClr val="83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8C3DFB-693F-49D5-DFBA-50654408EAC5}"/>
                </a:ext>
              </a:extLst>
            </p:cNvPr>
            <p:cNvSpPr txBox="1"/>
            <p:nvPr/>
          </p:nvSpPr>
          <p:spPr>
            <a:xfrm>
              <a:off x="431427" y="6070867"/>
              <a:ext cx="4667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AbyU</a:t>
              </a:r>
              <a:endPara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8438ED-26CB-E3EA-33C7-9EBD5D548757}"/>
              </a:ext>
            </a:extLst>
          </p:cNvPr>
          <p:cNvGrpSpPr/>
          <p:nvPr/>
        </p:nvGrpSpPr>
        <p:grpSpPr>
          <a:xfrm>
            <a:off x="169172" y="5256336"/>
            <a:ext cx="767880" cy="274715"/>
            <a:chOff x="166860" y="6429636"/>
            <a:chExt cx="767880" cy="274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B1AD7F-0CAC-3552-BA67-53CDEDC794C0}"/>
                </a:ext>
              </a:extLst>
            </p:cNvPr>
            <p:cNvSpPr/>
            <p:nvPr/>
          </p:nvSpPr>
          <p:spPr>
            <a:xfrm>
              <a:off x="166860" y="6429636"/>
              <a:ext cx="265175" cy="274715"/>
            </a:xfrm>
            <a:prstGeom prst="rect">
              <a:avLst/>
            </a:prstGeom>
            <a:solidFill>
              <a:srgbClr val="F1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FA1A0C-0673-6655-069A-3F33D60A7AF4}"/>
                </a:ext>
              </a:extLst>
            </p:cNvPr>
            <p:cNvSpPr txBox="1"/>
            <p:nvPr/>
          </p:nvSpPr>
          <p:spPr>
            <a:xfrm>
              <a:off x="429473" y="6469981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AbmU</a:t>
              </a:r>
              <a:endPara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3D5F12-8977-DD64-E141-5A14A01A5A4A}"/>
              </a:ext>
            </a:extLst>
          </p:cNvPr>
          <p:cNvGrpSpPr/>
          <p:nvPr/>
        </p:nvGrpSpPr>
        <p:grpSpPr>
          <a:xfrm>
            <a:off x="1191795" y="-1096242"/>
            <a:ext cx="7037538" cy="9050484"/>
            <a:chOff x="2426512" y="-1035618"/>
            <a:chExt cx="7037538" cy="9050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55E483-0266-74DF-540D-1714705300B8}"/>
                </a:ext>
              </a:extLst>
            </p:cNvPr>
            <p:cNvSpPr/>
            <p:nvPr/>
          </p:nvSpPr>
          <p:spPr>
            <a:xfrm rot="2464952">
              <a:off x="5892742" y="1041172"/>
              <a:ext cx="3571308" cy="6973694"/>
            </a:xfrm>
            <a:prstGeom prst="ellipse">
              <a:avLst/>
            </a:prstGeom>
            <a:solidFill>
              <a:srgbClr val="D1006F">
                <a:alpha val="189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2C9544-7B37-FDDE-6D9F-0350926706C2}"/>
                </a:ext>
              </a:extLst>
            </p:cNvPr>
            <p:cNvSpPr/>
            <p:nvPr/>
          </p:nvSpPr>
          <p:spPr>
            <a:xfrm rot="1961527">
              <a:off x="2426512" y="-1035618"/>
              <a:ext cx="4205404" cy="6973694"/>
            </a:xfrm>
            <a:prstGeom prst="ellipse">
              <a:avLst/>
            </a:prstGeom>
            <a:solidFill>
              <a:srgbClr val="68D2DF">
                <a:alpha val="2520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0C4742D3-5636-8DBF-A877-69A98FBAC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0852" t="12125" r="28677" b="10960"/>
            <a:stretch/>
          </p:blipFill>
          <p:spPr>
            <a:xfrm>
              <a:off x="2831809" y="12489"/>
              <a:ext cx="6119560" cy="6699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70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3B142CB-0C3D-3D2B-6ED5-6D91EDD55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125" t="-318" b="-1"/>
          <a:stretch/>
        </p:blipFill>
        <p:spPr>
          <a:xfrm>
            <a:off x="6767974" y="5746086"/>
            <a:ext cx="973036" cy="1125044"/>
          </a:xfrm>
          <a:prstGeom prst="ellipse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C55E483-0266-74DF-540D-1714705300B8}"/>
              </a:ext>
            </a:extLst>
          </p:cNvPr>
          <p:cNvSpPr/>
          <p:nvPr/>
        </p:nvSpPr>
        <p:spPr>
          <a:xfrm rot="2103890">
            <a:off x="3545835" y="1438453"/>
            <a:ext cx="3571308" cy="6743093"/>
          </a:xfrm>
          <a:prstGeom prst="ellipse">
            <a:avLst/>
          </a:prstGeom>
          <a:solidFill>
            <a:srgbClr val="D1006F">
              <a:alpha val="189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2C9544-7B37-FDDE-6D9F-0350926706C2}"/>
              </a:ext>
            </a:extLst>
          </p:cNvPr>
          <p:cNvSpPr/>
          <p:nvPr/>
        </p:nvSpPr>
        <p:spPr>
          <a:xfrm rot="1961527">
            <a:off x="418196" y="-992413"/>
            <a:ext cx="4191194" cy="6703232"/>
          </a:xfrm>
          <a:prstGeom prst="ellipse">
            <a:avLst/>
          </a:prstGeom>
          <a:solidFill>
            <a:srgbClr val="68D2DF">
              <a:alpha val="252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3D7466-CAF2-1366-1C10-25BA069BEF09}"/>
              </a:ext>
            </a:extLst>
          </p:cNvPr>
          <p:cNvSpPr/>
          <p:nvPr/>
        </p:nvSpPr>
        <p:spPr>
          <a:xfrm>
            <a:off x="134182" y="5510373"/>
            <a:ext cx="265175" cy="274713"/>
          </a:xfrm>
          <a:prstGeom prst="rect">
            <a:avLst/>
          </a:prstGeom>
          <a:solidFill>
            <a:srgbClr val="68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8E05B3-1D39-7625-8661-662CDA3DB4CD}"/>
              </a:ext>
            </a:extLst>
          </p:cNvPr>
          <p:cNvSpPr/>
          <p:nvPr/>
        </p:nvSpPr>
        <p:spPr>
          <a:xfrm>
            <a:off x="134184" y="5916127"/>
            <a:ext cx="265175" cy="274713"/>
          </a:xfrm>
          <a:prstGeom prst="rect">
            <a:avLst/>
          </a:prstGeom>
          <a:solidFill>
            <a:srgbClr val="D1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5C317-FC5F-4FEB-83B2-3D1571654661}"/>
              </a:ext>
            </a:extLst>
          </p:cNvPr>
          <p:cNvSpPr/>
          <p:nvPr/>
        </p:nvSpPr>
        <p:spPr>
          <a:xfrm>
            <a:off x="134182" y="6313346"/>
            <a:ext cx="265175" cy="274715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57A21-6EEC-F3C6-67EA-91AE6C57AFDD}"/>
              </a:ext>
            </a:extLst>
          </p:cNvPr>
          <p:cNvSpPr txBox="1"/>
          <p:nvPr/>
        </p:nvSpPr>
        <p:spPr>
          <a:xfrm>
            <a:off x="363547" y="5555258"/>
            <a:ext cx="1556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9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cyclase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352E0-52DB-0346-7E21-0BBF12D4315A}"/>
              </a:ext>
            </a:extLst>
          </p:cNvPr>
          <p:cNvSpPr txBox="1"/>
          <p:nvPr/>
        </p:nvSpPr>
        <p:spPr>
          <a:xfrm>
            <a:off x="363547" y="5954840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cyclase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0658-F81E-A1D0-A68E-2DC882B00D21}"/>
              </a:ext>
            </a:extLst>
          </p:cNvPr>
          <p:cNvSpPr txBox="1"/>
          <p:nvPr/>
        </p:nvSpPr>
        <p:spPr>
          <a:xfrm>
            <a:off x="389946" y="6354423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Putative cyclase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72768-A4A6-BA1C-7CF4-9A6B51F2B0DB}"/>
              </a:ext>
            </a:extLst>
          </p:cNvPr>
          <p:cNvSpPr txBox="1"/>
          <p:nvPr/>
        </p:nvSpPr>
        <p:spPr>
          <a:xfrm>
            <a:off x="7059214" y="5312269"/>
            <a:ext cx="1775159" cy="276999"/>
          </a:xfrm>
          <a:prstGeom prst="rect">
            <a:avLst/>
          </a:prstGeom>
          <a:solidFill>
            <a:srgbClr val="D1006F">
              <a:alpha val="26000"/>
            </a:srgbClr>
          </a:solidFill>
          <a:effectLst>
            <a:softEdge rad="76935"/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clade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2A953-5C86-93ED-507D-7BF08DA359A0}"/>
              </a:ext>
            </a:extLst>
          </p:cNvPr>
          <p:cNvSpPr txBox="1"/>
          <p:nvPr/>
        </p:nvSpPr>
        <p:spPr>
          <a:xfrm>
            <a:off x="18048" y="385000"/>
            <a:ext cx="1556836" cy="461665"/>
          </a:xfrm>
          <a:prstGeom prst="rect">
            <a:avLst/>
          </a:prstGeom>
          <a:solidFill>
            <a:srgbClr val="68D2DF">
              <a:alpha val="24805"/>
            </a:srgbClr>
          </a:solidFill>
          <a:effectLst>
            <a:softEdge rad="8307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Non-spirotetronate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clade</a:t>
            </a:r>
            <a:endParaRPr lang="en-US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2658FD-F249-99C8-DBDF-3DF681800FD6}"/>
              </a:ext>
            </a:extLst>
          </p:cNvPr>
          <p:cNvGrpSpPr/>
          <p:nvPr/>
        </p:nvGrpSpPr>
        <p:grpSpPr>
          <a:xfrm>
            <a:off x="4355194" y="5206630"/>
            <a:ext cx="3407956" cy="1664500"/>
            <a:chOff x="6894576" y="5163449"/>
            <a:chExt cx="3407956" cy="1664499"/>
          </a:xfrm>
        </p:grpSpPr>
        <p:sp>
          <p:nvSpPr>
            <p:cNvPr id="5" name="Doughnut 4">
              <a:extLst>
                <a:ext uri="{FF2B5EF4-FFF2-40B4-BE49-F238E27FC236}">
                  <a16:creationId xmlns:a16="http://schemas.microsoft.com/office/drawing/2014/main" id="{787FDB00-F282-9F47-0401-9BDC25124A27}"/>
                </a:ext>
              </a:extLst>
            </p:cNvPr>
            <p:cNvSpPr/>
            <p:nvPr/>
          </p:nvSpPr>
          <p:spPr>
            <a:xfrm>
              <a:off x="6894576" y="5163449"/>
              <a:ext cx="548640" cy="556530"/>
            </a:xfrm>
            <a:prstGeom prst="donut">
              <a:avLst>
                <a:gd name="adj" fmla="val 322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2C340EE-3DFF-BE6F-D638-CEB43BAFD8EC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7443216" y="5441714"/>
              <a:ext cx="1842305" cy="6046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ughnut 5">
              <a:extLst>
                <a:ext uri="{FF2B5EF4-FFF2-40B4-BE49-F238E27FC236}">
                  <a16:creationId xmlns:a16="http://schemas.microsoft.com/office/drawing/2014/main" id="{9EDF8E4B-2E0E-06D5-3ECD-0FC432F5B8A6}"/>
                </a:ext>
              </a:extLst>
            </p:cNvPr>
            <p:cNvSpPr/>
            <p:nvPr/>
          </p:nvSpPr>
          <p:spPr>
            <a:xfrm>
              <a:off x="9285521" y="5666268"/>
              <a:ext cx="1017011" cy="1161680"/>
            </a:xfrm>
            <a:prstGeom prst="donut">
              <a:avLst>
                <a:gd name="adj" fmla="val 322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tx1"/>
                </a:solidFill>
              </a:endParaRP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40FA111C-ACC8-8D75-DDD8-A521D7E60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437" t="10138" r="29736" b="8586"/>
          <a:stretch/>
        </p:blipFill>
        <p:spPr>
          <a:xfrm>
            <a:off x="685990" y="0"/>
            <a:ext cx="5994574" cy="67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5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9CA2B0-E392-960E-3521-BE249546DD22}"/>
              </a:ext>
            </a:extLst>
          </p:cNvPr>
          <p:cNvGrpSpPr/>
          <p:nvPr/>
        </p:nvGrpSpPr>
        <p:grpSpPr>
          <a:xfrm>
            <a:off x="166860" y="6102037"/>
            <a:ext cx="1786201" cy="274713"/>
            <a:chOff x="166860" y="4906800"/>
            <a:chExt cx="1786201" cy="2747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3D7466-CAF2-1366-1C10-25BA069BEF09}"/>
                </a:ext>
              </a:extLst>
            </p:cNvPr>
            <p:cNvSpPr/>
            <p:nvPr/>
          </p:nvSpPr>
          <p:spPr>
            <a:xfrm>
              <a:off x="166860" y="4906800"/>
              <a:ext cx="265175" cy="274713"/>
            </a:xfrm>
            <a:prstGeom prst="rect">
              <a:avLst/>
            </a:prstGeom>
            <a:solidFill>
              <a:srgbClr val="68D2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957A21-6EEC-F3C6-67EA-91AE6C57AFDD}"/>
                </a:ext>
              </a:extLst>
            </p:cNvPr>
            <p:cNvSpPr txBox="1"/>
            <p:nvPr/>
          </p:nvSpPr>
          <p:spPr>
            <a:xfrm>
              <a:off x="396225" y="4928740"/>
              <a:ext cx="15568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Non-</a:t>
              </a:r>
              <a:r>
                <a:rPr lang="en-US" sz="900" dirty="0" err="1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spirotetronate</a:t>
              </a:r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 cyclase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1B1604-73E3-6E6B-7466-238982753415}"/>
              </a:ext>
            </a:extLst>
          </p:cNvPr>
          <p:cNvGrpSpPr/>
          <p:nvPr/>
        </p:nvGrpSpPr>
        <p:grpSpPr>
          <a:xfrm>
            <a:off x="166862" y="6482745"/>
            <a:ext cx="1555367" cy="274713"/>
            <a:chOff x="166862" y="5312052"/>
            <a:chExt cx="1555367" cy="2747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8E05B3-1D39-7625-8661-662CDA3DB4CD}"/>
                </a:ext>
              </a:extLst>
            </p:cNvPr>
            <p:cNvSpPr/>
            <p:nvPr/>
          </p:nvSpPr>
          <p:spPr>
            <a:xfrm>
              <a:off x="166862" y="5312052"/>
              <a:ext cx="265175" cy="274713"/>
            </a:xfrm>
            <a:prstGeom prst="rect">
              <a:avLst/>
            </a:prstGeom>
            <a:solidFill>
              <a:srgbClr val="D10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B352E0-52DB-0346-7E21-0BBF12D4315A}"/>
                </a:ext>
              </a:extLst>
            </p:cNvPr>
            <p:cNvSpPr txBox="1"/>
            <p:nvPr/>
          </p:nvSpPr>
          <p:spPr>
            <a:xfrm>
              <a:off x="396225" y="5333992"/>
              <a:ext cx="13260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Spirotetronate cyclase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096E97-81BC-1FC6-B867-D91FAC01C6D7}"/>
              </a:ext>
            </a:extLst>
          </p:cNvPr>
          <p:cNvGrpSpPr/>
          <p:nvPr/>
        </p:nvGrpSpPr>
        <p:grpSpPr>
          <a:xfrm>
            <a:off x="166860" y="5668216"/>
            <a:ext cx="1262840" cy="274715"/>
            <a:chOff x="166860" y="5709271"/>
            <a:chExt cx="1262840" cy="2747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C5C317-FC5F-4FEB-83B2-3D1571654661}"/>
                </a:ext>
              </a:extLst>
            </p:cNvPr>
            <p:cNvSpPr/>
            <p:nvPr/>
          </p:nvSpPr>
          <p:spPr>
            <a:xfrm>
              <a:off x="166860" y="5709271"/>
              <a:ext cx="265175" cy="274715"/>
            </a:xfrm>
            <a:prstGeom prst="rect">
              <a:avLst/>
            </a:prstGeom>
            <a:solidFill>
              <a:srgbClr val="003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5D0658-F81E-A1D0-A68E-2DC882B00D21}"/>
                </a:ext>
              </a:extLst>
            </p:cNvPr>
            <p:cNvSpPr txBox="1"/>
            <p:nvPr/>
          </p:nvSpPr>
          <p:spPr>
            <a:xfrm>
              <a:off x="411473" y="5731212"/>
              <a:ext cx="10182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Putative cyclase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4B72768-A4A6-BA1C-7CF4-9A6B51F2B0DB}"/>
              </a:ext>
            </a:extLst>
          </p:cNvPr>
          <p:cNvSpPr txBox="1"/>
          <p:nvPr/>
        </p:nvSpPr>
        <p:spPr>
          <a:xfrm>
            <a:off x="7316316" y="794089"/>
            <a:ext cx="1775159" cy="646587"/>
          </a:xfrm>
          <a:prstGeom prst="rect">
            <a:avLst/>
          </a:prstGeom>
          <a:solidFill>
            <a:srgbClr val="D1006F">
              <a:alpha val="26000"/>
            </a:srgbClr>
          </a:solidFill>
          <a:effectLst>
            <a:softEdge rad="76935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clade*</a:t>
            </a:r>
            <a:endParaRPr 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2A953-5C86-93ED-507D-7BF08DA359A0}"/>
              </a:ext>
            </a:extLst>
          </p:cNvPr>
          <p:cNvSpPr txBox="1"/>
          <p:nvPr/>
        </p:nvSpPr>
        <p:spPr>
          <a:xfrm>
            <a:off x="50725" y="69905"/>
            <a:ext cx="2247835" cy="646587"/>
          </a:xfrm>
          <a:prstGeom prst="rect">
            <a:avLst/>
          </a:prstGeom>
          <a:solidFill>
            <a:srgbClr val="68D2DF">
              <a:alpha val="24805"/>
            </a:srgbClr>
          </a:solidFill>
          <a:effectLst>
            <a:softEdge rad="8307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1801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clade</a:t>
            </a:r>
            <a:endParaRPr lang="en-US" sz="180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02B1FD-049C-EFFC-DD20-C291246BE775}"/>
              </a:ext>
            </a:extLst>
          </p:cNvPr>
          <p:cNvGrpSpPr/>
          <p:nvPr/>
        </p:nvGrpSpPr>
        <p:grpSpPr>
          <a:xfrm>
            <a:off x="5683519" y="5150341"/>
            <a:ext cx="3407956" cy="1664500"/>
            <a:chOff x="6478171" y="5181011"/>
            <a:chExt cx="3407956" cy="16645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3B142CB-0C3D-3D2B-6ED5-6D91EDD559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9125" t="-318" b="-1"/>
            <a:stretch/>
          </p:blipFill>
          <p:spPr>
            <a:xfrm>
              <a:off x="8843662" y="5720467"/>
              <a:ext cx="973036" cy="1125044"/>
            </a:xfrm>
            <a:prstGeom prst="ellipse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2658FD-F249-99C8-DBDF-3DF681800FD6}"/>
                </a:ext>
              </a:extLst>
            </p:cNvPr>
            <p:cNvGrpSpPr/>
            <p:nvPr/>
          </p:nvGrpSpPr>
          <p:grpSpPr>
            <a:xfrm>
              <a:off x="6478171" y="5181011"/>
              <a:ext cx="3407956" cy="1664500"/>
              <a:chOff x="6894576" y="5163449"/>
              <a:chExt cx="3407956" cy="1664499"/>
            </a:xfrm>
          </p:grpSpPr>
          <p:sp>
            <p:nvSpPr>
              <p:cNvPr id="5" name="Doughnut 4">
                <a:extLst>
                  <a:ext uri="{FF2B5EF4-FFF2-40B4-BE49-F238E27FC236}">
                    <a16:creationId xmlns:a16="http://schemas.microsoft.com/office/drawing/2014/main" id="{787FDB00-F282-9F47-0401-9BDC25124A27}"/>
                  </a:ext>
                </a:extLst>
              </p:cNvPr>
              <p:cNvSpPr/>
              <p:nvPr/>
            </p:nvSpPr>
            <p:spPr>
              <a:xfrm>
                <a:off x="6894576" y="5163449"/>
                <a:ext cx="548640" cy="556530"/>
              </a:xfrm>
              <a:prstGeom prst="donut">
                <a:avLst>
                  <a:gd name="adj" fmla="val 322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2C340EE-3DFF-BE6F-D638-CEB43BAFD8EC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7443216" y="5441714"/>
                <a:ext cx="1842305" cy="604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Doughnut 5">
                <a:extLst>
                  <a:ext uri="{FF2B5EF4-FFF2-40B4-BE49-F238E27FC236}">
                    <a16:creationId xmlns:a16="http://schemas.microsoft.com/office/drawing/2014/main" id="{9EDF8E4B-2E0E-06D5-3ECD-0FC432F5B8A6}"/>
                  </a:ext>
                </a:extLst>
              </p:cNvPr>
              <p:cNvSpPr/>
              <p:nvPr/>
            </p:nvSpPr>
            <p:spPr>
              <a:xfrm>
                <a:off x="9285521" y="5666268"/>
                <a:ext cx="1017011" cy="1161680"/>
              </a:xfrm>
              <a:prstGeom prst="donut">
                <a:avLst>
                  <a:gd name="adj" fmla="val 322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FC27C5-F32D-1F1D-60D1-F8A388690629}"/>
              </a:ext>
            </a:extLst>
          </p:cNvPr>
          <p:cNvGrpSpPr/>
          <p:nvPr/>
        </p:nvGrpSpPr>
        <p:grpSpPr>
          <a:xfrm>
            <a:off x="169172" y="4875626"/>
            <a:ext cx="731361" cy="274715"/>
            <a:chOff x="166860" y="6048926"/>
            <a:chExt cx="731361" cy="2747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F0247E-F3C5-76FC-6CB3-8B322A5D9C41}"/>
                </a:ext>
              </a:extLst>
            </p:cNvPr>
            <p:cNvSpPr/>
            <p:nvPr/>
          </p:nvSpPr>
          <p:spPr>
            <a:xfrm>
              <a:off x="166860" y="6048926"/>
              <a:ext cx="265175" cy="274715"/>
            </a:xfrm>
            <a:prstGeom prst="rect">
              <a:avLst/>
            </a:prstGeom>
            <a:solidFill>
              <a:srgbClr val="83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8C3DFB-693F-49D5-DFBA-50654408EAC5}"/>
                </a:ext>
              </a:extLst>
            </p:cNvPr>
            <p:cNvSpPr txBox="1"/>
            <p:nvPr/>
          </p:nvSpPr>
          <p:spPr>
            <a:xfrm>
              <a:off x="431427" y="6070867"/>
              <a:ext cx="4667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AbyU</a:t>
              </a:r>
              <a:endPara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8438ED-26CB-E3EA-33C7-9EBD5D548757}"/>
              </a:ext>
            </a:extLst>
          </p:cNvPr>
          <p:cNvGrpSpPr/>
          <p:nvPr/>
        </p:nvGrpSpPr>
        <p:grpSpPr>
          <a:xfrm>
            <a:off x="169172" y="5256336"/>
            <a:ext cx="767880" cy="274715"/>
            <a:chOff x="166860" y="6429636"/>
            <a:chExt cx="767880" cy="274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B1AD7F-0CAC-3552-BA67-53CDEDC794C0}"/>
                </a:ext>
              </a:extLst>
            </p:cNvPr>
            <p:cNvSpPr/>
            <p:nvPr/>
          </p:nvSpPr>
          <p:spPr>
            <a:xfrm>
              <a:off x="166860" y="6429636"/>
              <a:ext cx="265175" cy="274715"/>
            </a:xfrm>
            <a:prstGeom prst="rect">
              <a:avLst/>
            </a:prstGeom>
            <a:solidFill>
              <a:srgbClr val="F1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FA1A0C-0673-6655-069A-3F33D60A7AF4}"/>
                </a:ext>
              </a:extLst>
            </p:cNvPr>
            <p:cNvSpPr txBox="1"/>
            <p:nvPr/>
          </p:nvSpPr>
          <p:spPr>
            <a:xfrm>
              <a:off x="429473" y="6469981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AbmU</a:t>
              </a:r>
              <a:endPara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3D5F12-8977-DD64-E141-5A14A01A5A4A}"/>
              </a:ext>
            </a:extLst>
          </p:cNvPr>
          <p:cNvGrpSpPr/>
          <p:nvPr/>
        </p:nvGrpSpPr>
        <p:grpSpPr>
          <a:xfrm>
            <a:off x="958740" y="-1162921"/>
            <a:ext cx="7265681" cy="9133602"/>
            <a:chOff x="2193457" y="-1102297"/>
            <a:chExt cx="7265681" cy="91336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55E483-0266-74DF-540D-1714705300B8}"/>
                </a:ext>
              </a:extLst>
            </p:cNvPr>
            <p:cNvSpPr/>
            <p:nvPr/>
          </p:nvSpPr>
          <p:spPr>
            <a:xfrm rot="1996028">
              <a:off x="5947770" y="1057611"/>
              <a:ext cx="3511368" cy="6973694"/>
            </a:xfrm>
            <a:prstGeom prst="ellipse">
              <a:avLst/>
            </a:prstGeom>
            <a:solidFill>
              <a:srgbClr val="D1006F">
                <a:alpha val="189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2C9544-7B37-FDDE-6D9F-0350926706C2}"/>
                </a:ext>
              </a:extLst>
            </p:cNvPr>
            <p:cNvSpPr/>
            <p:nvPr/>
          </p:nvSpPr>
          <p:spPr>
            <a:xfrm rot="1915966">
              <a:off x="2193457" y="-1102297"/>
              <a:ext cx="4456380" cy="6977742"/>
            </a:xfrm>
            <a:prstGeom prst="ellipse">
              <a:avLst/>
            </a:prstGeom>
            <a:solidFill>
              <a:srgbClr val="68D2DF">
                <a:alpha val="2520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DD865B55-B7CD-BF32-E517-815F6CECA7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529" t="6876" r="17999" b="4887"/>
          <a:stretch/>
        </p:blipFill>
        <p:spPr>
          <a:xfrm rot="21357096">
            <a:off x="1324870" y="-42914"/>
            <a:ext cx="7101629" cy="69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9CA2B0-E392-960E-3521-BE249546DD22}"/>
              </a:ext>
            </a:extLst>
          </p:cNvPr>
          <p:cNvGrpSpPr/>
          <p:nvPr/>
        </p:nvGrpSpPr>
        <p:grpSpPr>
          <a:xfrm>
            <a:off x="166860" y="6102037"/>
            <a:ext cx="1786201" cy="274713"/>
            <a:chOff x="166860" y="4906800"/>
            <a:chExt cx="1786201" cy="2747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3D7466-CAF2-1366-1C10-25BA069BEF09}"/>
                </a:ext>
              </a:extLst>
            </p:cNvPr>
            <p:cNvSpPr/>
            <p:nvPr/>
          </p:nvSpPr>
          <p:spPr>
            <a:xfrm>
              <a:off x="166860" y="4906800"/>
              <a:ext cx="265175" cy="274713"/>
            </a:xfrm>
            <a:prstGeom prst="rect">
              <a:avLst/>
            </a:prstGeom>
            <a:solidFill>
              <a:srgbClr val="68D2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957A21-6EEC-F3C6-67EA-91AE6C57AFDD}"/>
                </a:ext>
              </a:extLst>
            </p:cNvPr>
            <p:cNvSpPr txBox="1"/>
            <p:nvPr/>
          </p:nvSpPr>
          <p:spPr>
            <a:xfrm>
              <a:off x="396225" y="4928740"/>
              <a:ext cx="15568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Non-</a:t>
              </a:r>
              <a:r>
                <a:rPr lang="en-US" sz="900" dirty="0" err="1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spirotetronate</a:t>
              </a:r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 cyclase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1B1604-73E3-6E6B-7466-238982753415}"/>
              </a:ext>
            </a:extLst>
          </p:cNvPr>
          <p:cNvGrpSpPr/>
          <p:nvPr/>
        </p:nvGrpSpPr>
        <p:grpSpPr>
          <a:xfrm>
            <a:off x="166862" y="6482745"/>
            <a:ext cx="1555367" cy="274713"/>
            <a:chOff x="166862" y="5312052"/>
            <a:chExt cx="1555367" cy="2747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8E05B3-1D39-7625-8661-662CDA3DB4CD}"/>
                </a:ext>
              </a:extLst>
            </p:cNvPr>
            <p:cNvSpPr/>
            <p:nvPr/>
          </p:nvSpPr>
          <p:spPr>
            <a:xfrm>
              <a:off x="166862" y="5312052"/>
              <a:ext cx="265175" cy="274713"/>
            </a:xfrm>
            <a:prstGeom prst="rect">
              <a:avLst/>
            </a:prstGeom>
            <a:solidFill>
              <a:srgbClr val="D10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B352E0-52DB-0346-7E21-0BBF12D4315A}"/>
                </a:ext>
              </a:extLst>
            </p:cNvPr>
            <p:cNvSpPr txBox="1"/>
            <p:nvPr/>
          </p:nvSpPr>
          <p:spPr>
            <a:xfrm>
              <a:off x="396225" y="5333992"/>
              <a:ext cx="13260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Spirotetronate cyclase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096E97-81BC-1FC6-B867-D91FAC01C6D7}"/>
              </a:ext>
            </a:extLst>
          </p:cNvPr>
          <p:cNvGrpSpPr/>
          <p:nvPr/>
        </p:nvGrpSpPr>
        <p:grpSpPr>
          <a:xfrm>
            <a:off x="166860" y="5668216"/>
            <a:ext cx="1262840" cy="274715"/>
            <a:chOff x="166860" y="5709271"/>
            <a:chExt cx="1262840" cy="2747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C5C317-FC5F-4FEB-83B2-3D1571654661}"/>
                </a:ext>
              </a:extLst>
            </p:cNvPr>
            <p:cNvSpPr/>
            <p:nvPr/>
          </p:nvSpPr>
          <p:spPr>
            <a:xfrm>
              <a:off x="166860" y="5709271"/>
              <a:ext cx="265175" cy="274715"/>
            </a:xfrm>
            <a:prstGeom prst="rect">
              <a:avLst/>
            </a:prstGeom>
            <a:solidFill>
              <a:srgbClr val="003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5D0658-F81E-A1D0-A68E-2DC882B00D21}"/>
                </a:ext>
              </a:extLst>
            </p:cNvPr>
            <p:cNvSpPr txBox="1"/>
            <p:nvPr/>
          </p:nvSpPr>
          <p:spPr>
            <a:xfrm>
              <a:off x="411473" y="5731212"/>
              <a:ext cx="10182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Putative cyclase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4B72768-A4A6-BA1C-7CF4-9A6B51F2B0DB}"/>
              </a:ext>
            </a:extLst>
          </p:cNvPr>
          <p:cNvSpPr txBox="1"/>
          <p:nvPr/>
        </p:nvSpPr>
        <p:spPr>
          <a:xfrm>
            <a:off x="6560173" y="794089"/>
            <a:ext cx="1775159" cy="646587"/>
          </a:xfrm>
          <a:prstGeom prst="rect">
            <a:avLst/>
          </a:prstGeom>
          <a:solidFill>
            <a:srgbClr val="D1006F">
              <a:alpha val="26000"/>
            </a:srgbClr>
          </a:solidFill>
          <a:effectLst>
            <a:softEdge rad="76935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clade*</a:t>
            </a:r>
            <a:endParaRPr 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2A953-5C86-93ED-507D-7BF08DA359A0}"/>
              </a:ext>
            </a:extLst>
          </p:cNvPr>
          <p:cNvSpPr txBox="1"/>
          <p:nvPr/>
        </p:nvSpPr>
        <p:spPr>
          <a:xfrm>
            <a:off x="50725" y="69905"/>
            <a:ext cx="2247835" cy="646587"/>
          </a:xfrm>
          <a:prstGeom prst="rect">
            <a:avLst/>
          </a:prstGeom>
          <a:solidFill>
            <a:srgbClr val="68D2DF">
              <a:alpha val="24805"/>
            </a:srgbClr>
          </a:solidFill>
          <a:effectLst>
            <a:softEdge rad="8307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1801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clade</a:t>
            </a:r>
            <a:endParaRPr lang="en-US" sz="180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02B1FD-049C-EFFC-DD20-C291246BE775}"/>
              </a:ext>
            </a:extLst>
          </p:cNvPr>
          <p:cNvGrpSpPr/>
          <p:nvPr/>
        </p:nvGrpSpPr>
        <p:grpSpPr>
          <a:xfrm>
            <a:off x="5244404" y="5250366"/>
            <a:ext cx="3407956" cy="1664500"/>
            <a:chOff x="6478171" y="5181011"/>
            <a:chExt cx="3407956" cy="16645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3B142CB-0C3D-3D2B-6ED5-6D91EDD559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9125" t="-318" b="-1"/>
            <a:stretch/>
          </p:blipFill>
          <p:spPr>
            <a:xfrm>
              <a:off x="8843662" y="5720467"/>
              <a:ext cx="973036" cy="1125044"/>
            </a:xfrm>
            <a:prstGeom prst="ellipse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2658FD-F249-99C8-DBDF-3DF681800FD6}"/>
                </a:ext>
              </a:extLst>
            </p:cNvPr>
            <p:cNvGrpSpPr/>
            <p:nvPr/>
          </p:nvGrpSpPr>
          <p:grpSpPr>
            <a:xfrm>
              <a:off x="6478171" y="5181011"/>
              <a:ext cx="3407956" cy="1664500"/>
              <a:chOff x="6894576" y="5163449"/>
              <a:chExt cx="3407956" cy="1664499"/>
            </a:xfrm>
          </p:grpSpPr>
          <p:sp>
            <p:nvSpPr>
              <p:cNvPr id="5" name="Doughnut 4">
                <a:extLst>
                  <a:ext uri="{FF2B5EF4-FFF2-40B4-BE49-F238E27FC236}">
                    <a16:creationId xmlns:a16="http://schemas.microsoft.com/office/drawing/2014/main" id="{787FDB00-F282-9F47-0401-9BDC25124A27}"/>
                  </a:ext>
                </a:extLst>
              </p:cNvPr>
              <p:cNvSpPr/>
              <p:nvPr/>
            </p:nvSpPr>
            <p:spPr>
              <a:xfrm>
                <a:off x="6894576" y="5163449"/>
                <a:ext cx="548640" cy="556530"/>
              </a:xfrm>
              <a:prstGeom prst="donut">
                <a:avLst>
                  <a:gd name="adj" fmla="val 322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2C340EE-3DFF-BE6F-D638-CEB43BAFD8EC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7443216" y="5441714"/>
                <a:ext cx="1842305" cy="604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Doughnut 5">
                <a:extLst>
                  <a:ext uri="{FF2B5EF4-FFF2-40B4-BE49-F238E27FC236}">
                    <a16:creationId xmlns:a16="http://schemas.microsoft.com/office/drawing/2014/main" id="{9EDF8E4B-2E0E-06D5-3ECD-0FC432F5B8A6}"/>
                  </a:ext>
                </a:extLst>
              </p:cNvPr>
              <p:cNvSpPr/>
              <p:nvPr/>
            </p:nvSpPr>
            <p:spPr>
              <a:xfrm>
                <a:off x="9285521" y="5666268"/>
                <a:ext cx="1017011" cy="1161680"/>
              </a:xfrm>
              <a:prstGeom prst="donut">
                <a:avLst>
                  <a:gd name="adj" fmla="val 322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FC27C5-F32D-1F1D-60D1-F8A388690629}"/>
              </a:ext>
            </a:extLst>
          </p:cNvPr>
          <p:cNvGrpSpPr/>
          <p:nvPr/>
        </p:nvGrpSpPr>
        <p:grpSpPr>
          <a:xfrm>
            <a:off x="169172" y="4875626"/>
            <a:ext cx="731361" cy="274715"/>
            <a:chOff x="166860" y="6048926"/>
            <a:chExt cx="731361" cy="2747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F0247E-F3C5-76FC-6CB3-8B322A5D9C41}"/>
                </a:ext>
              </a:extLst>
            </p:cNvPr>
            <p:cNvSpPr/>
            <p:nvPr/>
          </p:nvSpPr>
          <p:spPr>
            <a:xfrm>
              <a:off x="166860" y="6048926"/>
              <a:ext cx="265175" cy="274715"/>
            </a:xfrm>
            <a:prstGeom prst="rect">
              <a:avLst/>
            </a:prstGeom>
            <a:solidFill>
              <a:srgbClr val="83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8C3DFB-693F-49D5-DFBA-50654408EAC5}"/>
                </a:ext>
              </a:extLst>
            </p:cNvPr>
            <p:cNvSpPr txBox="1"/>
            <p:nvPr/>
          </p:nvSpPr>
          <p:spPr>
            <a:xfrm>
              <a:off x="431427" y="6070867"/>
              <a:ext cx="4667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AbyU</a:t>
              </a:r>
              <a:endPara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8438ED-26CB-E3EA-33C7-9EBD5D548757}"/>
              </a:ext>
            </a:extLst>
          </p:cNvPr>
          <p:cNvGrpSpPr/>
          <p:nvPr/>
        </p:nvGrpSpPr>
        <p:grpSpPr>
          <a:xfrm>
            <a:off x="169172" y="5256336"/>
            <a:ext cx="767880" cy="274715"/>
            <a:chOff x="166860" y="6429636"/>
            <a:chExt cx="767880" cy="274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B1AD7F-0CAC-3552-BA67-53CDEDC794C0}"/>
                </a:ext>
              </a:extLst>
            </p:cNvPr>
            <p:cNvSpPr/>
            <p:nvPr/>
          </p:nvSpPr>
          <p:spPr>
            <a:xfrm>
              <a:off x="166860" y="6429636"/>
              <a:ext cx="265175" cy="274715"/>
            </a:xfrm>
            <a:prstGeom prst="rect">
              <a:avLst/>
            </a:prstGeom>
            <a:solidFill>
              <a:srgbClr val="F1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FA1A0C-0673-6655-069A-3F33D60A7AF4}"/>
                </a:ext>
              </a:extLst>
            </p:cNvPr>
            <p:cNvSpPr txBox="1"/>
            <p:nvPr/>
          </p:nvSpPr>
          <p:spPr>
            <a:xfrm>
              <a:off x="429473" y="6469981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AbmU</a:t>
              </a:r>
              <a:endPara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EA1DD-06EC-A122-B8BE-2C3C05A6EE2A}"/>
              </a:ext>
            </a:extLst>
          </p:cNvPr>
          <p:cNvGrpSpPr/>
          <p:nvPr/>
        </p:nvGrpSpPr>
        <p:grpSpPr>
          <a:xfrm>
            <a:off x="869844" y="-1175795"/>
            <a:ext cx="7170899" cy="9244760"/>
            <a:chOff x="958740" y="-1162921"/>
            <a:chExt cx="7170899" cy="92447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E3D5F12-8977-DD64-E141-5A14A01A5A4A}"/>
                </a:ext>
              </a:extLst>
            </p:cNvPr>
            <p:cNvGrpSpPr/>
            <p:nvPr/>
          </p:nvGrpSpPr>
          <p:grpSpPr>
            <a:xfrm>
              <a:off x="958740" y="-1162921"/>
              <a:ext cx="6831171" cy="9244760"/>
              <a:chOff x="2193457" y="-1102297"/>
              <a:chExt cx="6831171" cy="924476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C55E483-0266-74DF-540D-1714705300B8}"/>
                  </a:ext>
                </a:extLst>
              </p:cNvPr>
              <p:cNvSpPr/>
              <p:nvPr/>
            </p:nvSpPr>
            <p:spPr>
              <a:xfrm rot="1996028">
                <a:off x="5513260" y="1168769"/>
                <a:ext cx="3511368" cy="6973694"/>
              </a:xfrm>
              <a:prstGeom prst="ellipse">
                <a:avLst/>
              </a:prstGeom>
              <a:solidFill>
                <a:srgbClr val="D1006F">
                  <a:alpha val="1893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C2C9544-7B37-FDDE-6D9F-0350926706C2}"/>
                  </a:ext>
                </a:extLst>
              </p:cNvPr>
              <p:cNvSpPr/>
              <p:nvPr/>
            </p:nvSpPr>
            <p:spPr>
              <a:xfrm rot="1915966">
                <a:off x="2193457" y="-1102297"/>
                <a:ext cx="4456380" cy="6977742"/>
              </a:xfrm>
              <a:prstGeom prst="ellipse">
                <a:avLst/>
              </a:prstGeom>
              <a:solidFill>
                <a:srgbClr val="68D2DF">
                  <a:alpha val="2520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9B55E204-64A4-DBFD-99A0-0F91B5FEB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9529" t="6158" r="17999" b="6785"/>
            <a:stretch/>
          </p:blipFill>
          <p:spPr>
            <a:xfrm>
              <a:off x="1330094" y="-155483"/>
              <a:ext cx="6799545" cy="7013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051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7E516AD-6EB3-AD7A-4451-4D322BBFC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667" t="11272" r="29412" b="9463"/>
          <a:stretch/>
        </p:blipFill>
        <p:spPr>
          <a:xfrm>
            <a:off x="0" y="-1"/>
            <a:ext cx="6281220" cy="6726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82F51FF-6ABB-6684-C498-A705FB29B6C2}"/>
              </a:ext>
            </a:extLst>
          </p:cNvPr>
          <p:cNvGrpSpPr/>
          <p:nvPr/>
        </p:nvGrpSpPr>
        <p:grpSpPr>
          <a:xfrm>
            <a:off x="3911014" y="5128567"/>
            <a:ext cx="2011230" cy="1621129"/>
            <a:chOff x="6894576" y="5163449"/>
            <a:chExt cx="2011230" cy="1621129"/>
          </a:xfrm>
        </p:grpSpPr>
        <p:sp>
          <p:nvSpPr>
            <p:cNvPr id="5" name="Doughnut 4">
              <a:extLst>
                <a:ext uri="{FF2B5EF4-FFF2-40B4-BE49-F238E27FC236}">
                  <a16:creationId xmlns:a16="http://schemas.microsoft.com/office/drawing/2014/main" id="{701C89C6-6E70-F8A7-24F2-2FC945DCC84C}"/>
                </a:ext>
              </a:extLst>
            </p:cNvPr>
            <p:cNvSpPr/>
            <p:nvPr/>
          </p:nvSpPr>
          <p:spPr>
            <a:xfrm>
              <a:off x="6894576" y="5163449"/>
              <a:ext cx="548640" cy="556530"/>
            </a:xfrm>
            <a:prstGeom prst="donut">
              <a:avLst>
                <a:gd name="adj" fmla="val 322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87C37A-074E-7B3F-37EB-9932BFD237E1}"/>
                </a:ext>
              </a:extLst>
            </p:cNvPr>
            <p:cNvGrpSpPr/>
            <p:nvPr/>
          </p:nvGrpSpPr>
          <p:grpSpPr>
            <a:xfrm>
              <a:off x="7794215" y="5622898"/>
              <a:ext cx="1111591" cy="1161680"/>
              <a:chOff x="9060869" y="5597224"/>
              <a:chExt cx="1111591" cy="116168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EEADEFB-1D66-E26A-0FE9-022A7D758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0385" y="5618430"/>
                <a:ext cx="982075" cy="1140474"/>
              </a:xfrm>
              <a:prstGeom prst="rect">
                <a:avLst/>
              </a:prstGeom>
            </p:spPr>
          </p:pic>
          <p:sp>
            <p:nvSpPr>
              <p:cNvPr id="10" name="Doughnut 9">
                <a:extLst>
                  <a:ext uri="{FF2B5EF4-FFF2-40B4-BE49-F238E27FC236}">
                    <a16:creationId xmlns:a16="http://schemas.microsoft.com/office/drawing/2014/main" id="{151D5157-5534-5306-D8B1-C4F4F3D5D1BA}"/>
                  </a:ext>
                </a:extLst>
              </p:cNvPr>
              <p:cNvSpPr/>
              <p:nvPr/>
            </p:nvSpPr>
            <p:spPr>
              <a:xfrm>
                <a:off x="9060869" y="5597224"/>
                <a:ext cx="1017011" cy="1161680"/>
              </a:xfrm>
              <a:prstGeom prst="donut">
                <a:avLst>
                  <a:gd name="adj" fmla="val 322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C6BE368-A838-0D90-6BCE-7C9845576AF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7443216" y="5441714"/>
              <a:ext cx="403896" cy="403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093E66C-8CE8-8246-8AE3-8238F56A9C91}"/>
              </a:ext>
            </a:extLst>
          </p:cNvPr>
          <p:cNvSpPr/>
          <p:nvPr/>
        </p:nvSpPr>
        <p:spPr>
          <a:xfrm>
            <a:off x="175795" y="5588013"/>
            <a:ext cx="265175" cy="274713"/>
          </a:xfrm>
          <a:prstGeom prst="rect">
            <a:avLst/>
          </a:prstGeom>
          <a:solidFill>
            <a:srgbClr val="54F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2CA99-7550-709A-0B29-FF93C51AC338}"/>
              </a:ext>
            </a:extLst>
          </p:cNvPr>
          <p:cNvSpPr/>
          <p:nvPr/>
        </p:nvSpPr>
        <p:spPr>
          <a:xfrm>
            <a:off x="175795" y="5993766"/>
            <a:ext cx="265175" cy="274713"/>
          </a:xfrm>
          <a:prstGeom prst="rect">
            <a:avLst/>
          </a:prstGeom>
          <a:solidFill>
            <a:srgbClr val="091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0A879-3FC2-87F8-D9AF-03B7ECB0E2F2}"/>
              </a:ext>
            </a:extLst>
          </p:cNvPr>
          <p:cNvSpPr/>
          <p:nvPr/>
        </p:nvSpPr>
        <p:spPr>
          <a:xfrm>
            <a:off x="175795" y="6390985"/>
            <a:ext cx="265175" cy="274715"/>
          </a:xfrm>
          <a:prstGeom prst="rect">
            <a:avLst/>
          </a:prstGeom>
          <a:solidFill>
            <a:srgbClr val="FA0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CD79D2-19E5-483D-4E36-D9416159F1BD}"/>
              </a:ext>
            </a:extLst>
          </p:cNvPr>
          <p:cNvSpPr txBox="1"/>
          <p:nvPr/>
        </p:nvSpPr>
        <p:spPr>
          <a:xfrm>
            <a:off x="405159" y="5632900"/>
            <a:ext cx="1556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9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cyclase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FCDB1-97E8-D7F6-CEF8-FAE1150258DD}"/>
              </a:ext>
            </a:extLst>
          </p:cNvPr>
          <p:cNvSpPr txBox="1"/>
          <p:nvPr/>
        </p:nvSpPr>
        <p:spPr>
          <a:xfrm>
            <a:off x="405159" y="6032479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cyclase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0E9EBE-F0FE-C631-F262-D03CDB36156E}"/>
              </a:ext>
            </a:extLst>
          </p:cNvPr>
          <p:cNvSpPr txBox="1"/>
          <p:nvPr/>
        </p:nvSpPr>
        <p:spPr>
          <a:xfrm>
            <a:off x="431558" y="6432061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Putative cyclase</a:t>
            </a:r>
          </a:p>
        </p:txBody>
      </p:sp>
    </p:spTree>
    <p:extLst>
      <p:ext uri="{BB962C8B-B14F-4D97-AF65-F5344CB8AC3E}">
        <p14:creationId xmlns:p14="http://schemas.microsoft.com/office/powerpoint/2010/main" val="423228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85D87A0-690A-0119-AA99-297B2326D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281" t="9027" r="27271" b="8134"/>
          <a:stretch/>
        </p:blipFill>
        <p:spPr>
          <a:xfrm>
            <a:off x="1196828" y="-1114"/>
            <a:ext cx="6651513" cy="68591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2E07E-1192-8D45-3999-CC5D817ABA2F}"/>
              </a:ext>
            </a:extLst>
          </p:cNvPr>
          <p:cNvSpPr/>
          <p:nvPr/>
        </p:nvSpPr>
        <p:spPr>
          <a:xfrm>
            <a:off x="189046" y="5365882"/>
            <a:ext cx="265175" cy="274713"/>
          </a:xfrm>
          <a:prstGeom prst="rect">
            <a:avLst/>
          </a:prstGeom>
          <a:solidFill>
            <a:srgbClr val="54F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2D53AE-EFD7-5D58-EE2A-5A14E39D23F7}"/>
              </a:ext>
            </a:extLst>
          </p:cNvPr>
          <p:cNvSpPr/>
          <p:nvPr/>
        </p:nvSpPr>
        <p:spPr>
          <a:xfrm>
            <a:off x="189048" y="5771636"/>
            <a:ext cx="265175" cy="274713"/>
          </a:xfrm>
          <a:prstGeom prst="rect">
            <a:avLst/>
          </a:prstGeom>
          <a:solidFill>
            <a:srgbClr val="091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9BB007-6A92-2853-B1F1-EA548342ADFE}"/>
              </a:ext>
            </a:extLst>
          </p:cNvPr>
          <p:cNvSpPr/>
          <p:nvPr/>
        </p:nvSpPr>
        <p:spPr>
          <a:xfrm>
            <a:off x="189046" y="6168855"/>
            <a:ext cx="265175" cy="274715"/>
          </a:xfrm>
          <a:prstGeom prst="rect">
            <a:avLst/>
          </a:prstGeom>
          <a:solidFill>
            <a:srgbClr val="FA0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B262ED-5E2B-0805-3760-186B69066E0A}"/>
              </a:ext>
            </a:extLst>
          </p:cNvPr>
          <p:cNvSpPr txBox="1"/>
          <p:nvPr/>
        </p:nvSpPr>
        <p:spPr>
          <a:xfrm>
            <a:off x="418411" y="5410767"/>
            <a:ext cx="1556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9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cyclase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328C7-33C2-D6FE-D3AC-83D96F909B03}"/>
              </a:ext>
            </a:extLst>
          </p:cNvPr>
          <p:cNvSpPr txBox="1"/>
          <p:nvPr/>
        </p:nvSpPr>
        <p:spPr>
          <a:xfrm>
            <a:off x="418411" y="5810349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cyclase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A7ECEA-0A9E-70AE-4D10-411C01F8ACB0}"/>
              </a:ext>
            </a:extLst>
          </p:cNvPr>
          <p:cNvSpPr txBox="1"/>
          <p:nvPr/>
        </p:nvSpPr>
        <p:spPr>
          <a:xfrm>
            <a:off x="444810" y="620993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Putative cyclase</a:t>
            </a:r>
          </a:p>
        </p:txBody>
      </p:sp>
    </p:spTree>
    <p:extLst>
      <p:ext uri="{BB962C8B-B14F-4D97-AF65-F5344CB8AC3E}">
        <p14:creationId xmlns:p14="http://schemas.microsoft.com/office/powerpoint/2010/main" val="333945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85D87A0-690A-0119-AA99-297B2326D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281" t="9027" r="27271" b="8134"/>
          <a:stretch/>
        </p:blipFill>
        <p:spPr>
          <a:xfrm>
            <a:off x="1196828" y="-1114"/>
            <a:ext cx="6651513" cy="68591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2E07E-1192-8D45-3999-CC5D817ABA2F}"/>
              </a:ext>
            </a:extLst>
          </p:cNvPr>
          <p:cNvSpPr/>
          <p:nvPr/>
        </p:nvSpPr>
        <p:spPr>
          <a:xfrm>
            <a:off x="189046" y="5365882"/>
            <a:ext cx="265175" cy="274713"/>
          </a:xfrm>
          <a:prstGeom prst="rect">
            <a:avLst/>
          </a:prstGeom>
          <a:solidFill>
            <a:srgbClr val="54F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2D53AE-EFD7-5D58-EE2A-5A14E39D23F7}"/>
              </a:ext>
            </a:extLst>
          </p:cNvPr>
          <p:cNvSpPr/>
          <p:nvPr/>
        </p:nvSpPr>
        <p:spPr>
          <a:xfrm>
            <a:off x="189048" y="5771636"/>
            <a:ext cx="265175" cy="274713"/>
          </a:xfrm>
          <a:prstGeom prst="rect">
            <a:avLst/>
          </a:prstGeom>
          <a:solidFill>
            <a:srgbClr val="091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9BB007-6A92-2853-B1F1-EA548342ADFE}"/>
              </a:ext>
            </a:extLst>
          </p:cNvPr>
          <p:cNvSpPr/>
          <p:nvPr/>
        </p:nvSpPr>
        <p:spPr>
          <a:xfrm>
            <a:off x="189046" y="6168855"/>
            <a:ext cx="265175" cy="274715"/>
          </a:xfrm>
          <a:prstGeom prst="rect">
            <a:avLst/>
          </a:prstGeom>
          <a:solidFill>
            <a:srgbClr val="FA0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B262ED-5E2B-0805-3760-186B69066E0A}"/>
              </a:ext>
            </a:extLst>
          </p:cNvPr>
          <p:cNvSpPr txBox="1"/>
          <p:nvPr/>
        </p:nvSpPr>
        <p:spPr>
          <a:xfrm>
            <a:off x="418411" y="5410767"/>
            <a:ext cx="1556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9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cyclase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328C7-33C2-D6FE-D3AC-83D96F909B03}"/>
              </a:ext>
            </a:extLst>
          </p:cNvPr>
          <p:cNvSpPr txBox="1"/>
          <p:nvPr/>
        </p:nvSpPr>
        <p:spPr>
          <a:xfrm>
            <a:off x="418411" y="5810349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cyclase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A7ECEA-0A9E-70AE-4D10-411C01F8ACB0}"/>
              </a:ext>
            </a:extLst>
          </p:cNvPr>
          <p:cNvSpPr txBox="1"/>
          <p:nvPr/>
        </p:nvSpPr>
        <p:spPr>
          <a:xfrm>
            <a:off x="444810" y="620993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Putative cyclase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50F144-D922-1836-E6E5-515177CBA1EE}"/>
              </a:ext>
            </a:extLst>
          </p:cNvPr>
          <p:cNvGrpSpPr/>
          <p:nvPr/>
        </p:nvGrpSpPr>
        <p:grpSpPr>
          <a:xfrm>
            <a:off x="6160027" y="5588012"/>
            <a:ext cx="1017012" cy="1161680"/>
            <a:chOff x="10552175" y="5640594"/>
            <a:chExt cx="1017011" cy="11616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B34E07-4D03-BFFE-D8DA-19015F52A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81692" y="5771636"/>
              <a:ext cx="887494" cy="1030638"/>
            </a:xfrm>
            <a:prstGeom prst="rect">
              <a:avLst/>
            </a:prstGeom>
          </p:spPr>
        </p:pic>
        <p:sp>
          <p:nvSpPr>
            <p:cNvPr id="5" name="Doughnut 4">
              <a:extLst>
                <a:ext uri="{FF2B5EF4-FFF2-40B4-BE49-F238E27FC236}">
                  <a16:creationId xmlns:a16="http://schemas.microsoft.com/office/drawing/2014/main" id="{FB6F5C73-5804-FF77-9A94-3B1BDA05468F}"/>
                </a:ext>
              </a:extLst>
            </p:cNvPr>
            <p:cNvSpPr/>
            <p:nvPr/>
          </p:nvSpPr>
          <p:spPr>
            <a:xfrm>
              <a:off x="10552175" y="5640594"/>
              <a:ext cx="1017011" cy="1161680"/>
            </a:xfrm>
            <a:prstGeom prst="donut">
              <a:avLst>
                <a:gd name="adj" fmla="val 322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tx1"/>
                </a:solidFill>
              </a:endParaRPr>
            </a:p>
          </p:txBody>
        </p:sp>
      </p:grpSp>
      <p:sp>
        <p:nvSpPr>
          <p:cNvPr id="6" name="Doughnut 5">
            <a:extLst>
              <a:ext uri="{FF2B5EF4-FFF2-40B4-BE49-F238E27FC236}">
                <a16:creationId xmlns:a16="http://schemas.microsoft.com/office/drawing/2014/main" id="{B24AC3AB-30CF-2E98-467F-C70B5313C8BE}"/>
              </a:ext>
            </a:extLst>
          </p:cNvPr>
          <p:cNvSpPr/>
          <p:nvPr/>
        </p:nvSpPr>
        <p:spPr>
          <a:xfrm>
            <a:off x="5312665" y="5124248"/>
            <a:ext cx="498137" cy="556530"/>
          </a:xfrm>
          <a:prstGeom prst="donut">
            <a:avLst>
              <a:gd name="adj" fmla="val 3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8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85D87A0-690A-0119-AA99-297B2326D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281" t="9027" r="27271" b="8134"/>
          <a:stretch/>
        </p:blipFill>
        <p:spPr>
          <a:xfrm>
            <a:off x="2770784" y="-1114"/>
            <a:ext cx="6651513" cy="68591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2A1EFDF-4B0A-BE40-406A-C9C3F20D8020}"/>
              </a:ext>
            </a:extLst>
          </p:cNvPr>
          <p:cNvSpPr/>
          <p:nvPr/>
        </p:nvSpPr>
        <p:spPr>
          <a:xfrm rot="2464952">
            <a:off x="6107622" y="974589"/>
            <a:ext cx="3571308" cy="6973694"/>
          </a:xfrm>
          <a:prstGeom prst="ellipse">
            <a:avLst/>
          </a:prstGeom>
          <a:solidFill>
            <a:srgbClr val="0912FA">
              <a:alpha val="273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2C9544-7B37-FDDE-6D9F-0350926706C2}"/>
              </a:ext>
            </a:extLst>
          </p:cNvPr>
          <p:cNvSpPr/>
          <p:nvPr/>
        </p:nvSpPr>
        <p:spPr>
          <a:xfrm rot="2464952">
            <a:off x="2407292" y="-1064025"/>
            <a:ext cx="4117099" cy="6973694"/>
          </a:xfrm>
          <a:prstGeom prst="ellipse">
            <a:avLst/>
          </a:prstGeom>
          <a:solidFill>
            <a:srgbClr val="54FD5D">
              <a:alpha val="273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3D7466-CAF2-1366-1C10-25BA069BEF09}"/>
              </a:ext>
            </a:extLst>
          </p:cNvPr>
          <p:cNvSpPr/>
          <p:nvPr/>
        </p:nvSpPr>
        <p:spPr>
          <a:xfrm>
            <a:off x="189046" y="5365882"/>
            <a:ext cx="265175" cy="274713"/>
          </a:xfrm>
          <a:prstGeom prst="rect">
            <a:avLst/>
          </a:prstGeom>
          <a:solidFill>
            <a:srgbClr val="54F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8E05B3-1D39-7625-8661-662CDA3DB4CD}"/>
              </a:ext>
            </a:extLst>
          </p:cNvPr>
          <p:cNvSpPr/>
          <p:nvPr/>
        </p:nvSpPr>
        <p:spPr>
          <a:xfrm>
            <a:off x="189048" y="5771636"/>
            <a:ext cx="265175" cy="274713"/>
          </a:xfrm>
          <a:prstGeom prst="rect">
            <a:avLst/>
          </a:prstGeom>
          <a:solidFill>
            <a:srgbClr val="091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5C317-FC5F-4FEB-83B2-3D1571654661}"/>
              </a:ext>
            </a:extLst>
          </p:cNvPr>
          <p:cNvSpPr/>
          <p:nvPr/>
        </p:nvSpPr>
        <p:spPr>
          <a:xfrm>
            <a:off x="189046" y="6168855"/>
            <a:ext cx="265175" cy="274715"/>
          </a:xfrm>
          <a:prstGeom prst="rect">
            <a:avLst/>
          </a:prstGeom>
          <a:solidFill>
            <a:srgbClr val="FA0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57A21-6EEC-F3C6-67EA-91AE6C57AFDD}"/>
              </a:ext>
            </a:extLst>
          </p:cNvPr>
          <p:cNvSpPr txBox="1"/>
          <p:nvPr/>
        </p:nvSpPr>
        <p:spPr>
          <a:xfrm>
            <a:off x="418411" y="5410767"/>
            <a:ext cx="1556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9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cyclase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352E0-52DB-0346-7E21-0BBF12D4315A}"/>
              </a:ext>
            </a:extLst>
          </p:cNvPr>
          <p:cNvSpPr txBox="1"/>
          <p:nvPr/>
        </p:nvSpPr>
        <p:spPr>
          <a:xfrm>
            <a:off x="418411" y="5810349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cyclase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0658-F81E-A1D0-A68E-2DC882B00D21}"/>
              </a:ext>
            </a:extLst>
          </p:cNvPr>
          <p:cNvSpPr txBox="1"/>
          <p:nvPr/>
        </p:nvSpPr>
        <p:spPr>
          <a:xfrm>
            <a:off x="444810" y="620993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Putative cyclase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72768-A4A6-BA1C-7CF4-9A6B51F2B0DB}"/>
              </a:ext>
            </a:extLst>
          </p:cNvPr>
          <p:cNvSpPr txBox="1"/>
          <p:nvPr/>
        </p:nvSpPr>
        <p:spPr>
          <a:xfrm>
            <a:off x="9794029" y="5586970"/>
            <a:ext cx="1775159" cy="646587"/>
          </a:xfrm>
          <a:prstGeom prst="rect">
            <a:avLst/>
          </a:prstGeom>
          <a:solidFill>
            <a:srgbClr val="0912FA">
              <a:alpha val="26000"/>
            </a:srgbClr>
          </a:solidFill>
          <a:effectLst>
            <a:softEdge rad="74464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clade</a:t>
            </a:r>
            <a:endParaRPr 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2A953-5C86-93ED-507D-7BF08DA359A0}"/>
              </a:ext>
            </a:extLst>
          </p:cNvPr>
          <p:cNvSpPr txBox="1"/>
          <p:nvPr/>
        </p:nvSpPr>
        <p:spPr>
          <a:xfrm>
            <a:off x="391124" y="336572"/>
            <a:ext cx="2247835" cy="646587"/>
          </a:xfrm>
          <a:prstGeom prst="rect">
            <a:avLst/>
          </a:prstGeom>
          <a:solidFill>
            <a:srgbClr val="54FD5D">
              <a:alpha val="24805"/>
            </a:srgbClr>
          </a:solidFill>
          <a:effectLst>
            <a:softEdge rad="8307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1801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clade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12815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85D87A0-690A-0119-AA99-297B2326D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281" t="9027" r="27271" b="8134"/>
          <a:stretch/>
        </p:blipFill>
        <p:spPr>
          <a:xfrm>
            <a:off x="2770784" y="-1114"/>
            <a:ext cx="6651513" cy="68591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2A1EFDF-4B0A-BE40-406A-C9C3F20D8020}"/>
              </a:ext>
            </a:extLst>
          </p:cNvPr>
          <p:cNvSpPr/>
          <p:nvPr/>
        </p:nvSpPr>
        <p:spPr>
          <a:xfrm rot="2464952">
            <a:off x="6107622" y="974589"/>
            <a:ext cx="3571308" cy="6973694"/>
          </a:xfrm>
          <a:prstGeom prst="ellipse">
            <a:avLst/>
          </a:prstGeom>
          <a:solidFill>
            <a:srgbClr val="0912FA">
              <a:alpha val="273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2C9544-7B37-FDDE-6D9F-0350926706C2}"/>
              </a:ext>
            </a:extLst>
          </p:cNvPr>
          <p:cNvSpPr/>
          <p:nvPr/>
        </p:nvSpPr>
        <p:spPr>
          <a:xfrm rot="2464952">
            <a:off x="2407292" y="-1064025"/>
            <a:ext cx="4117099" cy="6973694"/>
          </a:xfrm>
          <a:prstGeom prst="ellipse">
            <a:avLst/>
          </a:prstGeom>
          <a:solidFill>
            <a:srgbClr val="54FD5D">
              <a:alpha val="273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3D7466-CAF2-1366-1C10-25BA069BEF09}"/>
              </a:ext>
            </a:extLst>
          </p:cNvPr>
          <p:cNvSpPr/>
          <p:nvPr/>
        </p:nvSpPr>
        <p:spPr>
          <a:xfrm>
            <a:off x="189046" y="5365882"/>
            <a:ext cx="265175" cy="274713"/>
          </a:xfrm>
          <a:prstGeom prst="rect">
            <a:avLst/>
          </a:prstGeom>
          <a:solidFill>
            <a:srgbClr val="54F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8E05B3-1D39-7625-8661-662CDA3DB4CD}"/>
              </a:ext>
            </a:extLst>
          </p:cNvPr>
          <p:cNvSpPr/>
          <p:nvPr/>
        </p:nvSpPr>
        <p:spPr>
          <a:xfrm>
            <a:off x="189048" y="5771636"/>
            <a:ext cx="265175" cy="274713"/>
          </a:xfrm>
          <a:prstGeom prst="rect">
            <a:avLst/>
          </a:prstGeom>
          <a:solidFill>
            <a:srgbClr val="091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5C317-FC5F-4FEB-83B2-3D1571654661}"/>
              </a:ext>
            </a:extLst>
          </p:cNvPr>
          <p:cNvSpPr/>
          <p:nvPr/>
        </p:nvSpPr>
        <p:spPr>
          <a:xfrm>
            <a:off x="189046" y="6168855"/>
            <a:ext cx="265175" cy="274715"/>
          </a:xfrm>
          <a:prstGeom prst="rect">
            <a:avLst/>
          </a:prstGeom>
          <a:solidFill>
            <a:srgbClr val="FA0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57A21-6EEC-F3C6-67EA-91AE6C57AFDD}"/>
              </a:ext>
            </a:extLst>
          </p:cNvPr>
          <p:cNvSpPr txBox="1"/>
          <p:nvPr/>
        </p:nvSpPr>
        <p:spPr>
          <a:xfrm>
            <a:off x="418411" y="5410767"/>
            <a:ext cx="1556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9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cyclase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352E0-52DB-0346-7E21-0BBF12D4315A}"/>
              </a:ext>
            </a:extLst>
          </p:cNvPr>
          <p:cNvSpPr txBox="1"/>
          <p:nvPr/>
        </p:nvSpPr>
        <p:spPr>
          <a:xfrm>
            <a:off x="418411" y="5810349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cyclase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0658-F81E-A1D0-A68E-2DC882B00D21}"/>
              </a:ext>
            </a:extLst>
          </p:cNvPr>
          <p:cNvSpPr txBox="1"/>
          <p:nvPr/>
        </p:nvSpPr>
        <p:spPr>
          <a:xfrm>
            <a:off x="444810" y="620993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Putative cyclase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72768-A4A6-BA1C-7CF4-9A6B51F2B0DB}"/>
              </a:ext>
            </a:extLst>
          </p:cNvPr>
          <p:cNvSpPr txBox="1"/>
          <p:nvPr/>
        </p:nvSpPr>
        <p:spPr>
          <a:xfrm>
            <a:off x="10366634" y="3986771"/>
            <a:ext cx="1775159" cy="646587"/>
          </a:xfrm>
          <a:prstGeom prst="rect">
            <a:avLst/>
          </a:prstGeom>
          <a:solidFill>
            <a:srgbClr val="0912FA">
              <a:alpha val="26000"/>
            </a:srgbClr>
          </a:solidFill>
          <a:effectLst>
            <a:softEdge rad="76935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clade</a:t>
            </a:r>
            <a:endParaRPr 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2A953-5C86-93ED-507D-7BF08DA359A0}"/>
              </a:ext>
            </a:extLst>
          </p:cNvPr>
          <p:cNvSpPr txBox="1"/>
          <p:nvPr/>
        </p:nvSpPr>
        <p:spPr>
          <a:xfrm>
            <a:off x="391124" y="336572"/>
            <a:ext cx="2247835" cy="646587"/>
          </a:xfrm>
          <a:prstGeom prst="rect">
            <a:avLst/>
          </a:prstGeom>
          <a:solidFill>
            <a:srgbClr val="54FD5D">
              <a:alpha val="24805"/>
            </a:srgbClr>
          </a:solidFill>
          <a:effectLst>
            <a:softEdge rad="8307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1801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clade</a:t>
            </a:r>
            <a:endParaRPr lang="en-US" sz="1801" dirty="0"/>
          </a:p>
        </p:txBody>
      </p:sp>
      <p:sp>
        <p:nvSpPr>
          <p:cNvPr id="5" name="Doughnut 4">
            <a:extLst>
              <a:ext uri="{FF2B5EF4-FFF2-40B4-BE49-F238E27FC236}">
                <a16:creationId xmlns:a16="http://schemas.microsoft.com/office/drawing/2014/main" id="{787FDB00-F282-9F47-0401-9BDC25124A27}"/>
              </a:ext>
            </a:extLst>
          </p:cNvPr>
          <p:cNvSpPr/>
          <p:nvPr/>
        </p:nvSpPr>
        <p:spPr>
          <a:xfrm>
            <a:off x="6894576" y="5163450"/>
            <a:ext cx="548640" cy="556530"/>
          </a:xfrm>
          <a:prstGeom prst="donut">
            <a:avLst>
              <a:gd name="adj" fmla="val 3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7E0FC5-4FF2-7043-1F99-432530FF7CAD}"/>
              </a:ext>
            </a:extLst>
          </p:cNvPr>
          <p:cNvGrpSpPr/>
          <p:nvPr/>
        </p:nvGrpSpPr>
        <p:grpSpPr>
          <a:xfrm>
            <a:off x="9285522" y="5666268"/>
            <a:ext cx="1017012" cy="1161680"/>
            <a:chOff x="10552175" y="5640594"/>
            <a:chExt cx="1017011" cy="11616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B2510E2-08BB-5E0D-D4C4-160F08054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81692" y="5771636"/>
              <a:ext cx="887494" cy="1030638"/>
            </a:xfrm>
            <a:prstGeom prst="rect">
              <a:avLst/>
            </a:prstGeom>
          </p:spPr>
        </p:pic>
        <p:sp>
          <p:nvSpPr>
            <p:cNvPr id="6" name="Doughnut 5">
              <a:extLst>
                <a:ext uri="{FF2B5EF4-FFF2-40B4-BE49-F238E27FC236}">
                  <a16:creationId xmlns:a16="http://schemas.microsoft.com/office/drawing/2014/main" id="{9EDF8E4B-2E0E-06D5-3ECD-0FC432F5B8A6}"/>
                </a:ext>
              </a:extLst>
            </p:cNvPr>
            <p:cNvSpPr/>
            <p:nvPr/>
          </p:nvSpPr>
          <p:spPr>
            <a:xfrm>
              <a:off x="10552175" y="5640594"/>
              <a:ext cx="1017011" cy="1161680"/>
            </a:xfrm>
            <a:prstGeom prst="donut">
              <a:avLst>
                <a:gd name="adj" fmla="val 322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C340EE-3DFF-BE6F-D638-CEB43BAFD8E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7443219" y="5441717"/>
            <a:ext cx="1842306" cy="604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4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05A1B647-ED71-CEBB-5D52-47C43F6CD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736" t="10719" r="29172" b="-1883"/>
          <a:stretch/>
        </p:blipFill>
        <p:spPr>
          <a:xfrm>
            <a:off x="2734918" y="-108629"/>
            <a:ext cx="6550604" cy="803414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2A1EFDF-4B0A-BE40-406A-C9C3F20D8020}"/>
              </a:ext>
            </a:extLst>
          </p:cNvPr>
          <p:cNvSpPr/>
          <p:nvPr/>
        </p:nvSpPr>
        <p:spPr>
          <a:xfrm rot="2464952">
            <a:off x="6107622" y="974589"/>
            <a:ext cx="3571308" cy="6973694"/>
          </a:xfrm>
          <a:prstGeom prst="ellipse">
            <a:avLst/>
          </a:prstGeom>
          <a:solidFill>
            <a:srgbClr val="0912FA">
              <a:alpha val="273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2C9544-7B37-FDDE-6D9F-0350926706C2}"/>
              </a:ext>
            </a:extLst>
          </p:cNvPr>
          <p:cNvSpPr/>
          <p:nvPr/>
        </p:nvSpPr>
        <p:spPr>
          <a:xfrm rot="1961527">
            <a:off x="2396418" y="-1035010"/>
            <a:ext cx="4205404" cy="6973694"/>
          </a:xfrm>
          <a:prstGeom prst="ellipse">
            <a:avLst/>
          </a:prstGeom>
          <a:solidFill>
            <a:srgbClr val="54FD5D">
              <a:alpha val="273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3D7466-CAF2-1366-1C10-25BA069BEF09}"/>
              </a:ext>
            </a:extLst>
          </p:cNvPr>
          <p:cNvSpPr/>
          <p:nvPr/>
        </p:nvSpPr>
        <p:spPr>
          <a:xfrm>
            <a:off x="189046" y="5365882"/>
            <a:ext cx="265175" cy="274713"/>
          </a:xfrm>
          <a:prstGeom prst="rect">
            <a:avLst/>
          </a:prstGeom>
          <a:solidFill>
            <a:srgbClr val="54F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8E05B3-1D39-7625-8661-662CDA3DB4CD}"/>
              </a:ext>
            </a:extLst>
          </p:cNvPr>
          <p:cNvSpPr/>
          <p:nvPr/>
        </p:nvSpPr>
        <p:spPr>
          <a:xfrm>
            <a:off x="189048" y="5771636"/>
            <a:ext cx="265175" cy="274713"/>
          </a:xfrm>
          <a:prstGeom prst="rect">
            <a:avLst/>
          </a:prstGeom>
          <a:solidFill>
            <a:srgbClr val="091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5C317-FC5F-4FEB-83B2-3D1571654661}"/>
              </a:ext>
            </a:extLst>
          </p:cNvPr>
          <p:cNvSpPr/>
          <p:nvPr/>
        </p:nvSpPr>
        <p:spPr>
          <a:xfrm>
            <a:off x="189046" y="6168855"/>
            <a:ext cx="265175" cy="274715"/>
          </a:xfrm>
          <a:prstGeom prst="rect">
            <a:avLst/>
          </a:prstGeom>
          <a:solidFill>
            <a:srgbClr val="FA0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57A21-6EEC-F3C6-67EA-91AE6C57AFDD}"/>
              </a:ext>
            </a:extLst>
          </p:cNvPr>
          <p:cNvSpPr txBox="1"/>
          <p:nvPr/>
        </p:nvSpPr>
        <p:spPr>
          <a:xfrm>
            <a:off x="418411" y="5410767"/>
            <a:ext cx="1556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9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cyclase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352E0-52DB-0346-7E21-0BBF12D4315A}"/>
              </a:ext>
            </a:extLst>
          </p:cNvPr>
          <p:cNvSpPr txBox="1"/>
          <p:nvPr/>
        </p:nvSpPr>
        <p:spPr>
          <a:xfrm>
            <a:off x="418411" y="5810349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cyclase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0658-F81E-A1D0-A68E-2DC882B00D21}"/>
              </a:ext>
            </a:extLst>
          </p:cNvPr>
          <p:cNvSpPr txBox="1"/>
          <p:nvPr/>
        </p:nvSpPr>
        <p:spPr>
          <a:xfrm>
            <a:off x="444810" y="620993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Putative cyclase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72768-A4A6-BA1C-7CF4-9A6B51F2B0DB}"/>
              </a:ext>
            </a:extLst>
          </p:cNvPr>
          <p:cNvSpPr txBox="1"/>
          <p:nvPr/>
        </p:nvSpPr>
        <p:spPr>
          <a:xfrm>
            <a:off x="10366634" y="3986771"/>
            <a:ext cx="1775159" cy="646587"/>
          </a:xfrm>
          <a:prstGeom prst="rect">
            <a:avLst/>
          </a:prstGeom>
          <a:solidFill>
            <a:srgbClr val="0912FA">
              <a:alpha val="26000"/>
            </a:srgbClr>
          </a:solidFill>
          <a:effectLst>
            <a:softEdge rad="76935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clade</a:t>
            </a:r>
            <a:endParaRPr 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2A953-5C86-93ED-507D-7BF08DA359A0}"/>
              </a:ext>
            </a:extLst>
          </p:cNvPr>
          <p:cNvSpPr txBox="1"/>
          <p:nvPr/>
        </p:nvSpPr>
        <p:spPr>
          <a:xfrm>
            <a:off x="391124" y="336572"/>
            <a:ext cx="2247835" cy="646587"/>
          </a:xfrm>
          <a:prstGeom prst="rect">
            <a:avLst/>
          </a:prstGeom>
          <a:solidFill>
            <a:srgbClr val="54FD5D">
              <a:alpha val="24805"/>
            </a:srgbClr>
          </a:solidFill>
          <a:effectLst>
            <a:softEdge rad="8307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1801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clade</a:t>
            </a:r>
            <a:endParaRPr lang="en-US" sz="180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2658FD-F249-99C8-DBDF-3DF681800FD6}"/>
              </a:ext>
            </a:extLst>
          </p:cNvPr>
          <p:cNvGrpSpPr/>
          <p:nvPr/>
        </p:nvGrpSpPr>
        <p:grpSpPr>
          <a:xfrm>
            <a:off x="6773485" y="5208931"/>
            <a:ext cx="3502537" cy="1664500"/>
            <a:chOff x="6894576" y="5163449"/>
            <a:chExt cx="3502536" cy="1664499"/>
          </a:xfrm>
        </p:grpSpPr>
        <p:sp>
          <p:nvSpPr>
            <p:cNvPr id="5" name="Doughnut 4">
              <a:extLst>
                <a:ext uri="{FF2B5EF4-FFF2-40B4-BE49-F238E27FC236}">
                  <a16:creationId xmlns:a16="http://schemas.microsoft.com/office/drawing/2014/main" id="{787FDB00-F282-9F47-0401-9BDC25124A27}"/>
                </a:ext>
              </a:extLst>
            </p:cNvPr>
            <p:cNvSpPr/>
            <p:nvPr/>
          </p:nvSpPr>
          <p:spPr>
            <a:xfrm>
              <a:off x="6894576" y="5163449"/>
              <a:ext cx="548640" cy="556530"/>
            </a:xfrm>
            <a:prstGeom prst="donut">
              <a:avLst>
                <a:gd name="adj" fmla="val 322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57E0FC5-4FF2-7043-1F99-432530FF7CAD}"/>
                </a:ext>
              </a:extLst>
            </p:cNvPr>
            <p:cNvGrpSpPr/>
            <p:nvPr/>
          </p:nvGrpSpPr>
          <p:grpSpPr>
            <a:xfrm>
              <a:off x="9285521" y="5666268"/>
              <a:ext cx="1111591" cy="1161680"/>
              <a:chOff x="10552175" y="5640594"/>
              <a:chExt cx="1111591" cy="116168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FB2510E2-08BB-5E0D-D4C4-160F08054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81691" y="5661800"/>
                <a:ext cx="982075" cy="1140474"/>
              </a:xfrm>
              <a:prstGeom prst="rect">
                <a:avLst/>
              </a:prstGeom>
            </p:spPr>
          </p:pic>
          <p:sp>
            <p:nvSpPr>
              <p:cNvPr id="6" name="Doughnut 5">
                <a:extLst>
                  <a:ext uri="{FF2B5EF4-FFF2-40B4-BE49-F238E27FC236}">
                    <a16:creationId xmlns:a16="http://schemas.microsoft.com/office/drawing/2014/main" id="{9EDF8E4B-2E0E-06D5-3ECD-0FC432F5B8A6}"/>
                  </a:ext>
                </a:extLst>
              </p:cNvPr>
              <p:cNvSpPr/>
              <p:nvPr/>
            </p:nvSpPr>
            <p:spPr>
              <a:xfrm>
                <a:off x="10552175" y="5640594"/>
                <a:ext cx="1017011" cy="1161680"/>
              </a:xfrm>
              <a:prstGeom prst="donut">
                <a:avLst>
                  <a:gd name="adj" fmla="val 322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2C340EE-3DFF-BE6F-D638-CEB43BAFD8EC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7443216" y="5441714"/>
              <a:ext cx="1842305" cy="6046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038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3B142CB-0C3D-3D2B-6ED5-6D91EDD55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125" t="-318" b="-1"/>
          <a:stretch/>
        </p:blipFill>
        <p:spPr>
          <a:xfrm>
            <a:off x="8843662" y="5720467"/>
            <a:ext cx="973036" cy="1125044"/>
          </a:xfrm>
          <a:prstGeom prst="ellipse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C55E483-0266-74DF-540D-1714705300B8}"/>
              </a:ext>
            </a:extLst>
          </p:cNvPr>
          <p:cNvSpPr/>
          <p:nvPr/>
        </p:nvSpPr>
        <p:spPr>
          <a:xfrm rot="2464952">
            <a:off x="5892742" y="1041172"/>
            <a:ext cx="3571308" cy="6973694"/>
          </a:xfrm>
          <a:prstGeom prst="ellipse">
            <a:avLst/>
          </a:prstGeom>
          <a:solidFill>
            <a:srgbClr val="D1006F">
              <a:alpha val="189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2C9544-7B37-FDDE-6D9F-0350926706C2}"/>
              </a:ext>
            </a:extLst>
          </p:cNvPr>
          <p:cNvSpPr/>
          <p:nvPr/>
        </p:nvSpPr>
        <p:spPr>
          <a:xfrm rot="1961527">
            <a:off x="2426512" y="-1035618"/>
            <a:ext cx="4205404" cy="6973694"/>
          </a:xfrm>
          <a:prstGeom prst="ellipse">
            <a:avLst/>
          </a:prstGeom>
          <a:solidFill>
            <a:srgbClr val="68D2DF">
              <a:alpha val="252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3D7466-CAF2-1366-1C10-25BA069BEF09}"/>
              </a:ext>
            </a:extLst>
          </p:cNvPr>
          <p:cNvSpPr/>
          <p:nvPr/>
        </p:nvSpPr>
        <p:spPr>
          <a:xfrm>
            <a:off x="189046" y="5365882"/>
            <a:ext cx="265175" cy="274713"/>
          </a:xfrm>
          <a:prstGeom prst="rect">
            <a:avLst/>
          </a:prstGeom>
          <a:solidFill>
            <a:srgbClr val="68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8E05B3-1D39-7625-8661-662CDA3DB4CD}"/>
              </a:ext>
            </a:extLst>
          </p:cNvPr>
          <p:cNvSpPr/>
          <p:nvPr/>
        </p:nvSpPr>
        <p:spPr>
          <a:xfrm>
            <a:off x="189048" y="5771636"/>
            <a:ext cx="265175" cy="274713"/>
          </a:xfrm>
          <a:prstGeom prst="rect">
            <a:avLst/>
          </a:prstGeom>
          <a:solidFill>
            <a:srgbClr val="D1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5C317-FC5F-4FEB-83B2-3D1571654661}"/>
              </a:ext>
            </a:extLst>
          </p:cNvPr>
          <p:cNvSpPr/>
          <p:nvPr/>
        </p:nvSpPr>
        <p:spPr>
          <a:xfrm>
            <a:off x="189046" y="6168855"/>
            <a:ext cx="265175" cy="274715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57A21-6EEC-F3C6-67EA-91AE6C57AFDD}"/>
              </a:ext>
            </a:extLst>
          </p:cNvPr>
          <p:cNvSpPr txBox="1"/>
          <p:nvPr/>
        </p:nvSpPr>
        <p:spPr>
          <a:xfrm>
            <a:off x="418411" y="5410767"/>
            <a:ext cx="1556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9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cyclase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352E0-52DB-0346-7E21-0BBF12D4315A}"/>
              </a:ext>
            </a:extLst>
          </p:cNvPr>
          <p:cNvSpPr txBox="1"/>
          <p:nvPr/>
        </p:nvSpPr>
        <p:spPr>
          <a:xfrm>
            <a:off x="418411" y="5810349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cyclase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0658-F81E-A1D0-A68E-2DC882B00D21}"/>
              </a:ext>
            </a:extLst>
          </p:cNvPr>
          <p:cNvSpPr txBox="1"/>
          <p:nvPr/>
        </p:nvSpPr>
        <p:spPr>
          <a:xfrm>
            <a:off x="444810" y="620993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Putative cyclase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72768-A4A6-BA1C-7CF4-9A6B51F2B0DB}"/>
              </a:ext>
            </a:extLst>
          </p:cNvPr>
          <p:cNvSpPr txBox="1"/>
          <p:nvPr/>
        </p:nvSpPr>
        <p:spPr>
          <a:xfrm>
            <a:off x="10366634" y="3986771"/>
            <a:ext cx="1775159" cy="646587"/>
          </a:xfrm>
          <a:prstGeom prst="rect">
            <a:avLst/>
          </a:prstGeom>
          <a:solidFill>
            <a:srgbClr val="D1006F">
              <a:alpha val="26000"/>
            </a:srgbClr>
          </a:solidFill>
          <a:effectLst>
            <a:softEdge rad="76935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clade</a:t>
            </a:r>
            <a:endParaRPr 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2A953-5C86-93ED-507D-7BF08DA359A0}"/>
              </a:ext>
            </a:extLst>
          </p:cNvPr>
          <p:cNvSpPr txBox="1"/>
          <p:nvPr/>
        </p:nvSpPr>
        <p:spPr>
          <a:xfrm>
            <a:off x="391124" y="336572"/>
            <a:ext cx="2247835" cy="646587"/>
          </a:xfrm>
          <a:prstGeom prst="rect">
            <a:avLst/>
          </a:prstGeom>
          <a:solidFill>
            <a:srgbClr val="68D2DF">
              <a:alpha val="24805"/>
            </a:srgbClr>
          </a:solidFill>
          <a:effectLst>
            <a:softEdge rad="8307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1801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clade</a:t>
            </a:r>
            <a:endParaRPr lang="en-US" sz="180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2658FD-F249-99C8-DBDF-3DF681800FD6}"/>
              </a:ext>
            </a:extLst>
          </p:cNvPr>
          <p:cNvGrpSpPr/>
          <p:nvPr/>
        </p:nvGrpSpPr>
        <p:grpSpPr>
          <a:xfrm>
            <a:off x="6430882" y="5181011"/>
            <a:ext cx="3407956" cy="1664500"/>
            <a:chOff x="6894576" y="5163449"/>
            <a:chExt cx="3407956" cy="1664499"/>
          </a:xfrm>
        </p:grpSpPr>
        <p:sp>
          <p:nvSpPr>
            <p:cNvPr id="5" name="Doughnut 4">
              <a:extLst>
                <a:ext uri="{FF2B5EF4-FFF2-40B4-BE49-F238E27FC236}">
                  <a16:creationId xmlns:a16="http://schemas.microsoft.com/office/drawing/2014/main" id="{787FDB00-F282-9F47-0401-9BDC25124A27}"/>
                </a:ext>
              </a:extLst>
            </p:cNvPr>
            <p:cNvSpPr/>
            <p:nvPr/>
          </p:nvSpPr>
          <p:spPr>
            <a:xfrm>
              <a:off x="6894576" y="5163449"/>
              <a:ext cx="548640" cy="556530"/>
            </a:xfrm>
            <a:prstGeom prst="donut">
              <a:avLst>
                <a:gd name="adj" fmla="val 322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2C340EE-3DFF-BE6F-D638-CEB43BAFD8EC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7443216" y="5441714"/>
              <a:ext cx="1842305" cy="6046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ughnut 5">
              <a:extLst>
                <a:ext uri="{FF2B5EF4-FFF2-40B4-BE49-F238E27FC236}">
                  <a16:creationId xmlns:a16="http://schemas.microsoft.com/office/drawing/2014/main" id="{9EDF8E4B-2E0E-06D5-3ECD-0FC432F5B8A6}"/>
                </a:ext>
              </a:extLst>
            </p:cNvPr>
            <p:cNvSpPr/>
            <p:nvPr/>
          </p:nvSpPr>
          <p:spPr>
            <a:xfrm>
              <a:off x="9285521" y="5666268"/>
              <a:ext cx="1017011" cy="1161680"/>
            </a:xfrm>
            <a:prstGeom prst="donut">
              <a:avLst>
                <a:gd name="adj" fmla="val 322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tx1"/>
                </a:solidFill>
              </a:endParaRP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40FA111C-ACC8-8D75-DDD8-A521D7E60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437" t="10138" r="29736" b="8586"/>
          <a:stretch/>
        </p:blipFill>
        <p:spPr>
          <a:xfrm>
            <a:off x="2768473" y="-25619"/>
            <a:ext cx="5994574" cy="67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3B142CB-0C3D-3D2B-6ED5-6D91EDD55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125" t="-318" b="-1"/>
          <a:stretch/>
        </p:blipFill>
        <p:spPr>
          <a:xfrm>
            <a:off x="8843662" y="5720467"/>
            <a:ext cx="973036" cy="1125044"/>
          </a:xfrm>
          <a:prstGeom prst="ellipse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C55E483-0266-74DF-540D-1714705300B8}"/>
              </a:ext>
            </a:extLst>
          </p:cNvPr>
          <p:cNvSpPr/>
          <p:nvPr/>
        </p:nvSpPr>
        <p:spPr>
          <a:xfrm rot="2464952">
            <a:off x="5892742" y="1041172"/>
            <a:ext cx="3571308" cy="6973694"/>
          </a:xfrm>
          <a:prstGeom prst="ellipse">
            <a:avLst/>
          </a:prstGeom>
          <a:solidFill>
            <a:srgbClr val="D1006F">
              <a:alpha val="189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2C9544-7B37-FDDE-6D9F-0350926706C2}"/>
              </a:ext>
            </a:extLst>
          </p:cNvPr>
          <p:cNvSpPr/>
          <p:nvPr/>
        </p:nvSpPr>
        <p:spPr>
          <a:xfrm rot="1961527">
            <a:off x="2426512" y="-1035618"/>
            <a:ext cx="4205404" cy="6973694"/>
          </a:xfrm>
          <a:prstGeom prst="ellipse">
            <a:avLst/>
          </a:prstGeom>
          <a:solidFill>
            <a:srgbClr val="68D2DF">
              <a:alpha val="252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9CA2B0-E392-960E-3521-BE249546DD22}"/>
              </a:ext>
            </a:extLst>
          </p:cNvPr>
          <p:cNvGrpSpPr/>
          <p:nvPr/>
        </p:nvGrpSpPr>
        <p:grpSpPr>
          <a:xfrm>
            <a:off x="166860" y="4906800"/>
            <a:ext cx="1786201" cy="274713"/>
            <a:chOff x="166860" y="4906800"/>
            <a:chExt cx="1786201" cy="2747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3D7466-CAF2-1366-1C10-25BA069BEF09}"/>
                </a:ext>
              </a:extLst>
            </p:cNvPr>
            <p:cNvSpPr/>
            <p:nvPr/>
          </p:nvSpPr>
          <p:spPr>
            <a:xfrm>
              <a:off x="166860" y="4906800"/>
              <a:ext cx="265175" cy="274713"/>
            </a:xfrm>
            <a:prstGeom prst="rect">
              <a:avLst/>
            </a:prstGeom>
            <a:solidFill>
              <a:srgbClr val="68D2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957A21-6EEC-F3C6-67EA-91AE6C57AFDD}"/>
                </a:ext>
              </a:extLst>
            </p:cNvPr>
            <p:cNvSpPr txBox="1"/>
            <p:nvPr/>
          </p:nvSpPr>
          <p:spPr>
            <a:xfrm>
              <a:off x="396225" y="4928740"/>
              <a:ext cx="15568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Non-</a:t>
              </a:r>
              <a:r>
                <a:rPr lang="en-US" sz="900" dirty="0" err="1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spirotetronate</a:t>
              </a:r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 cyclase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1B1604-73E3-6E6B-7466-238982753415}"/>
              </a:ext>
            </a:extLst>
          </p:cNvPr>
          <p:cNvGrpSpPr/>
          <p:nvPr/>
        </p:nvGrpSpPr>
        <p:grpSpPr>
          <a:xfrm>
            <a:off x="166862" y="5287508"/>
            <a:ext cx="1555367" cy="274713"/>
            <a:chOff x="166862" y="5312052"/>
            <a:chExt cx="1555367" cy="2747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8E05B3-1D39-7625-8661-662CDA3DB4CD}"/>
                </a:ext>
              </a:extLst>
            </p:cNvPr>
            <p:cNvSpPr/>
            <p:nvPr/>
          </p:nvSpPr>
          <p:spPr>
            <a:xfrm>
              <a:off x="166862" y="5312052"/>
              <a:ext cx="265175" cy="274713"/>
            </a:xfrm>
            <a:prstGeom prst="rect">
              <a:avLst/>
            </a:prstGeom>
            <a:solidFill>
              <a:srgbClr val="D10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B352E0-52DB-0346-7E21-0BBF12D4315A}"/>
                </a:ext>
              </a:extLst>
            </p:cNvPr>
            <p:cNvSpPr txBox="1"/>
            <p:nvPr/>
          </p:nvSpPr>
          <p:spPr>
            <a:xfrm>
              <a:off x="396225" y="5333992"/>
              <a:ext cx="13260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Spirotetronate cyclase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096E97-81BC-1FC6-B867-D91FAC01C6D7}"/>
              </a:ext>
            </a:extLst>
          </p:cNvPr>
          <p:cNvGrpSpPr/>
          <p:nvPr/>
        </p:nvGrpSpPr>
        <p:grpSpPr>
          <a:xfrm>
            <a:off x="166860" y="5668216"/>
            <a:ext cx="1262840" cy="274715"/>
            <a:chOff x="166860" y="5709271"/>
            <a:chExt cx="1262840" cy="2747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C5C317-FC5F-4FEB-83B2-3D1571654661}"/>
                </a:ext>
              </a:extLst>
            </p:cNvPr>
            <p:cNvSpPr/>
            <p:nvPr/>
          </p:nvSpPr>
          <p:spPr>
            <a:xfrm>
              <a:off x="166860" y="5709271"/>
              <a:ext cx="265175" cy="274715"/>
            </a:xfrm>
            <a:prstGeom prst="rect">
              <a:avLst/>
            </a:prstGeom>
            <a:solidFill>
              <a:srgbClr val="003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5D0658-F81E-A1D0-A68E-2DC882B00D21}"/>
                </a:ext>
              </a:extLst>
            </p:cNvPr>
            <p:cNvSpPr txBox="1"/>
            <p:nvPr/>
          </p:nvSpPr>
          <p:spPr>
            <a:xfrm>
              <a:off x="411473" y="5731212"/>
              <a:ext cx="10182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Putative cyclase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4B72768-A4A6-BA1C-7CF4-9A6B51F2B0DB}"/>
              </a:ext>
            </a:extLst>
          </p:cNvPr>
          <p:cNvSpPr txBox="1"/>
          <p:nvPr/>
        </p:nvSpPr>
        <p:spPr>
          <a:xfrm>
            <a:off x="10366634" y="3986771"/>
            <a:ext cx="1775159" cy="646587"/>
          </a:xfrm>
          <a:prstGeom prst="rect">
            <a:avLst/>
          </a:prstGeom>
          <a:solidFill>
            <a:srgbClr val="D1006F">
              <a:alpha val="26000"/>
            </a:srgbClr>
          </a:solidFill>
          <a:effectLst>
            <a:softEdge rad="76935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 clade</a:t>
            </a:r>
            <a:endParaRPr 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2A953-5C86-93ED-507D-7BF08DA359A0}"/>
              </a:ext>
            </a:extLst>
          </p:cNvPr>
          <p:cNvSpPr txBox="1"/>
          <p:nvPr/>
        </p:nvSpPr>
        <p:spPr>
          <a:xfrm>
            <a:off x="391124" y="336572"/>
            <a:ext cx="2247835" cy="646587"/>
          </a:xfrm>
          <a:prstGeom prst="rect">
            <a:avLst/>
          </a:prstGeom>
          <a:solidFill>
            <a:srgbClr val="68D2DF">
              <a:alpha val="24805"/>
            </a:srgbClr>
          </a:solidFill>
          <a:effectLst>
            <a:softEdge rad="8307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Non-</a:t>
            </a:r>
            <a:r>
              <a:rPr lang="en-US" sz="1801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spirotetronate</a:t>
            </a:r>
            <a:r>
              <a:rPr lang="en-US" sz="180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clade</a:t>
            </a:r>
            <a:endParaRPr lang="en-US" sz="180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2658FD-F249-99C8-DBDF-3DF681800FD6}"/>
              </a:ext>
            </a:extLst>
          </p:cNvPr>
          <p:cNvGrpSpPr/>
          <p:nvPr/>
        </p:nvGrpSpPr>
        <p:grpSpPr>
          <a:xfrm>
            <a:off x="6430882" y="5181011"/>
            <a:ext cx="3407956" cy="1664500"/>
            <a:chOff x="6894576" y="5163449"/>
            <a:chExt cx="3407956" cy="1664499"/>
          </a:xfrm>
        </p:grpSpPr>
        <p:sp>
          <p:nvSpPr>
            <p:cNvPr id="5" name="Doughnut 4">
              <a:extLst>
                <a:ext uri="{FF2B5EF4-FFF2-40B4-BE49-F238E27FC236}">
                  <a16:creationId xmlns:a16="http://schemas.microsoft.com/office/drawing/2014/main" id="{787FDB00-F282-9F47-0401-9BDC25124A27}"/>
                </a:ext>
              </a:extLst>
            </p:cNvPr>
            <p:cNvSpPr/>
            <p:nvPr/>
          </p:nvSpPr>
          <p:spPr>
            <a:xfrm>
              <a:off x="6894576" y="5163449"/>
              <a:ext cx="548640" cy="556530"/>
            </a:xfrm>
            <a:prstGeom prst="donut">
              <a:avLst>
                <a:gd name="adj" fmla="val 322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2C340EE-3DFF-BE6F-D638-CEB43BAFD8EC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7443216" y="5441714"/>
              <a:ext cx="1842305" cy="6046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ughnut 5">
              <a:extLst>
                <a:ext uri="{FF2B5EF4-FFF2-40B4-BE49-F238E27FC236}">
                  <a16:creationId xmlns:a16="http://schemas.microsoft.com/office/drawing/2014/main" id="{9EDF8E4B-2E0E-06D5-3ECD-0FC432F5B8A6}"/>
                </a:ext>
              </a:extLst>
            </p:cNvPr>
            <p:cNvSpPr/>
            <p:nvPr/>
          </p:nvSpPr>
          <p:spPr>
            <a:xfrm>
              <a:off x="9285521" y="5666268"/>
              <a:ext cx="1017011" cy="1161680"/>
            </a:xfrm>
            <a:prstGeom prst="donut">
              <a:avLst>
                <a:gd name="adj" fmla="val 322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2F0247E-F3C5-76FC-6CB3-8B322A5D9C41}"/>
              </a:ext>
            </a:extLst>
          </p:cNvPr>
          <p:cNvSpPr/>
          <p:nvPr/>
        </p:nvSpPr>
        <p:spPr>
          <a:xfrm>
            <a:off x="166860" y="6048926"/>
            <a:ext cx="265175" cy="274715"/>
          </a:xfrm>
          <a:prstGeom prst="rect">
            <a:avLst/>
          </a:prstGeom>
          <a:solidFill>
            <a:srgbClr val="83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1AD7F-0CAC-3552-BA67-53CDEDC794C0}"/>
              </a:ext>
            </a:extLst>
          </p:cNvPr>
          <p:cNvSpPr/>
          <p:nvPr/>
        </p:nvSpPr>
        <p:spPr>
          <a:xfrm>
            <a:off x="166860" y="6429636"/>
            <a:ext cx="265175" cy="274715"/>
          </a:xfrm>
          <a:prstGeom prst="rect">
            <a:avLst/>
          </a:prstGeom>
          <a:solidFill>
            <a:srgbClr val="F1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8C3DFB-693F-49D5-DFBA-50654408EAC5}"/>
              </a:ext>
            </a:extLst>
          </p:cNvPr>
          <p:cNvSpPr txBox="1"/>
          <p:nvPr/>
        </p:nvSpPr>
        <p:spPr>
          <a:xfrm>
            <a:off x="431427" y="6070867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AbyU</a:t>
            </a:r>
            <a:endParaRPr lang="en-US" sz="900" dirty="0">
              <a:latin typeface="Arial" panose="020B0604020202020204" pitchFamily="34" charset="0"/>
              <a:ea typeface="Apple Symbols" panose="02000000000000000000" pitchFamily="2" charset="-79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FA1A0C-0673-6655-069A-3F33D60A7AF4}"/>
              </a:ext>
            </a:extLst>
          </p:cNvPr>
          <p:cNvSpPr txBox="1"/>
          <p:nvPr/>
        </p:nvSpPr>
        <p:spPr>
          <a:xfrm>
            <a:off x="429473" y="6469981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AbmU</a:t>
            </a:r>
            <a:endParaRPr lang="en-US" sz="900" dirty="0">
              <a:latin typeface="Arial" panose="020B0604020202020204" pitchFamily="34" charset="0"/>
              <a:ea typeface="Apple Symbols" panose="02000000000000000000" pitchFamily="2" charset="-79"/>
              <a:cs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0C4742D3-5636-8DBF-A877-69A98FBAC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852" t="12125" r="28677" b="10960"/>
          <a:stretch/>
        </p:blipFill>
        <p:spPr>
          <a:xfrm>
            <a:off x="2831809" y="12489"/>
            <a:ext cx="6119560" cy="669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8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236</TotalTime>
  <Words>123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Cyclase 15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Cyclase 15 Tree</dc:title>
  <dc:creator>Sam Williams</dc:creator>
  <cp:lastModifiedBy>Sam Williams</cp:lastModifiedBy>
  <cp:revision>1</cp:revision>
  <dcterms:created xsi:type="dcterms:W3CDTF">2023-04-06T10:54:06Z</dcterms:created>
  <dcterms:modified xsi:type="dcterms:W3CDTF">2023-04-18T11:43:56Z</dcterms:modified>
</cp:coreProperties>
</file>