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8dfbe1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8dfbe1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8dfbe1d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8dfbe1d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8dfbe1d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8dfbe1d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a3cfd4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a3cfd4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a3cfd4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a3cfd4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8dfbe1d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8dfbe1d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8dfbe1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8dfbe1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8dfbe1d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8dfbe1d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8dfbe1d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8dfbe1d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baa334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baa334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8dfbe1d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8dfbe1d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8dfbe1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8dfbe1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8dfbe1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8dfbe1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8dfbe1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8dfbe1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8dfbe1d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8dfbe1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8dfbe1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8dfbe1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8dfbe1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8dfbe1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8dfbe1d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8dfbe1d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IN-DEPTH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Kubernetes can be thought of as an operating system for the cluster.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relieves application developers from having to implement certain infrastructure-related services into their apps; instead they rely on Kubernetes to provide these services.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includes things such as service discovery, scaling, load-balancing, self-healing, and even leader Kubernetes master.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rchitecture of a Kubernetes cluster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Kubernetes cluster is composed of. At the hardware level, a Kubernetes cluster is composed of many nodes, which can be split into two types: 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master node, which hosts the Kubernetes Control Plane that controls and manages the whole Kubernetes system.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Worker nodes that run the actual applications you deploy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 of a Kubernetes cluster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75" y="1525200"/>
            <a:ext cx="7669375" cy="32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 of a Kubernetes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0" y="1241125"/>
            <a:ext cx="80143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 of a Kubernetes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Kubernetes cluster consists of two main components.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Master (Control Plane)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Worker Nodes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 of a Kubernetes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Control Plane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Control Plane is what controls the cluster and makes it function.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It consists of multiple components that can run on a single master node or be split across multiple nodes and replicated to ensure high availability.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Kubernetes API Server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which you and the other Control Plane components communicate with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Scheduler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which schedules your apps (assigns a worker node to each deployable component of your application).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Controller Manager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which performs cluster-level functions, such as replicating components, keeping track of worker nodes, handling node failures, and so 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Architecture of a Kubernetes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etcd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reliable distributed data store that persistently stores the cluster configuration.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components of the Control Plane hold and control the state of the cluster, but they don’t run your applications. This is done by the (worker) nodes.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NODES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The worker nodes are the machines that run your containerized applications. The task of running, monitoring, and providing services to your applications is done by the following components:  Docker, rkt, or another container runtime, which runs your containers 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Kubelet, which talks to the API server and manages containers on its node.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Running an application in Kubernetes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Run an application in Kubernetes,  first need to package it up into one or more container images.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ush those images to an image registry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Post a description of your app to the Kubernetes API server.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description includes information such as the container image or images that contain your application components.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Minikube is a tool which provides a way to run kubernetes on your local machine.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simply takes a docker image ( an immutable file, created using build command) and run it using kubectl (kubectl is a command line interface for running commands against Kubernetes clusters).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Minikube is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 to test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for development. It cannot be used on production cluster.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It’s a single node machine with no high availability.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good news is that it works on Mac, Linux and windows.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kubectl expose deployment nginx1 --port=8080 --target-port=80 --type=NodePort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MINIKUBE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SOFTWARE DEVELOPMENT AND DEPLOYMENT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applications were big monoliths.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either as a single process or as a small number of processes spread across a handful of servers.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legacy systems are still widespread today.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slow release cycles and are updated relatively infrequently.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every release cycle, developers package up the whole system and hand it over to the ops team, who then deploys and monitors it.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Today, these big monolithic legacy applications are slowly being broken down into smaller, independently running components called microservices.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APPS INTO MICROSERVICES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50" y="1379525"/>
            <a:ext cx="56197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Microservices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 communicate through synchronous protocols such as HTTP.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microservice is a standalone process with a relatively static external API.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possible to develop and deploy each microservice separately.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SCALING MICROSERVICES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microservices, unlike monolithic systems.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monolithic apps need to scale the system as a whole.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Microservices you have the option of scaling only those services that require more resources. while leaving others at their original scale.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MONOLITHIC VS MULTIPLE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Kubernetes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is a software system that allows you to easily deploy and manage containerized applications on top of it.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enables you to run your software applications on thousands of computer nodes as if all those nodes were a single, enormous computer.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abstracts away the underlying infrastructure and, by doing so, simplifies development, deployment, and management for both development and the operations teams.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Deploying applications through Kubernetes is always the same, whether your cluster contains only a couple of nodes or thousands of them.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IN-DEPTH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1850"/>
            <a:ext cx="8369375" cy="36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IN-DEPTH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system is composed of a master node and any number of worker nodes.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 a worker machine in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previously known as a minion.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may be a VM or physical machine, depending on the cluster.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has the services necessary to run pods and is managed by the master components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When the developer submits a list of apps to the maste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Kubernetes deploys them to the cluster of worker nodes. What node a component lands on doesn’t (and shouldn’t) matter—neither to the developer nor to the system administrator.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