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8545-7538-4458-A627-2ED4D48B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41C69-B9D7-49A6-BFFD-889ADF7C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F605-C9E2-4711-AFF1-F036391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06A9-07BF-4D14-9D46-27CD5111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C017-DE5B-49C7-9357-0B883105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64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0F1-1089-4281-9634-E49F395F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5548-63D4-407B-B8DD-707A33BF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97C6-CC17-401B-AD51-7EAA82A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0D2F-19AC-40B9-8C9D-133494A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BFC9-DB70-49A4-A2A7-C54FF041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A728D-7B19-48CD-BA7E-0F1B15F60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41C8-B601-4AC0-BACA-0656A853E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5B36-DA8A-4B29-8BA2-DFA8D4DD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212A-89CC-4707-8376-2775DA42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48DB-09B3-4F5A-854B-61F8BF0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251D-EC63-4539-9150-24BBDF5D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1939-5B21-4F78-9897-5BEDE2AD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BD8F-F357-4422-93F4-7EE26EE9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A33D-3CE5-4086-89D6-640806C6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1C35-B63C-4211-9F81-CD9AE20F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51FA-0273-42DC-8246-4D6F256D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56A69-6858-4A87-A645-3FA8512C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3E3-1DB9-4662-A017-72D025F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B305-1658-4BBC-9C78-28293D36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79F5-22FD-4A67-9B2E-E51FA5D3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8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A61F-596A-4711-92E6-2D859B05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73F9-619E-4B6A-843B-AA16F1CB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887DC-8F9A-406B-A973-4C85A323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1C88-E3A1-44B3-A370-7E01707E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7F94-9FCA-42FF-B9A3-79BFFA17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B8B5-CEA1-4A1D-A775-1B94397B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15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443D-0325-4A75-BE19-1A12498B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157B-65B0-45FE-B33B-CE4DE7A7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FEEA-1DD8-4641-BDC0-CD53603B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A2F5E-6196-4785-9CC4-FD3DC2785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9D75-4701-4607-97CC-624C28A81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72292-9A46-4A74-9198-F0952282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ECD5-2A02-425F-BF30-47C6738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B9727-1016-442C-9A2A-6215276A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87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3987-EE13-4918-B8D6-DD38C7F4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08796-AED8-45D5-AB76-092C1406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583B3-F436-464F-9FF0-1A1EB363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0BE0-6EAC-499E-8BBF-4DC414AC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45F23-2A96-4372-8585-F3B17C32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F485E-93AB-490B-83F4-BCB704B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56AA-0A78-4791-9B49-87D9E44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6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F854-14C3-4D4C-9401-8E07946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2008-93A2-487D-8503-EC6EA163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D3AD8-2DC1-4EDB-A36C-BCD2AB8E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E551-5028-4E31-A254-FD9D098D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D7D0-319B-4D74-873D-3B440A19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A961-7463-4A96-973E-A43267A3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7B18-879C-4AF6-B214-BFF51F89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78996-1A17-4081-B32F-72A70AF2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E2148-8112-437B-8C1C-C6A2ECE6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A67A9-38F5-4196-A210-BAD35AE7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D0F33-C24F-41AE-BA3F-B464CE42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F167-A909-472A-B02D-993C5D77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9BC3-4B05-413C-909F-C20F591A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37A6-2279-4B32-87E3-BA97F155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BF5E-0901-4E15-A6A2-835FE2CC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0AD3-5980-4149-B28A-A370A32F4267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CCC8-BCDA-4330-A74E-0C8BBA7A6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EEE-720A-43F6-A4FC-E0919750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8A6A-DEAC-400C-A7C7-3A83F02BF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84A2D0-0B43-43F2-ACC1-6EF06A876F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84" y="-23069"/>
            <a:ext cx="6898432" cy="32465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F40C10-B725-4C57-B48F-06A3763AF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4677943"/>
            <a:ext cx="10732316" cy="476331"/>
          </a:xfrm>
        </p:spPr>
        <p:txBody>
          <a:bodyPr anchor="t">
            <a:noAutofit/>
          </a:bodyPr>
          <a:lstStyle/>
          <a:p>
            <a:r>
              <a:rPr lang="en-GB" sz="2400" dirty="0">
                <a:latin typeface="Arial Nova" panose="020B0504020202020204" pitchFamily="34" charset="0"/>
                <a:cs typeface="Arial" panose="020B0604020202020204" pitchFamily="34" charset="0"/>
              </a:rPr>
              <a:t>Research, design and development of a robotic waiter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C6A62E-4A19-4577-B315-AC99535B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4824"/>
            <a:ext cx="9144000" cy="165576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Arial Nova" panose="020B0504020202020204" pitchFamily="34" charset="0"/>
                <a:cs typeface="Arial" panose="020B0604020202020204" pitchFamily="34" charset="0"/>
              </a:rPr>
              <a:t>Individual project:</a:t>
            </a:r>
            <a:br>
              <a:rPr lang="en-GB" sz="1600" dirty="0">
                <a:latin typeface="Arial Nova" panose="020B05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 Nova" panose="020B0504020202020204" pitchFamily="34" charset="0"/>
                <a:cs typeface="Arial" panose="020B0604020202020204" pitchFamily="34" charset="0"/>
              </a:rPr>
              <a:t>ENGD3000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6C3A3-771A-442E-9EE2-4E2109DD4B78}"/>
              </a:ext>
            </a:extLst>
          </p:cNvPr>
          <p:cNvSpPr/>
          <p:nvPr/>
        </p:nvSpPr>
        <p:spPr>
          <a:xfrm>
            <a:off x="729842" y="5190662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6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A03430-5E98-4EA2-87FD-FD0B98DE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Conclusion: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D06F8-0D4B-4070-AAD6-9A3BEA056DAE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3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B2731D-9DA7-4057-ACF3-56BC2AA2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References: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77827-D3DE-4AA0-B60C-8C6EE9BADDC1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A0B93B-AA92-428E-83C8-FE3F687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Contents: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40F77F-8152-4573-8022-2271FEC1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988"/>
            <a:ext cx="10515600" cy="4351338"/>
          </a:xfrm>
        </p:spPr>
        <p:txBody>
          <a:bodyPr>
            <a:noAutofit/>
          </a:bodyPr>
          <a:lstStyle/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Aims and Objectives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Requirement specification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Design propositions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Final design choice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Advantages and disadvantages of design choice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GB" sz="1200" dirty="0">
                <a:latin typeface="Arial Nova" panose="020B05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6DC83-7A06-4812-8E26-69B7D7C2FB66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8678E2-55AD-43E5-8D4B-17700B9F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Introduction: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2A8E8-C2A5-4080-84C4-6293C138698D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125B5-B2FA-4176-B47D-6B8A8994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Aims and objectives: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2B530-3E9F-4969-BA2B-C3BA5A2D76D1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3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AD2480-9EF8-4307-B2DC-2B92B68D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Background: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8B9DD-0E5B-43A0-A21D-5953F739FFE9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3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688AC-2DFB-484C-8673-1506BAD2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Requirement specification: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64433-9B9E-4270-81E7-4BF1FEC74B96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0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2A29D1-A9AA-44E1-9785-3385FD97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Design propositions: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1B2D7-99EC-4BC4-9B50-E54C516A1005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C38EF14-5531-4B00-8CE1-D434E521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6" y="2009658"/>
            <a:ext cx="4483217" cy="448321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BE1572-E04A-4943-897B-47046FCC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31" y="2009657"/>
            <a:ext cx="4483217" cy="44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888E9-FBF7-4BAE-B86A-B2F4EEE6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Final design choice: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1B408-D200-4D88-8569-B3E1CC43766B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0032D5-186F-483A-B343-147008A36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657"/>
            <a:ext cx="4483217" cy="44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271416-67C0-4CDA-8798-EBCC5A5B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717"/>
            <a:ext cx="10515600" cy="1325563"/>
          </a:xfrm>
        </p:spPr>
        <p:txBody>
          <a:bodyPr/>
          <a:lstStyle/>
          <a:p>
            <a:r>
              <a:rPr lang="en-GB" dirty="0">
                <a:latin typeface="Arial Nova" panose="020B0504020202020204" pitchFamily="34" charset="0"/>
              </a:rPr>
              <a:t>Advantages and disadvantages of design choice: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609EF-DA02-46A8-B862-C38422184F1B}"/>
              </a:ext>
            </a:extLst>
          </p:cNvPr>
          <p:cNvSpPr/>
          <p:nvPr/>
        </p:nvSpPr>
        <p:spPr>
          <a:xfrm>
            <a:off x="729842" y="1457561"/>
            <a:ext cx="10732316" cy="4571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Office Theme</vt:lpstr>
      <vt:lpstr>Research, design and development of a robotic waiter</vt:lpstr>
      <vt:lpstr>Contents:</vt:lpstr>
      <vt:lpstr>Introduction:</vt:lpstr>
      <vt:lpstr>Aims and objectives:</vt:lpstr>
      <vt:lpstr>Background:</vt:lpstr>
      <vt:lpstr>Requirement specification:</vt:lpstr>
      <vt:lpstr>Design propositions:</vt:lpstr>
      <vt:lpstr>Final design choice:</vt:lpstr>
      <vt:lpstr>Advantages and disadvantages of design choice: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Research, design and development of a robotic waiter</dc:title>
  <dc:creator>Samuel Towner</dc:creator>
  <cp:lastModifiedBy>Samuel Towner</cp:lastModifiedBy>
  <cp:revision>3</cp:revision>
  <dcterms:created xsi:type="dcterms:W3CDTF">2021-05-14T22:25:01Z</dcterms:created>
  <dcterms:modified xsi:type="dcterms:W3CDTF">2021-05-14T22:57:26Z</dcterms:modified>
</cp:coreProperties>
</file>