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swald-regular.fntdata"/><Relationship Id="rId10" Type="http://schemas.openxmlformats.org/officeDocument/2006/relationships/slide" Target="slides/slide5.xml"/><Relationship Id="rId12" Type="http://schemas.openxmlformats.org/officeDocument/2006/relationships/font" Target="fonts/Oswa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66b7ccc1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66b7ccc1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66b7ccc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66b7ccc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66b7ccc1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66b7ccc1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66b7ccc19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66b7ccc19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16.png"/><Relationship Id="rId10" Type="http://schemas.openxmlformats.org/officeDocument/2006/relationships/image" Target="../media/image4.png"/><Relationship Id="rId13" Type="http://schemas.openxmlformats.org/officeDocument/2006/relationships/image" Target="../media/image14.gif"/><Relationship Id="rId1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9" Type="http://schemas.openxmlformats.org/officeDocument/2006/relationships/image" Target="../media/image13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8.png"/><Relationship Id="rId8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21.gif"/><Relationship Id="rId10" Type="http://schemas.openxmlformats.org/officeDocument/2006/relationships/image" Target="../media/image1.png"/><Relationship Id="rId13" Type="http://schemas.openxmlformats.org/officeDocument/2006/relationships/image" Target="../media/image26.jpg"/><Relationship Id="rId12" Type="http://schemas.openxmlformats.org/officeDocument/2006/relationships/image" Target="../media/image25.gif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20.png"/><Relationship Id="rId9" Type="http://schemas.openxmlformats.org/officeDocument/2006/relationships/image" Target="../media/image5.png"/><Relationship Id="rId15" Type="http://schemas.openxmlformats.org/officeDocument/2006/relationships/image" Target="../media/image22.png"/><Relationship Id="rId14" Type="http://schemas.openxmlformats.org/officeDocument/2006/relationships/image" Target="../media/image24.png"/><Relationship Id="rId17" Type="http://schemas.openxmlformats.org/officeDocument/2006/relationships/image" Target="../media/image27.gif"/><Relationship Id="rId16" Type="http://schemas.openxmlformats.org/officeDocument/2006/relationships/image" Target="../media/image23.gif"/><Relationship Id="rId5" Type="http://schemas.openxmlformats.org/officeDocument/2006/relationships/image" Target="../media/image12.png"/><Relationship Id="rId6" Type="http://schemas.openxmlformats.org/officeDocument/2006/relationships/image" Target="../media/image7.png"/><Relationship Id="rId7" Type="http://schemas.openxmlformats.org/officeDocument/2006/relationships/image" Target="../media/image2.png"/><Relationship Id="rId8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403125" y="2070475"/>
            <a:ext cx="8520600" cy="71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Sesi</a:t>
            </a:r>
            <a:r>
              <a:rPr b="1" lang="es"/>
              <a:t>ón 1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idx="1" type="subTitle"/>
          </p:nvPr>
        </p:nvSpPr>
        <p:spPr>
          <a:xfrm>
            <a:off x="311700" y="16987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Oswald"/>
                <a:ea typeface="Oswald"/>
                <a:cs typeface="Oswald"/>
                <a:sym typeface="Oswald"/>
              </a:rPr>
              <a:t>Vamos a conocer a 2 amigas…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467875"/>
            <a:ext cx="27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s" sz="2920">
                <a:latin typeface="Oswald"/>
                <a:ea typeface="Oswald"/>
                <a:cs typeface="Oswald"/>
                <a:sym typeface="Oswald"/>
              </a:rPr>
              <a:t>Esta es María</a:t>
            </a:r>
            <a:endParaRPr b="1" sz="29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00493" y="1152476"/>
            <a:ext cx="2402506" cy="326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10094">
            <a:off x="2998502" y="3568551"/>
            <a:ext cx="1457725" cy="145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70375" y="2764556"/>
            <a:ext cx="1692175" cy="11614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350" y="2534025"/>
            <a:ext cx="879867" cy="116142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25050" y="1152475"/>
            <a:ext cx="2317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swald"/>
              <a:buChar char="●"/>
            </a:pPr>
            <a:r>
              <a:rPr lang="es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Curiosa</a:t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swald"/>
              <a:buChar char="●"/>
            </a:pPr>
            <a:r>
              <a:rPr lang="es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Tímida</a:t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swald"/>
              <a:buChar char="●"/>
            </a:pPr>
            <a:r>
              <a:rPr lang="es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Inventiva</a:t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4350" y="3925975"/>
            <a:ext cx="1908800" cy="106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989928" y="345950"/>
            <a:ext cx="263157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362375" y="1315401"/>
            <a:ext cx="1327225" cy="132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 rotWithShape="1">
          <a:blip r:embed="rId10">
            <a:alphaModFix/>
          </a:blip>
          <a:srcRect b="0" l="0" r="22287" t="0"/>
          <a:stretch/>
        </p:blipFill>
        <p:spPr>
          <a:xfrm>
            <a:off x="4394550" y="361466"/>
            <a:ext cx="1451250" cy="108219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4" name="Google Shape;74;p15"/>
          <p:cNvGrpSpPr/>
          <p:nvPr/>
        </p:nvGrpSpPr>
        <p:grpSpPr>
          <a:xfrm>
            <a:off x="3919275" y="511400"/>
            <a:ext cx="1451255" cy="1683824"/>
            <a:chOff x="6631500" y="534650"/>
            <a:chExt cx="1451255" cy="1683824"/>
          </a:xfrm>
        </p:grpSpPr>
        <p:grpSp>
          <p:nvGrpSpPr>
            <p:cNvPr id="75" name="Google Shape;75;p15"/>
            <p:cNvGrpSpPr/>
            <p:nvPr/>
          </p:nvGrpSpPr>
          <p:grpSpPr>
            <a:xfrm>
              <a:off x="6631500" y="616559"/>
              <a:ext cx="1451255" cy="1601915"/>
              <a:chOff x="2181975" y="1511309"/>
              <a:chExt cx="1451255" cy="1601915"/>
            </a:xfrm>
          </p:grpSpPr>
          <p:pic>
            <p:nvPicPr>
              <p:cNvPr id="76" name="Google Shape;76;p15"/>
              <p:cNvPicPr preferRelativeResize="0"/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181975" y="1749250"/>
                <a:ext cx="1363975" cy="13639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7" name="Google Shape;77;p15"/>
              <p:cNvPicPr preferRelativeResize="0"/>
              <p:nvPr/>
            </p:nvPicPr>
            <p:blipFill rotWithShape="1">
              <a:blip r:embed="rId12">
                <a:alphaModFix/>
              </a:blip>
              <a:srcRect b="3660" l="0" r="0" t="0"/>
              <a:stretch/>
            </p:blipFill>
            <p:spPr>
              <a:xfrm>
                <a:off x="2753355" y="1639953"/>
                <a:ext cx="879875" cy="63810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78" name="Google Shape;78;p15"/>
              <p:cNvPicPr preferRelativeResize="0"/>
              <p:nvPr/>
            </p:nvPicPr>
            <p:blipFill rotWithShape="1">
              <a:blip r:embed="rId12">
                <a:alphaModFix/>
              </a:blip>
              <a:srcRect b="0" l="68243" r="0" t="72571"/>
              <a:stretch/>
            </p:blipFill>
            <p:spPr>
              <a:xfrm rot="-953524">
                <a:off x="2555940" y="1555055"/>
                <a:ext cx="350875" cy="2246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79" name="Google Shape;79;p15"/>
            <p:cNvPicPr preferRelativeResize="0"/>
            <p:nvPr/>
          </p:nvPicPr>
          <p:blipFill rotWithShape="1">
            <a:blip r:embed="rId13">
              <a:alphaModFix/>
            </a:blip>
            <a:srcRect b="14387" l="0" r="0" t="14387"/>
            <a:stretch/>
          </p:blipFill>
          <p:spPr>
            <a:xfrm rot="612329">
              <a:off x="6745995" y="578113"/>
              <a:ext cx="534706" cy="49392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67875"/>
            <a:ext cx="2759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" sz="2920">
                <a:latin typeface="Oswald"/>
                <a:ea typeface="Oswald"/>
                <a:cs typeface="Oswald"/>
                <a:sym typeface="Oswald"/>
              </a:rPr>
              <a:t>Esta es Sof</a:t>
            </a:r>
            <a:r>
              <a:rPr b="1" lang="es" sz="2920">
                <a:latin typeface="Oswald"/>
                <a:ea typeface="Oswald"/>
                <a:cs typeface="Oswald"/>
                <a:sym typeface="Oswald"/>
              </a:rPr>
              <a:t>ía</a:t>
            </a:r>
            <a:endParaRPr b="1" sz="29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920"/>
          </a:p>
        </p:txBody>
      </p:sp>
      <p:sp>
        <p:nvSpPr>
          <p:cNvPr id="85" name="Google Shape;85;p16"/>
          <p:cNvSpPr txBox="1"/>
          <p:nvPr/>
        </p:nvSpPr>
        <p:spPr>
          <a:xfrm>
            <a:off x="525050" y="1152475"/>
            <a:ext cx="2317200" cy="12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swald"/>
              <a:buChar char="●"/>
            </a:pPr>
            <a:r>
              <a:rPr lang="es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Graciosa</a:t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swald"/>
              <a:buChar char="●"/>
            </a:pPr>
            <a:r>
              <a:rPr lang="es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Creativa</a:t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3746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300"/>
              <a:buFont typeface="Oswald"/>
              <a:buChar char="●"/>
            </a:pPr>
            <a:r>
              <a:rPr lang="es" sz="23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Exploradora</a:t>
            </a:r>
            <a:endParaRPr sz="23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86" name="Google Shape;8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725" y="2559688"/>
            <a:ext cx="913550" cy="120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/>
          <p:cNvPicPr preferRelativeResize="0"/>
          <p:nvPr/>
        </p:nvPicPr>
        <p:blipFill rotWithShape="1">
          <a:blip r:embed="rId4">
            <a:alphaModFix/>
          </a:blip>
          <a:srcRect b="15955" l="22200" r="23065" t="6854"/>
          <a:stretch/>
        </p:blipFill>
        <p:spPr>
          <a:xfrm>
            <a:off x="3209462" y="3397024"/>
            <a:ext cx="1568515" cy="1327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27488" y="1221311"/>
            <a:ext cx="2028825" cy="2905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9" name="Google Shape;89;p16"/>
          <p:cNvGrpSpPr/>
          <p:nvPr/>
        </p:nvGrpSpPr>
        <p:grpSpPr>
          <a:xfrm>
            <a:off x="1143886" y="3630106"/>
            <a:ext cx="1591883" cy="1246852"/>
            <a:chOff x="2757449" y="3534749"/>
            <a:chExt cx="1800976" cy="1410626"/>
          </a:xfrm>
        </p:grpSpPr>
        <p:pic>
          <p:nvPicPr>
            <p:cNvPr id="90" name="Google Shape;90;p16"/>
            <p:cNvPicPr preferRelativeResize="0"/>
            <p:nvPr/>
          </p:nvPicPr>
          <p:blipFill rotWithShape="1">
            <a:blip r:embed="rId6">
              <a:alphaModFix/>
            </a:blip>
            <a:srcRect b="15564" l="6616" r="11489" t="-3997"/>
            <a:stretch/>
          </p:blipFill>
          <p:spPr>
            <a:xfrm>
              <a:off x="2989925" y="3700624"/>
              <a:ext cx="1568500" cy="12447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1" name="Google Shape;91;p16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rot="-899004">
              <a:off x="2872725" y="3650025"/>
              <a:ext cx="1026776" cy="102677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2" name="Google Shape;92;p16"/>
          <p:cNvGrpSpPr/>
          <p:nvPr/>
        </p:nvGrpSpPr>
        <p:grpSpPr>
          <a:xfrm>
            <a:off x="3209463" y="883438"/>
            <a:ext cx="2847975" cy="1784874"/>
            <a:chOff x="3209463" y="855901"/>
            <a:chExt cx="2847975" cy="1784874"/>
          </a:xfrm>
        </p:grpSpPr>
        <p:pic>
          <p:nvPicPr>
            <p:cNvPr id="93" name="Google Shape;93;p16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3209463" y="1040575"/>
              <a:ext cx="2847975" cy="1600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4" name="Google Shape;94;p16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 rot="279121">
              <a:off x="4955370" y="898940"/>
              <a:ext cx="810758" cy="7510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5" name="Google Shape;95;p16"/>
            <p:cNvPicPr preferRelativeResize="0"/>
            <p:nvPr/>
          </p:nvPicPr>
          <p:blipFill rotWithShape="1">
            <a:blip r:embed="rId10">
              <a:alphaModFix/>
            </a:blip>
            <a:srcRect b="0" l="25484" r="0" t="36362"/>
            <a:stretch/>
          </p:blipFill>
          <p:spPr>
            <a:xfrm>
              <a:off x="5097800" y="1409700"/>
              <a:ext cx="228575" cy="1333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6" name="Google Shape;96;p16"/>
            <p:cNvSpPr txBox="1"/>
            <p:nvPr/>
          </p:nvSpPr>
          <p:spPr>
            <a:xfrm rot="5795782">
              <a:off x="5052788" y="1251601"/>
              <a:ext cx="318609" cy="46470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2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(</a:t>
              </a:r>
              <a:endParaRPr sz="300"/>
            </a:p>
          </p:txBody>
        </p:sp>
        <p:sp>
          <p:nvSpPr>
            <p:cNvPr id="97" name="Google Shape;97;p16"/>
            <p:cNvSpPr txBox="1"/>
            <p:nvPr/>
          </p:nvSpPr>
          <p:spPr>
            <a:xfrm rot="-2486476">
              <a:off x="4981553" y="934373"/>
              <a:ext cx="430610" cy="5111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212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I</a:t>
              </a:r>
              <a:endParaRPr sz="600"/>
            </a:p>
          </p:txBody>
        </p:sp>
        <p:sp>
          <p:nvSpPr>
            <p:cNvPr id="98" name="Google Shape;98;p16"/>
            <p:cNvSpPr txBox="1"/>
            <p:nvPr/>
          </p:nvSpPr>
          <p:spPr>
            <a:xfrm rot="4136374">
              <a:off x="5099812" y="1128764"/>
              <a:ext cx="430775" cy="4648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s" sz="1820">
                  <a:solidFill>
                    <a:schemeClr val="dk1"/>
                  </a:solidFill>
                  <a:latin typeface="Oswald"/>
                  <a:ea typeface="Oswald"/>
                  <a:cs typeface="Oswald"/>
                  <a:sym typeface="Oswald"/>
                </a:rPr>
                <a:t>I</a:t>
              </a:r>
              <a:endParaRPr sz="300"/>
            </a:p>
          </p:txBody>
        </p:sp>
        <p:pic>
          <p:nvPicPr>
            <p:cNvPr descr="a pink bow on a white background that looks like a butterfly (proporcionado por Tenor)" id="99" name="Google Shape;99;p16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486625" y="1621375"/>
              <a:ext cx="331025" cy="309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 pink axolotl stuffed animal is laying down with a white background (proporcionado por Tenor)" id="100" name="Google Shape;100;p16"/>
            <p:cNvPicPr preferRelativeResize="0"/>
            <p:nvPr/>
          </p:nvPicPr>
          <p:blipFill>
            <a:blip r:embed="rId12">
              <a:alphaModFix/>
            </a:blip>
            <a:stretch>
              <a:fillRect/>
            </a:stretch>
          </p:blipFill>
          <p:spPr>
            <a:xfrm>
              <a:off x="3997250" y="978223"/>
              <a:ext cx="869000" cy="321077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bowl of miniature cabbage (blurred) (proporcionado por Getty Images)" id="101" name="Google Shape;101;p16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 flipH="1">
            <a:off x="3374223" y="1384150"/>
            <a:ext cx="913551" cy="72835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" name="Google Shape;102;p16"/>
          <p:cNvGrpSpPr/>
          <p:nvPr/>
        </p:nvGrpSpPr>
        <p:grpSpPr>
          <a:xfrm>
            <a:off x="3089461" y="573247"/>
            <a:ext cx="2965077" cy="2350142"/>
            <a:chOff x="5459499" y="171197"/>
            <a:chExt cx="2965077" cy="2350142"/>
          </a:xfrm>
        </p:grpSpPr>
        <p:grpSp>
          <p:nvGrpSpPr>
            <p:cNvPr id="103" name="Google Shape;103;p16"/>
            <p:cNvGrpSpPr/>
            <p:nvPr/>
          </p:nvGrpSpPr>
          <p:grpSpPr>
            <a:xfrm>
              <a:off x="6015599" y="483368"/>
              <a:ext cx="2028750" cy="2037972"/>
              <a:chOff x="4930378" y="3491450"/>
              <a:chExt cx="1644710" cy="1652052"/>
            </a:xfrm>
          </p:grpSpPr>
          <p:pic>
            <p:nvPicPr>
              <p:cNvPr id="104" name="Google Shape;104;p16"/>
              <p:cNvPicPr preferRelativeResize="0"/>
              <p:nvPr/>
            </p:nvPicPr>
            <p:blipFill>
              <a:blip r:embed="rId14">
                <a:alphaModFix/>
              </a:blip>
              <a:stretch>
                <a:fillRect/>
              </a:stretch>
            </p:blipFill>
            <p:spPr>
              <a:xfrm>
                <a:off x="4930377" y="3491450"/>
                <a:ext cx="1644710" cy="1652052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05" name="Google Shape;105;p16"/>
              <p:cNvPicPr preferRelativeResize="0"/>
              <p:nvPr/>
            </p:nvPicPr>
            <p:blipFill rotWithShape="1">
              <a:blip r:embed="rId15">
                <a:alphaModFix/>
              </a:blip>
              <a:srcRect b="0" l="4370" r="0" t="0"/>
              <a:stretch/>
            </p:blipFill>
            <p:spPr>
              <a:xfrm>
                <a:off x="5494150" y="3535175"/>
                <a:ext cx="720675" cy="60895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descr="a gold medal with a red white and blue ribbon has the number 1 on it (proporcionado por Tenor)" id="106" name="Google Shape;106;p16"/>
              <p:cNvPicPr preferRelativeResize="0"/>
              <p:nvPr/>
            </p:nvPicPr>
            <p:blipFill>
              <a:blip r:embed="rId16">
                <a:alphaModFix/>
              </a:blip>
              <a:stretch>
                <a:fillRect/>
              </a:stretch>
            </p:blipFill>
            <p:spPr>
              <a:xfrm rot="1703038">
                <a:off x="5582533" y="4126248"/>
                <a:ext cx="210935" cy="2850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descr="three stars of different colors are floating in the air (proporcionado por Tenor)" id="107" name="Google Shape;107;p1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7549675" y="293073"/>
              <a:ext cx="874900" cy="874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three stars of different colors are floating in the air (proporcionado por Tenor)" id="108" name="Google Shape;108;p16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 rot="-8979184">
              <a:off x="5620575" y="332274"/>
              <a:ext cx="874900" cy="8749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904"/>
              <a:buFont typeface="Arial"/>
              <a:buNone/>
            </a:pPr>
            <a:r>
              <a:rPr b="1" lang="es" sz="2920">
                <a:latin typeface="Oswald"/>
                <a:ea typeface="Oswald"/>
                <a:cs typeface="Oswald"/>
                <a:sym typeface="Oswald"/>
              </a:rPr>
              <a:t>Hoy vamos a construir…</a:t>
            </a:r>
            <a:endParaRPr b="1" sz="2920"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4" name="Google Shape;11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9775" y="1181100"/>
            <a:ext cx="7196676" cy="342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