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3160" r:id="rId2"/>
    <p:sldId id="2802" r:id="rId3"/>
    <p:sldId id="3166" r:id="rId4"/>
    <p:sldId id="3124" r:id="rId5"/>
    <p:sldId id="3140" r:id="rId6"/>
    <p:sldId id="3164"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67"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B71066-C96B-4E4A-B2C4-1E03479C0010}" type="datetimeFigureOut">
              <a:rPr lang="zh-CN" altLang="en-US" smtClean="0"/>
              <a:t>2020/12/20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60B122-48EC-4102-9B79-1D0DB98C7C16}" type="slidenum">
              <a:rPr lang="zh-CN" altLang="en-US" smtClean="0"/>
              <a:t>‹#›</a:t>
            </a:fld>
            <a:endParaRPr lang="zh-CN" altLang="en-US"/>
          </a:p>
        </p:txBody>
      </p:sp>
    </p:spTree>
    <p:extLst>
      <p:ext uri="{BB962C8B-B14F-4D97-AF65-F5344CB8AC3E}">
        <p14:creationId xmlns:p14="http://schemas.microsoft.com/office/powerpoint/2010/main" val="3590641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698646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880098FE-C805-4532-821B-05992FEE3077}" type="slidenum">
              <a:rPr lang="zh-CN" altLang="en-US" smtClean="0">
                <a:latin typeface="Calibri" panose="020F0502020204030204" pitchFamily="34" charset="0"/>
              </a:rPr>
              <a:pPr/>
              <a:t>2</a:t>
            </a:fld>
            <a:endParaRPr lang="zh-CN" altLang="en-US">
              <a:latin typeface="Calibri" panose="020F0502020204030204" pitchFamily="34" charset="0"/>
            </a:endParaRPr>
          </a:p>
        </p:txBody>
      </p:sp>
    </p:spTree>
    <p:extLst>
      <p:ext uri="{BB962C8B-B14F-4D97-AF65-F5344CB8AC3E}">
        <p14:creationId xmlns:p14="http://schemas.microsoft.com/office/powerpoint/2010/main" val="935031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06DC5C0A-0D26-4132-B61F-2E06C1498EC8}" type="slidenum">
              <a:rPr lang="zh-CN" altLang="en-US" smtClean="0"/>
              <a:pPr>
                <a:defRPr/>
              </a:pPr>
              <a:t>3</a:t>
            </a:fld>
            <a:endParaRPr lang="zh-CN" altLang="en-US"/>
          </a:p>
        </p:txBody>
      </p:sp>
    </p:spTree>
    <p:extLst>
      <p:ext uri="{BB962C8B-B14F-4D97-AF65-F5344CB8AC3E}">
        <p14:creationId xmlns:p14="http://schemas.microsoft.com/office/powerpoint/2010/main" val="2524265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7D643E-5F2C-49CF-83FF-E485C6A051CE}" type="slidenum">
              <a:rPr lang="zh-CN" altLang="en-US" smtClean="0"/>
              <a:t>4</a:t>
            </a:fld>
            <a:endParaRPr lang="zh-CN" altLang="en-US"/>
          </a:p>
        </p:txBody>
      </p:sp>
    </p:spTree>
    <p:extLst>
      <p:ext uri="{BB962C8B-B14F-4D97-AF65-F5344CB8AC3E}">
        <p14:creationId xmlns:p14="http://schemas.microsoft.com/office/powerpoint/2010/main" val="16959849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5</a:t>
            </a:fld>
            <a:endParaRPr lang="en-GB"/>
          </a:p>
        </p:txBody>
      </p:sp>
    </p:spTree>
    <p:extLst>
      <p:ext uri="{BB962C8B-B14F-4D97-AF65-F5344CB8AC3E}">
        <p14:creationId xmlns:p14="http://schemas.microsoft.com/office/powerpoint/2010/main" val="900295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a:t>
            </a:fld>
            <a:endParaRPr lang="zh-CN" altLang="en-US"/>
          </a:p>
        </p:txBody>
      </p:sp>
    </p:spTree>
    <p:extLst>
      <p:ext uri="{BB962C8B-B14F-4D97-AF65-F5344CB8AC3E}">
        <p14:creationId xmlns:p14="http://schemas.microsoft.com/office/powerpoint/2010/main" val="3199432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79FB7D-5D89-45E3-B327-5606A425D76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95DA96A-37BA-4EB8-B903-91E48AA642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F0EF157-4087-4934-8D72-0612377B27B6}"/>
              </a:ext>
            </a:extLst>
          </p:cNvPr>
          <p:cNvSpPr>
            <a:spLocks noGrp="1"/>
          </p:cNvSpPr>
          <p:nvPr>
            <p:ph type="dt" sz="half" idx="10"/>
          </p:nvPr>
        </p:nvSpPr>
        <p:spPr/>
        <p:txBody>
          <a:bodyPr/>
          <a:lstStyle/>
          <a:p>
            <a:fld id="{920E9FAC-C357-4A67-8563-3F556AD8FA89}" type="datetimeFigureOut">
              <a:rPr lang="zh-CN" altLang="en-US" smtClean="0"/>
              <a:t>2020/12/20</a:t>
            </a:fld>
            <a:endParaRPr lang="zh-CN" altLang="en-US"/>
          </a:p>
        </p:txBody>
      </p:sp>
      <p:sp>
        <p:nvSpPr>
          <p:cNvPr id="5" name="页脚占位符 4">
            <a:extLst>
              <a:ext uri="{FF2B5EF4-FFF2-40B4-BE49-F238E27FC236}">
                <a16:creationId xmlns:a16="http://schemas.microsoft.com/office/drawing/2014/main" id="{664B869C-741F-467A-B501-20FC48286C5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92046C3-89E7-4166-9442-EC2942D58BAE}"/>
              </a:ext>
            </a:extLst>
          </p:cNvPr>
          <p:cNvSpPr>
            <a:spLocks noGrp="1"/>
          </p:cNvSpPr>
          <p:nvPr>
            <p:ph type="sldNum" sz="quarter" idx="12"/>
          </p:nvPr>
        </p:nvSpPr>
        <p:spPr/>
        <p:txBody>
          <a:bodyPr/>
          <a:lstStyle/>
          <a:p>
            <a:fld id="{11257629-BC77-4302-A106-416F533F775E}" type="slidenum">
              <a:rPr lang="zh-CN" altLang="en-US" smtClean="0"/>
              <a:t>‹#›</a:t>
            </a:fld>
            <a:endParaRPr lang="zh-CN" altLang="en-US"/>
          </a:p>
        </p:txBody>
      </p:sp>
    </p:spTree>
    <p:extLst>
      <p:ext uri="{BB962C8B-B14F-4D97-AF65-F5344CB8AC3E}">
        <p14:creationId xmlns:p14="http://schemas.microsoft.com/office/powerpoint/2010/main" val="755613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0759FB-C2ED-44C4-A18E-C3564009542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ADBE2C2-FCAD-4A07-B67C-52BC4B7FC7E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CABC2BC-89AE-48A3-9EED-D0DA201B3A58}"/>
              </a:ext>
            </a:extLst>
          </p:cNvPr>
          <p:cNvSpPr>
            <a:spLocks noGrp="1"/>
          </p:cNvSpPr>
          <p:nvPr>
            <p:ph type="dt" sz="half" idx="10"/>
          </p:nvPr>
        </p:nvSpPr>
        <p:spPr/>
        <p:txBody>
          <a:bodyPr/>
          <a:lstStyle/>
          <a:p>
            <a:fld id="{920E9FAC-C357-4A67-8563-3F556AD8FA89}" type="datetimeFigureOut">
              <a:rPr lang="zh-CN" altLang="en-US" smtClean="0"/>
              <a:t>2020/12/20</a:t>
            </a:fld>
            <a:endParaRPr lang="zh-CN" altLang="en-US"/>
          </a:p>
        </p:txBody>
      </p:sp>
      <p:sp>
        <p:nvSpPr>
          <p:cNvPr id="5" name="页脚占位符 4">
            <a:extLst>
              <a:ext uri="{FF2B5EF4-FFF2-40B4-BE49-F238E27FC236}">
                <a16:creationId xmlns:a16="http://schemas.microsoft.com/office/drawing/2014/main" id="{8A42FC11-9852-42A5-BEDE-058031F3FF8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39E0A6C-1E2C-44E0-A55B-75A8BDDC23CB}"/>
              </a:ext>
            </a:extLst>
          </p:cNvPr>
          <p:cNvSpPr>
            <a:spLocks noGrp="1"/>
          </p:cNvSpPr>
          <p:nvPr>
            <p:ph type="sldNum" sz="quarter" idx="12"/>
          </p:nvPr>
        </p:nvSpPr>
        <p:spPr/>
        <p:txBody>
          <a:bodyPr/>
          <a:lstStyle/>
          <a:p>
            <a:fld id="{11257629-BC77-4302-A106-416F533F775E}" type="slidenum">
              <a:rPr lang="zh-CN" altLang="en-US" smtClean="0"/>
              <a:t>‹#›</a:t>
            </a:fld>
            <a:endParaRPr lang="zh-CN" altLang="en-US"/>
          </a:p>
        </p:txBody>
      </p:sp>
    </p:spTree>
    <p:extLst>
      <p:ext uri="{BB962C8B-B14F-4D97-AF65-F5344CB8AC3E}">
        <p14:creationId xmlns:p14="http://schemas.microsoft.com/office/powerpoint/2010/main" val="693573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53A7379-AAA9-459A-BD0C-1DCE00DB882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E633149-6F3E-468E-8441-B200CD1852B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35B5E7C-BCD5-42BF-96FC-B83AD5731A1C}"/>
              </a:ext>
            </a:extLst>
          </p:cNvPr>
          <p:cNvSpPr>
            <a:spLocks noGrp="1"/>
          </p:cNvSpPr>
          <p:nvPr>
            <p:ph type="dt" sz="half" idx="10"/>
          </p:nvPr>
        </p:nvSpPr>
        <p:spPr/>
        <p:txBody>
          <a:bodyPr/>
          <a:lstStyle/>
          <a:p>
            <a:fld id="{920E9FAC-C357-4A67-8563-3F556AD8FA89}" type="datetimeFigureOut">
              <a:rPr lang="zh-CN" altLang="en-US" smtClean="0"/>
              <a:t>2020/12/20</a:t>
            </a:fld>
            <a:endParaRPr lang="zh-CN" altLang="en-US"/>
          </a:p>
        </p:txBody>
      </p:sp>
      <p:sp>
        <p:nvSpPr>
          <p:cNvPr id="5" name="页脚占位符 4">
            <a:extLst>
              <a:ext uri="{FF2B5EF4-FFF2-40B4-BE49-F238E27FC236}">
                <a16:creationId xmlns:a16="http://schemas.microsoft.com/office/drawing/2014/main" id="{E3B309C4-271A-4D9F-B931-6DB37191DDF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7445E89-BAB5-463D-B614-2CF4E831941D}"/>
              </a:ext>
            </a:extLst>
          </p:cNvPr>
          <p:cNvSpPr>
            <a:spLocks noGrp="1"/>
          </p:cNvSpPr>
          <p:nvPr>
            <p:ph type="sldNum" sz="quarter" idx="12"/>
          </p:nvPr>
        </p:nvSpPr>
        <p:spPr/>
        <p:txBody>
          <a:bodyPr/>
          <a:lstStyle/>
          <a:p>
            <a:fld id="{11257629-BC77-4302-A106-416F533F775E}" type="slidenum">
              <a:rPr lang="zh-CN" altLang="en-US" smtClean="0"/>
              <a:t>‹#›</a:t>
            </a:fld>
            <a:endParaRPr lang="zh-CN" altLang="en-US"/>
          </a:p>
        </p:txBody>
      </p:sp>
    </p:spTree>
    <p:extLst>
      <p:ext uri="{BB962C8B-B14F-4D97-AF65-F5344CB8AC3E}">
        <p14:creationId xmlns:p14="http://schemas.microsoft.com/office/powerpoint/2010/main" val="31394018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矩形 3"/>
          <p:cNvSpPr/>
          <p:nvPr userDrawn="1"/>
        </p:nvSpPr>
        <p:spPr>
          <a:xfrm>
            <a:off x="7893549" y="6206374"/>
            <a:ext cx="734944" cy="246221"/>
          </a:xfrm>
          <a:prstGeom prst="rect">
            <a:avLst/>
          </a:prstGeom>
        </p:spPr>
        <p:txBody>
          <a:bodyPr wrap="square">
            <a:spAutoFit/>
          </a:bodyPr>
          <a:lstStyle/>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fontAlgn="auto">
              <a:spcBef>
                <a:spcPts val="0"/>
              </a:spcBef>
              <a:spcAft>
                <a:spcPts val="0"/>
              </a:spcAft>
            </a:pPr>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fontAlgn="auto">
              <a:spcBef>
                <a:spcPts val="0"/>
              </a:spcBef>
              <a:spcAft>
                <a:spcPts val="0"/>
              </a:spcAft>
            </a:pPr>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fontAlgn="auto">
              <a:spcBef>
                <a:spcPts val="0"/>
              </a:spcBef>
              <a:spcAft>
                <a:spcPts val="0"/>
              </a:spcAft>
            </a:pPr>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fontAlgn="auto">
              <a:spcBef>
                <a:spcPts val="0"/>
              </a:spcBef>
              <a:spcAft>
                <a:spcPts val="0"/>
              </a:spcAft>
            </a:pPr>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fontAlgn="auto">
              <a:spcBef>
                <a:spcPts val="0"/>
              </a:spcBef>
              <a:spcAft>
                <a:spcPts val="0"/>
              </a:spcAft>
            </a:pPr>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fontAlgn="auto">
              <a:spcBef>
                <a:spcPts val="0"/>
              </a:spcBef>
              <a:spcAft>
                <a:spcPts val="0"/>
              </a:spcAft>
            </a:pPr>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pPr fontAlgn="auto">
              <a:spcBef>
                <a:spcPts val="0"/>
              </a:spcBef>
              <a:spcAft>
                <a:spcPts val="0"/>
              </a:spcAft>
            </a:pP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pPr fontAlgn="auto">
              <a:spcBef>
                <a:spcPts val="0"/>
              </a:spcBef>
              <a:spcAft>
                <a:spcPts val="0"/>
              </a:spcAft>
            </a:pPr>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pic>
        <p:nvPicPr>
          <p:cNvPr id="2" name="图片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595" y="5491"/>
            <a:ext cx="12188812" cy="6847021"/>
          </a:xfrm>
          <a:prstGeom prst="rect">
            <a:avLst/>
          </a:prstGeom>
        </p:spPr>
      </p:pic>
    </p:spTree>
    <p:extLst>
      <p:ext uri="{BB962C8B-B14F-4D97-AF65-F5344CB8AC3E}">
        <p14:creationId xmlns:p14="http://schemas.microsoft.com/office/powerpoint/2010/main" val="742959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87CCDD-CF16-4F8A-965E-9F270AAD8AC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7396200-34BF-4301-84F8-EEB2BACE8A5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E6C18D9-C484-4177-A1B3-C9A4000E9756}"/>
              </a:ext>
            </a:extLst>
          </p:cNvPr>
          <p:cNvSpPr>
            <a:spLocks noGrp="1"/>
          </p:cNvSpPr>
          <p:nvPr>
            <p:ph type="dt" sz="half" idx="10"/>
          </p:nvPr>
        </p:nvSpPr>
        <p:spPr/>
        <p:txBody>
          <a:bodyPr/>
          <a:lstStyle/>
          <a:p>
            <a:fld id="{920E9FAC-C357-4A67-8563-3F556AD8FA89}" type="datetimeFigureOut">
              <a:rPr lang="zh-CN" altLang="en-US" smtClean="0"/>
              <a:t>2020/12/20</a:t>
            </a:fld>
            <a:endParaRPr lang="zh-CN" altLang="en-US"/>
          </a:p>
        </p:txBody>
      </p:sp>
      <p:sp>
        <p:nvSpPr>
          <p:cNvPr id="5" name="页脚占位符 4">
            <a:extLst>
              <a:ext uri="{FF2B5EF4-FFF2-40B4-BE49-F238E27FC236}">
                <a16:creationId xmlns:a16="http://schemas.microsoft.com/office/drawing/2014/main" id="{7BE13963-DDF5-4B0B-8C35-2C38C738DB9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E3C02F2-3A40-4B1B-99E8-002A8592A522}"/>
              </a:ext>
            </a:extLst>
          </p:cNvPr>
          <p:cNvSpPr>
            <a:spLocks noGrp="1"/>
          </p:cNvSpPr>
          <p:nvPr>
            <p:ph type="sldNum" sz="quarter" idx="12"/>
          </p:nvPr>
        </p:nvSpPr>
        <p:spPr/>
        <p:txBody>
          <a:bodyPr/>
          <a:lstStyle/>
          <a:p>
            <a:fld id="{11257629-BC77-4302-A106-416F533F775E}" type="slidenum">
              <a:rPr lang="zh-CN" altLang="en-US" smtClean="0"/>
              <a:t>‹#›</a:t>
            </a:fld>
            <a:endParaRPr lang="zh-CN" altLang="en-US"/>
          </a:p>
        </p:txBody>
      </p:sp>
    </p:spTree>
    <p:extLst>
      <p:ext uri="{BB962C8B-B14F-4D97-AF65-F5344CB8AC3E}">
        <p14:creationId xmlns:p14="http://schemas.microsoft.com/office/powerpoint/2010/main" val="323320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ADC1A0-0EA7-4D0E-B883-E6E910CFB90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3797022-6CCC-47D3-91BC-7A9A5D5701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CE30F6A-7998-4318-AC8F-D6C00132A520}"/>
              </a:ext>
            </a:extLst>
          </p:cNvPr>
          <p:cNvSpPr>
            <a:spLocks noGrp="1"/>
          </p:cNvSpPr>
          <p:nvPr>
            <p:ph type="dt" sz="half" idx="10"/>
          </p:nvPr>
        </p:nvSpPr>
        <p:spPr/>
        <p:txBody>
          <a:bodyPr/>
          <a:lstStyle/>
          <a:p>
            <a:fld id="{920E9FAC-C357-4A67-8563-3F556AD8FA89}" type="datetimeFigureOut">
              <a:rPr lang="zh-CN" altLang="en-US" smtClean="0"/>
              <a:t>2020/12/20</a:t>
            </a:fld>
            <a:endParaRPr lang="zh-CN" altLang="en-US"/>
          </a:p>
        </p:txBody>
      </p:sp>
      <p:sp>
        <p:nvSpPr>
          <p:cNvPr id="5" name="页脚占位符 4">
            <a:extLst>
              <a:ext uri="{FF2B5EF4-FFF2-40B4-BE49-F238E27FC236}">
                <a16:creationId xmlns:a16="http://schemas.microsoft.com/office/drawing/2014/main" id="{548728DA-2850-43E3-8646-CDCF9A9E60A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EB1246F-4363-4151-B53B-ECCA28A4166E}"/>
              </a:ext>
            </a:extLst>
          </p:cNvPr>
          <p:cNvSpPr>
            <a:spLocks noGrp="1"/>
          </p:cNvSpPr>
          <p:nvPr>
            <p:ph type="sldNum" sz="quarter" idx="12"/>
          </p:nvPr>
        </p:nvSpPr>
        <p:spPr/>
        <p:txBody>
          <a:bodyPr/>
          <a:lstStyle/>
          <a:p>
            <a:fld id="{11257629-BC77-4302-A106-416F533F775E}" type="slidenum">
              <a:rPr lang="zh-CN" altLang="en-US" smtClean="0"/>
              <a:t>‹#›</a:t>
            </a:fld>
            <a:endParaRPr lang="zh-CN" altLang="en-US"/>
          </a:p>
        </p:txBody>
      </p:sp>
    </p:spTree>
    <p:extLst>
      <p:ext uri="{BB962C8B-B14F-4D97-AF65-F5344CB8AC3E}">
        <p14:creationId xmlns:p14="http://schemas.microsoft.com/office/powerpoint/2010/main" val="3975770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F03CB4-4FC8-4FD5-8CD4-33E8A1E2F6D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D63DB2F-AD48-430E-930B-74ECCF227A3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609065B-EF00-4032-AEDB-990FC559417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217B1C2-0F5C-49D7-BAFD-46E50AB1A6FC}"/>
              </a:ext>
            </a:extLst>
          </p:cNvPr>
          <p:cNvSpPr>
            <a:spLocks noGrp="1"/>
          </p:cNvSpPr>
          <p:nvPr>
            <p:ph type="dt" sz="half" idx="10"/>
          </p:nvPr>
        </p:nvSpPr>
        <p:spPr/>
        <p:txBody>
          <a:bodyPr/>
          <a:lstStyle/>
          <a:p>
            <a:fld id="{920E9FAC-C357-4A67-8563-3F556AD8FA89}" type="datetimeFigureOut">
              <a:rPr lang="zh-CN" altLang="en-US" smtClean="0"/>
              <a:t>2020/12/20</a:t>
            </a:fld>
            <a:endParaRPr lang="zh-CN" altLang="en-US"/>
          </a:p>
        </p:txBody>
      </p:sp>
      <p:sp>
        <p:nvSpPr>
          <p:cNvPr id="6" name="页脚占位符 5">
            <a:extLst>
              <a:ext uri="{FF2B5EF4-FFF2-40B4-BE49-F238E27FC236}">
                <a16:creationId xmlns:a16="http://schemas.microsoft.com/office/drawing/2014/main" id="{B016C082-24D6-401F-B59F-A762443ABF1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7693B8F-B090-4806-8769-15E936B67A94}"/>
              </a:ext>
            </a:extLst>
          </p:cNvPr>
          <p:cNvSpPr>
            <a:spLocks noGrp="1"/>
          </p:cNvSpPr>
          <p:nvPr>
            <p:ph type="sldNum" sz="quarter" idx="12"/>
          </p:nvPr>
        </p:nvSpPr>
        <p:spPr/>
        <p:txBody>
          <a:bodyPr/>
          <a:lstStyle/>
          <a:p>
            <a:fld id="{11257629-BC77-4302-A106-416F533F775E}" type="slidenum">
              <a:rPr lang="zh-CN" altLang="en-US" smtClean="0"/>
              <a:t>‹#›</a:t>
            </a:fld>
            <a:endParaRPr lang="zh-CN" altLang="en-US"/>
          </a:p>
        </p:txBody>
      </p:sp>
    </p:spTree>
    <p:extLst>
      <p:ext uri="{BB962C8B-B14F-4D97-AF65-F5344CB8AC3E}">
        <p14:creationId xmlns:p14="http://schemas.microsoft.com/office/powerpoint/2010/main" val="2470656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054E65-B4ED-406F-87DE-CA4A55B423A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6F93F79-0AF0-47CA-8137-5B6C0507E4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8B1DDFC-2C4E-4F81-B6A1-530FFB8A9C1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E15486A-1FFC-4D3B-ACB8-214797BF99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B5FA5FA-C854-4995-95E3-3F9F77FC874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0DD561A-E543-413F-AC38-16540F556764}"/>
              </a:ext>
            </a:extLst>
          </p:cNvPr>
          <p:cNvSpPr>
            <a:spLocks noGrp="1"/>
          </p:cNvSpPr>
          <p:nvPr>
            <p:ph type="dt" sz="half" idx="10"/>
          </p:nvPr>
        </p:nvSpPr>
        <p:spPr/>
        <p:txBody>
          <a:bodyPr/>
          <a:lstStyle/>
          <a:p>
            <a:fld id="{920E9FAC-C357-4A67-8563-3F556AD8FA89}" type="datetimeFigureOut">
              <a:rPr lang="zh-CN" altLang="en-US" smtClean="0"/>
              <a:t>2020/12/20</a:t>
            </a:fld>
            <a:endParaRPr lang="zh-CN" altLang="en-US"/>
          </a:p>
        </p:txBody>
      </p:sp>
      <p:sp>
        <p:nvSpPr>
          <p:cNvPr id="8" name="页脚占位符 7">
            <a:extLst>
              <a:ext uri="{FF2B5EF4-FFF2-40B4-BE49-F238E27FC236}">
                <a16:creationId xmlns:a16="http://schemas.microsoft.com/office/drawing/2014/main" id="{F623B600-1DBE-411F-A441-F1C0F1F376B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8EAC146-0761-405B-A86C-EE8C3AD557A6}"/>
              </a:ext>
            </a:extLst>
          </p:cNvPr>
          <p:cNvSpPr>
            <a:spLocks noGrp="1"/>
          </p:cNvSpPr>
          <p:nvPr>
            <p:ph type="sldNum" sz="quarter" idx="12"/>
          </p:nvPr>
        </p:nvSpPr>
        <p:spPr/>
        <p:txBody>
          <a:bodyPr/>
          <a:lstStyle/>
          <a:p>
            <a:fld id="{11257629-BC77-4302-A106-416F533F775E}" type="slidenum">
              <a:rPr lang="zh-CN" altLang="en-US" smtClean="0"/>
              <a:t>‹#›</a:t>
            </a:fld>
            <a:endParaRPr lang="zh-CN" altLang="en-US"/>
          </a:p>
        </p:txBody>
      </p:sp>
    </p:spTree>
    <p:extLst>
      <p:ext uri="{BB962C8B-B14F-4D97-AF65-F5344CB8AC3E}">
        <p14:creationId xmlns:p14="http://schemas.microsoft.com/office/powerpoint/2010/main" val="4145596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B741C1-2024-4C6A-83FA-5919A0E7DEF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FB008BF-C11E-44B9-A321-7F602EE12C4D}"/>
              </a:ext>
            </a:extLst>
          </p:cNvPr>
          <p:cNvSpPr>
            <a:spLocks noGrp="1"/>
          </p:cNvSpPr>
          <p:nvPr>
            <p:ph type="dt" sz="half" idx="10"/>
          </p:nvPr>
        </p:nvSpPr>
        <p:spPr/>
        <p:txBody>
          <a:bodyPr/>
          <a:lstStyle/>
          <a:p>
            <a:fld id="{920E9FAC-C357-4A67-8563-3F556AD8FA89}" type="datetimeFigureOut">
              <a:rPr lang="zh-CN" altLang="en-US" smtClean="0"/>
              <a:t>2020/12/20</a:t>
            </a:fld>
            <a:endParaRPr lang="zh-CN" altLang="en-US"/>
          </a:p>
        </p:txBody>
      </p:sp>
      <p:sp>
        <p:nvSpPr>
          <p:cNvPr id="4" name="页脚占位符 3">
            <a:extLst>
              <a:ext uri="{FF2B5EF4-FFF2-40B4-BE49-F238E27FC236}">
                <a16:creationId xmlns:a16="http://schemas.microsoft.com/office/drawing/2014/main" id="{71E4A06B-3F07-4B17-938F-A9447EB3475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AFABCEB-BF85-436A-B58C-214DABA8B9B4}"/>
              </a:ext>
            </a:extLst>
          </p:cNvPr>
          <p:cNvSpPr>
            <a:spLocks noGrp="1"/>
          </p:cNvSpPr>
          <p:nvPr>
            <p:ph type="sldNum" sz="quarter" idx="12"/>
          </p:nvPr>
        </p:nvSpPr>
        <p:spPr/>
        <p:txBody>
          <a:bodyPr/>
          <a:lstStyle/>
          <a:p>
            <a:fld id="{11257629-BC77-4302-A106-416F533F775E}" type="slidenum">
              <a:rPr lang="zh-CN" altLang="en-US" smtClean="0"/>
              <a:t>‹#›</a:t>
            </a:fld>
            <a:endParaRPr lang="zh-CN" altLang="en-US"/>
          </a:p>
        </p:txBody>
      </p:sp>
    </p:spTree>
    <p:extLst>
      <p:ext uri="{BB962C8B-B14F-4D97-AF65-F5344CB8AC3E}">
        <p14:creationId xmlns:p14="http://schemas.microsoft.com/office/powerpoint/2010/main" val="3952303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81EA174-DF45-4C64-ADE1-B065AD17D1FC}"/>
              </a:ext>
            </a:extLst>
          </p:cNvPr>
          <p:cNvSpPr>
            <a:spLocks noGrp="1"/>
          </p:cNvSpPr>
          <p:nvPr>
            <p:ph type="dt" sz="half" idx="10"/>
          </p:nvPr>
        </p:nvSpPr>
        <p:spPr/>
        <p:txBody>
          <a:bodyPr/>
          <a:lstStyle/>
          <a:p>
            <a:fld id="{920E9FAC-C357-4A67-8563-3F556AD8FA89}" type="datetimeFigureOut">
              <a:rPr lang="zh-CN" altLang="en-US" smtClean="0"/>
              <a:t>2020/12/20</a:t>
            </a:fld>
            <a:endParaRPr lang="zh-CN" altLang="en-US"/>
          </a:p>
        </p:txBody>
      </p:sp>
      <p:sp>
        <p:nvSpPr>
          <p:cNvPr id="3" name="页脚占位符 2">
            <a:extLst>
              <a:ext uri="{FF2B5EF4-FFF2-40B4-BE49-F238E27FC236}">
                <a16:creationId xmlns:a16="http://schemas.microsoft.com/office/drawing/2014/main" id="{32CCD41F-FC58-47D8-9F90-5C8BE9F8F30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9662386-A404-4383-B690-3F54C09093EB}"/>
              </a:ext>
            </a:extLst>
          </p:cNvPr>
          <p:cNvSpPr>
            <a:spLocks noGrp="1"/>
          </p:cNvSpPr>
          <p:nvPr>
            <p:ph type="sldNum" sz="quarter" idx="12"/>
          </p:nvPr>
        </p:nvSpPr>
        <p:spPr/>
        <p:txBody>
          <a:bodyPr/>
          <a:lstStyle/>
          <a:p>
            <a:fld id="{11257629-BC77-4302-A106-416F533F775E}" type="slidenum">
              <a:rPr lang="zh-CN" altLang="en-US" smtClean="0"/>
              <a:t>‹#›</a:t>
            </a:fld>
            <a:endParaRPr lang="zh-CN" altLang="en-US"/>
          </a:p>
        </p:txBody>
      </p:sp>
    </p:spTree>
    <p:extLst>
      <p:ext uri="{BB962C8B-B14F-4D97-AF65-F5344CB8AC3E}">
        <p14:creationId xmlns:p14="http://schemas.microsoft.com/office/powerpoint/2010/main" val="3862024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9EFF3B-BC70-43FA-AD1A-71CD44770A7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2B42F3C-46D6-49F6-9508-B89957948D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8107E96-1068-446E-A025-7CC60F54FC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888DEBC-DF36-48A8-9265-0269D423618C}"/>
              </a:ext>
            </a:extLst>
          </p:cNvPr>
          <p:cNvSpPr>
            <a:spLocks noGrp="1"/>
          </p:cNvSpPr>
          <p:nvPr>
            <p:ph type="dt" sz="half" idx="10"/>
          </p:nvPr>
        </p:nvSpPr>
        <p:spPr/>
        <p:txBody>
          <a:bodyPr/>
          <a:lstStyle/>
          <a:p>
            <a:fld id="{920E9FAC-C357-4A67-8563-3F556AD8FA89}" type="datetimeFigureOut">
              <a:rPr lang="zh-CN" altLang="en-US" smtClean="0"/>
              <a:t>2020/12/20</a:t>
            </a:fld>
            <a:endParaRPr lang="zh-CN" altLang="en-US"/>
          </a:p>
        </p:txBody>
      </p:sp>
      <p:sp>
        <p:nvSpPr>
          <p:cNvPr id="6" name="页脚占位符 5">
            <a:extLst>
              <a:ext uri="{FF2B5EF4-FFF2-40B4-BE49-F238E27FC236}">
                <a16:creationId xmlns:a16="http://schemas.microsoft.com/office/drawing/2014/main" id="{C971148B-F7CF-4E40-9306-9AE5A0183A2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6E80A86-EDBA-420A-ABEC-58E619A4C2B3}"/>
              </a:ext>
            </a:extLst>
          </p:cNvPr>
          <p:cNvSpPr>
            <a:spLocks noGrp="1"/>
          </p:cNvSpPr>
          <p:nvPr>
            <p:ph type="sldNum" sz="quarter" idx="12"/>
          </p:nvPr>
        </p:nvSpPr>
        <p:spPr/>
        <p:txBody>
          <a:bodyPr/>
          <a:lstStyle/>
          <a:p>
            <a:fld id="{11257629-BC77-4302-A106-416F533F775E}" type="slidenum">
              <a:rPr lang="zh-CN" altLang="en-US" smtClean="0"/>
              <a:t>‹#›</a:t>
            </a:fld>
            <a:endParaRPr lang="zh-CN" altLang="en-US"/>
          </a:p>
        </p:txBody>
      </p:sp>
    </p:spTree>
    <p:extLst>
      <p:ext uri="{BB962C8B-B14F-4D97-AF65-F5344CB8AC3E}">
        <p14:creationId xmlns:p14="http://schemas.microsoft.com/office/powerpoint/2010/main" val="1176699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A1B728-DCAF-4206-AEF3-2286F17DD64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67C496D-8E5D-47A4-9532-0BB9040018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A7E4069-2005-4DF9-AB7E-9A5692AA76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0B9342D-75D4-4A1F-9826-1B470C5E0432}"/>
              </a:ext>
            </a:extLst>
          </p:cNvPr>
          <p:cNvSpPr>
            <a:spLocks noGrp="1"/>
          </p:cNvSpPr>
          <p:nvPr>
            <p:ph type="dt" sz="half" idx="10"/>
          </p:nvPr>
        </p:nvSpPr>
        <p:spPr/>
        <p:txBody>
          <a:bodyPr/>
          <a:lstStyle/>
          <a:p>
            <a:fld id="{920E9FAC-C357-4A67-8563-3F556AD8FA89}" type="datetimeFigureOut">
              <a:rPr lang="zh-CN" altLang="en-US" smtClean="0"/>
              <a:t>2020/12/20</a:t>
            </a:fld>
            <a:endParaRPr lang="zh-CN" altLang="en-US"/>
          </a:p>
        </p:txBody>
      </p:sp>
      <p:sp>
        <p:nvSpPr>
          <p:cNvPr id="6" name="页脚占位符 5">
            <a:extLst>
              <a:ext uri="{FF2B5EF4-FFF2-40B4-BE49-F238E27FC236}">
                <a16:creationId xmlns:a16="http://schemas.microsoft.com/office/drawing/2014/main" id="{CFC1BBD2-3013-45EB-8E76-CA34619BB82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6613F53-72CC-41BC-AEA6-82772EBF2FCA}"/>
              </a:ext>
            </a:extLst>
          </p:cNvPr>
          <p:cNvSpPr>
            <a:spLocks noGrp="1"/>
          </p:cNvSpPr>
          <p:nvPr>
            <p:ph type="sldNum" sz="quarter" idx="12"/>
          </p:nvPr>
        </p:nvSpPr>
        <p:spPr/>
        <p:txBody>
          <a:bodyPr/>
          <a:lstStyle/>
          <a:p>
            <a:fld id="{11257629-BC77-4302-A106-416F533F775E}" type="slidenum">
              <a:rPr lang="zh-CN" altLang="en-US" smtClean="0"/>
              <a:t>‹#›</a:t>
            </a:fld>
            <a:endParaRPr lang="zh-CN" altLang="en-US"/>
          </a:p>
        </p:txBody>
      </p:sp>
    </p:spTree>
    <p:extLst>
      <p:ext uri="{BB962C8B-B14F-4D97-AF65-F5344CB8AC3E}">
        <p14:creationId xmlns:p14="http://schemas.microsoft.com/office/powerpoint/2010/main" val="986901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DC264D9-119F-42D2-9EE8-2EBB429B5C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761F164-0AB7-484F-BFA3-7B4C322065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F112F02-EF49-4AC8-AF5B-114E5F3BF7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0E9FAC-C357-4A67-8563-3F556AD8FA89}" type="datetimeFigureOut">
              <a:rPr lang="zh-CN" altLang="en-US" smtClean="0"/>
              <a:t>2020/12/20</a:t>
            </a:fld>
            <a:endParaRPr lang="zh-CN" altLang="en-US"/>
          </a:p>
        </p:txBody>
      </p:sp>
      <p:sp>
        <p:nvSpPr>
          <p:cNvPr id="5" name="页脚占位符 4">
            <a:extLst>
              <a:ext uri="{FF2B5EF4-FFF2-40B4-BE49-F238E27FC236}">
                <a16:creationId xmlns:a16="http://schemas.microsoft.com/office/drawing/2014/main" id="{64EA831A-AA4F-417D-AA5F-AAC85BC916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7A7528D-4BB0-4C1F-B6F1-134BF90EED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257629-BC77-4302-A106-416F533F775E}" type="slidenum">
              <a:rPr lang="zh-CN" altLang="en-US" smtClean="0"/>
              <a:t>‹#›</a:t>
            </a:fld>
            <a:endParaRPr lang="zh-CN" altLang="en-US"/>
          </a:p>
        </p:txBody>
      </p:sp>
    </p:spTree>
    <p:extLst>
      <p:ext uri="{BB962C8B-B14F-4D97-AF65-F5344CB8AC3E}">
        <p14:creationId xmlns:p14="http://schemas.microsoft.com/office/powerpoint/2010/main" val="3495437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notesSlide" Target="../notesSlides/notesSlide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slideLayout" Target="../slideLayouts/slideLayout7.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4.png"/><Relationship Id="rId7" Type="http://schemas.openxmlformats.org/officeDocument/2006/relationships/image" Target="../media/image7.jpeg"/><Relationship Id="rId12"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6.jpeg"/><Relationship Id="rId11" Type="http://schemas.openxmlformats.org/officeDocument/2006/relationships/image" Target="../media/image11.jpeg"/><Relationship Id="rId5" Type="http://schemas.openxmlformats.org/officeDocument/2006/relationships/image" Target="../media/image5.jpeg"/><Relationship Id="rId10" Type="http://schemas.openxmlformats.org/officeDocument/2006/relationships/image" Target="../media/image10.jpeg"/><Relationship Id="rId4" Type="http://schemas.microsoft.com/office/2007/relationships/hdphoto" Target="../media/hdphoto1.wdp"/><Relationship Id="rId9" Type="http://schemas.openxmlformats.org/officeDocument/2006/relationships/image" Target="../media/image9.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54" y="424"/>
            <a:ext cx="12190495" cy="6857153"/>
          </a:xfrm>
          <a:prstGeom prst="rect">
            <a:avLst/>
          </a:prstGeom>
        </p:spPr>
      </p:pic>
      <p:sp>
        <p:nvSpPr>
          <p:cNvPr id="5" name="TextBox 6"/>
          <p:cNvSpPr txBox="1">
            <a:spLocks noChangeArrowheads="1"/>
          </p:cNvSpPr>
          <p:nvPr/>
        </p:nvSpPr>
        <p:spPr bwMode="auto">
          <a:xfrm>
            <a:off x="3998543" y="1840619"/>
            <a:ext cx="8170929" cy="13764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74725" eaLnBrk="0" hangingPunct="0">
              <a:defRPr>
                <a:solidFill>
                  <a:schemeClr val="tx1"/>
                </a:solidFill>
                <a:latin typeface="Calibri" pitchFamily="34" charset="0"/>
                <a:ea typeface="宋体" pitchFamily="2" charset="-122"/>
              </a:defRPr>
            </a:lvl1pPr>
            <a:lvl2pPr marL="742950" indent="-285750" defTabSz="974725" eaLnBrk="0" hangingPunct="0">
              <a:defRPr>
                <a:solidFill>
                  <a:schemeClr val="tx1"/>
                </a:solidFill>
                <a:latin typeface="Calibri" pitchFamily="34" charset="0"/>
                <a:ea typeface="宋体" pitchFamily="2" charset="-122"/>
              </a:defRPr>
            </a:lvl2pPr>
            <a:lvl3pPr marL="1143000" indent="-228600" defTabSz="974725" eaLnBrk="0" hangingPunct="0">
              <a:defRPr>
                <a:solidFill>
                  <a:schemeClr val="tx1"/>
                </a:solidFill>
                <a:latin typeface="Calibri" pitchFamily="34" charset="0"/>
                <a:ea typeface="宋体" pitchFamily="2" charset="-122"/>
              </a:defRPr>
            </a:lvl3pPr>
            <a:lvl4pPr marL="1600200" indent="-228600" defTabSz="974725" eaLnBrk="0" hangingPunct="0">
              <a:defRPr>
                <a:solidFill>
                  <a:schemeClr val="tx1"/>
                </a:solidFill>
                <a:latin typeface="Calibri" pitchFamily="34" charset="0"/>
                <a:ea typeface="宋体" pitchFamily="2" charset="-122"/>
              </a:defRPr>
            </a:lvl4pPr>
            <a:lvl5pPr marL="2057400" indent="-228600" defTabSz="974725" eaLnBrk="0" hangingPunct="0">
              <a:defRPr>
                <a:solidFill>
                  <a:schemeClr val="tx1"/>
                </a:solidFill>
                <a:latin typeface="Calibri" pitchFamily="34" charset="0"/>
                <a:ea typeface="宋体" pitchFamily="2" charset="-122"/>
              </a:defRPr>
            </a:lvl5pPr>
            <a:lvl6pPr marL="2514600" indent="-228600" defTabSz="9747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9747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9747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974725" eaLnBrk="0" fontAlgn="base" hangingPunct="0">
              <a:spcBef>
                <a:spcPct val="0"/>
              </a:spcBef>
              <a:spcAft>
                <a:spcPct val="0"/>
              </a:spcAft>
              <a:defRPr>
                <a:solidFill>
                  <a:schemeClr val="tx1"/>
                </a:solidFill>
                <a:latin typeface="Calibri" pitchFamily="34" charset="0"/>
                <a:ea typeface="宋体" pitchFamily="2" charset="-122"/>
              </a:defRPr>
            </a:lvl9pPr>
          </a:lstStyle>
          <a:p>
            <a:pPr algn="ctr">
              <a:buNone/>
            </a:pPr>
            <a:r>
              <a:rPr lang="en-US" altLang="zh-CN" sz="4172" cap="all" dirty="0">
                <a:solidFill>
                  <a:schemeClr val="bg1"/>
                </a:solidFill>
                <a:latin typeface="方正正准黑简体" panose="02000000000000000000" pitchFamily="2" charset="-122"/>
                <a:ea typeface="方正正准黑简体" panose="02000000000000000000" pitchFamily="2" charset="-122"/>
                <a:cs typeface="Arial" panose="020B0604020202020204" pitchFamily="34" charset="0"/>
              </a:rPr>
              <a:t>《</a:t>
            </a:r>
            <a:r>
              <a:rPr lang="zh-CN" altLang="en-US" sz="4172" cap="all" dirty="0">
                <a:solidFill>
                  <a:schemeClr val="bg1"/>
                </a:solidFill>
                <a:latin typeface="方正正准黑简体" panose="02000000000000000000" pitchFamily="2" charset="-122"/>
                <a:ea typeface="方正正准黑简体" panose="02000000000000000000" pitchFamily="2" charset="-122"/>
                <a:cs typeface="Arial" panose="020B0604020202020204" pitchFamily="34" charset="0"/>
              </a:rPr>
              <a:t>一罐</a:t>
            </a:r>
            <a:r>
              <a:rPr lang="en-US" altLang="zh-CN" sz="4172" cap="all" dirty="0">
                <a:solidFill>
                  <a:schemeClr val="bg1"/>
                </a:solidFill>
                <a:latin typeface="方正正准黑简体" panose="02000000000000000000" pitchFamily="2" charset="-122"/>
                <a:ea typeface="方正正准黑简体" panose="02000000000000000000" pitchFamily="2" charset="-122"/>
                <a:cs typeface="Arial" panose="020B0604020202020204" pitchFamily="34" charset="0"/>
              </a:rPr>
              <a:t>APP》</a:t>
            </a:r>
            <a:r>
              <a:rPr lang="zh-CN" altLang="en-US" sz="4172" cap="all" dirty="0">
                <a:solidFill>
                  <a:schemeClr val="bg1"/>
                </a:solidFill>
                <a:latin typeface="方正正准黑简体" panose="02000000000000000000" pitchFamily="2" charset="-122"/>
                <a:ea typeface="方正正准黑简体" panose="02000000000000000000" pitchFamily="2" charset="-122"/>
                <a:cs typeface="Arial" panose="020B0604020202020204" pitchFamily="34" charset="0"/>
              </a:rPr>
              <a:t>的设计与实现</a:t>
            </a:r>
          </a:p>
          <a:p>
            <a:pPr algn="ctr">
              <a:buNone/>
            </a:pPr>
            <a:r>
              <a:rPr lang="en-US" altLang="zh-CN" sz="4172" cap="all" dirty="0">
                <a:solidFill>
                  <a:schemeClr val="bg1"/>
                </a:solidFill>
                <a:latin typeface="方正正准黑简体" panose="02000000000000000000" pitchFamily="2" charset="-122"/>
                <a:ea typeface="方正正准黑简体" panose="02000000000000000000" pitchFamily="2" charset="-122"/>
                <a:cs typeface="Arial" panose="020B0604020202020204" pitchFamily="34" charset="0"/>
              </a:rPr>
              <a:t>—</a:t>
            </a:r>
            <a:r>
              <a:rPr lang="zh-CN" altLang="en-US" sz="4172" cap="all" dirty="0">
                <a:solidFill>
                  <a:schemeClr val="bg1"/>
                </a:solidFill>
                <a:latin typeface="方正正准黑简体" panose="02000000000000000000" pitchFamily="2" charset="-122"/>
                <a:ea typeface="方正正准黑简体" panose="02000000000000000000" pitchFamily="2" charset="-122"/>
                <a:cs typeface="Arial" panose="020B0604020202020204" pitchFamily="34" charset="0"/>
              </a:rPr>
              <a:t>移动端</a:t>
            </a:r>
          </a:p>
        </p:txBody>
      </p:sp>
      <p:sp>
        <p:nvSpPr>
          <p:cNvPr id="9" name="TextBox 5"/>
          <p:cNvSpPr txBox="1"/>
          <p:nvPr/>
        </p:nvSpPr>
        <p:spPr>
          <a:xfrm>
            <a:off x="6073265" y="3815863"/>
            <a:ext cx="4021484" cy="348750"/>
          </a:xfrm>
          <a:prstGeom prst="rect">
            <a:avLst/>
          </a:prstGeom>
          <a:noFill/>
        </p:spPr>
        <p:txBody>
          <a:bodyPr wrap="square" rtlCol="0">
            <a:spAutoFit/>
          </a:bodyPr>
          <a:lstStyle/>
          <a:p>
            <a:pPr algn="ctr">
              <a:lnSpc>
                <a:spcPct val="120000"/>
              </a:lnSpc>
              <a:defRPr/>
            </a:pPr>
            <a:r>
              <a:rPr lang="zh-CN" altLang="en-US" sz="1517" cap="all" spc="284" dirty="0">
                <a:solidFill>
                  <a:schemeClr val="bg1"/>
                </a:solidFill>
                <a:latin typeface="微软雅黑" panose="020B0503020204020204" pitchFamily="34" charset="-122"/>
                <a:ea typeface="微软雅黑" panose="020B0503020204020204" pitchFamily="34" charset="-122"/>
                <a:cs typeface="+mn-ea"/>
                <a:sym typeface="+mn-lt"/>
              </a:rPr>
              <a:t>成员：柏松杰</a:t>
            </a:r>
            <a:endParaRPr lang="zh-CN" altLang="zh-CN" sz="1517" cap="all" spc="284" dirty="0">
              <a:solidFill>
                <a:schemeClr val="bg1"/>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406822374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fltVal val="0"/>
                                          </p:val>
                                        </p:tav>
                                        <p:tav tm="100000">
                                          <p:val>
                                            <p:strVal val="#ppt_h"/>
                                          </p:val>
                                        </p:tav>
                                      </p:tavLst>
                                    </p:anim>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MH_Other_1"/>
          <p:cNvSpPr/>
          <p:nvPr>
            <p:custDataLst>
              <p:tags r:id="rId2"/>
            </p:custDataLst>
          </p:nvPr>
        </p:nvSpPr>
        <p:spPr>
          <a:xfrm flipV="1">
            <a:off x="7573541" y="2856348"/>
            <a:ext cx="111119" cy="101594"/>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8">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MH_Other_2"/>
          <p:cNvSpPr/>
          <p:nvPr>
            <p:custDataLst>
              <p:tags r:id="rId3"/>
            </p:custDataLst>
          </p:nvPr>
        </p:nvSpPr>
        <p:spPr>
          <a:xfrm>
            <a:off x="7573541" y="2302341"/>
            <a:ext cx="111119" cy="101594"/>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8">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MH_Other_3"/>
          <p:cNvSpPr/>
          <p:nvPr>
            <p:custDataLst>
              <p:tags r:id="rId4"/>
            </p:custDataLst>
          </p:nvPr>
        </p:nvSpPr>
        <p:spPr>
          <a:xfrm flipV="1">
            <a:off x="7573541" y="3783398"/>
            <a:ext cx="111119" cy="101594"/>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8">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MH_Other_4"/>
          <p:cNvSpPr/>
          <p:nvPr>
            <p:custDataLst>
              <p:tags r:id="rId5"/>
            </p:custDataLst>
          </p:nvPr>
        </p:nvSpPr>
        <p:spPr>
          <a:xfrm>
            <a:off x="7573541" y="3229390"/>
            <a:ext cx="111119" cy="101594"/>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8">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MH_Other_9"/>
          <p:cNvSpPr/>
          <p:nvPr>
            <p:custDataLst>
              <p:tags r:id="rId6"/>
            </p:custDataLst>
          </p:nvPr>
        </p:nvSpPr>
        <p:spPr>
          <a:xfrm>
            <a:off x="6735386" y="2302342"/>
            <a:ext cx="2108084" cy="655602"/>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8">
              <a:latin typeface="Arial" panose="020B0604020202020204" pitchFamily="34" charset="0"/>
              <a:ea typeface="微软雅黑" panose="020B0503020204020204" pitchFamily="34" charset="-122"/>
              <a:sym typeface="Arial" panose="020B0604020202020204" pitchFamily="34" charset="0"/>
            </a:endParaRPr>
          </a:p>
        </p:txBody>
      </p:sp>
      <p:sp>
        <p:nvSpPr>
          <p:cNvPr id="12" name="MH_Other_10"/>
          <p:cNvSpPr/>
          <p:nvPr>
            <p:custDataLst>
              <p:tags r:id="rId7"/>
            </p:custDataLst>
          </p:nvPr>
        </p:nvSpPr>
        <p:spPr>
          <a:xfrm>
            <a:off x="6735386" y="3229391"/>
            <a:ext cx="2108084" cy="655602"/>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8">
              <a:latin typeface="Arial" panose="020B0604020202020204" pitchFamily="34" charset="0"/>
              <a:ea typeface="微软雅黑" panose="020B0503020204020204" pitchFamily="34" charset="-122"/>
              <a:sym typeface="Arial" panose="020B0604020202020204" pitchFamily="34" charset="0"/>
            </a:endParaRPr>
          </a:p>
        </p:txBody>
      </p:sp>
      <p:sp>
        <p:nvSpPr>
          <p:cNvPr id="3" name="MH_SubTitle_1"/>
          <p:cNvSpPr/>
          <p:nvPr>
            <p:custDataLst>
              <p:tags r:id="rId8"/>
            </p:custDataLst>
          </p:nvPr>
        </p:nvSpPr>
        <p:spPr>
          <a:xfrm>
            <a:off x="5694043" y="2302342"/>
            <a:ext cx="1879497" cy="655602"/>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sz="2000" dirty="0">
                <a:solidFill>
                  <a:srgbClr val="FFFFFF"/>
                </a:solidFill>
                <a:latin typeface="Arial" panose="020B0604020202020204" pitchFamily="34" charset="0"/>
                <a:ea typeface="微软雅黑" panose="020B0503020204020204" pitchFamily="34" charset="-122"/>
                <a:sym typeface="Arial" panose="020B0604020202020204" pitchFamily="34" charset="0"/>
              </a:rPr>
              <a:t>01</a:t>
            </a: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MH_SubTitle_2"/>
          <p:cNvSpPr/>
          <p:nvPr>
            <p:custDataLst>
              <p:tags r:id="rId9"/>
            </p:custDataLst>
          </p:nvPr>
        </p:nvSpPr>
        <p:spPr>
          <a:xfrm>
            <a:off x="5694043" y="3229391"/>
            <a:ext cx="1879497" cy="655602"/>
          </a:xfrm>
          <a:prstGeom prst="rect">
            <a:avLst/>
          </a:prstGeom>
          <a:solidFill>
            <a:schemeClr val="accent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sz="2000" dirty="0">
                <a:solidFill>
                  <a:srgbClr val="FFFFFF"/>
                </a:solidFill>
                <a:latin typeface="Arial" panose="020B0604020202020204" pitchFamily="34" charset="0"/>
                <a:ea typeface="微软雅黑" panose="020B0503020204020204" pitchFamily="34" charset="-122"/>
                <a:sym typeface="Arial" panose="020B0604020202020204" pitchFamily="34" charset="0"/>
              </a:rPr>
              <a:t>02</a:t>
            </a: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MH_Entry_1"/>
          <p:cNvSpPr/>
          <p:nvPr>
            <p:custDataLst>
              <p:tags r:id="rId10"/>
            </p:custDataLst>
          </p:nvPr>
        </p:nvSpPr>
        <p:spPr>
          <a:xfrm>
            <a:off x="8941797" y="2462004"/>
            <a:ext cx="2338647" cy="35009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zh-CN" altLang="en-US" sz="2275"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项目背景</a:t>
            </a:r>
            <a:endParaRPr lang="zh-CN" altLang="en-US" sz="1043"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MH_Entry_2"/>
          <p:cNvSpPr/>
          <p:nvPr>
            <p:custDataLst>
              <p:tags r:id="rId11"/>
            </p:custDataLst>
          </p:nvPr>
        </p:nvSpPr>
        <p:spPr>
          <a:xfrm>
            <a:off x="8941797" y="3382143"/>
            <a:ext cx="2338647" cy="35009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r>
              <a:rPr lang="zh-CN" altLang="en-US" sz="2275"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各项模块</a:t>
            </a:r>
            <a:endParaRPr lang="zh-CN" altLang="en-US" sz="1043"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MH_Others_1"/>
          <p:cNvSpPr txBox="1"/>
          <p:nvPr>
            <p:custDataLst>
              <p:tags r:id="rId12"/>
            </p:custDataLst>
          </p:nvPr>
        </p:nvSpPr>
        <p:spPr>
          <a:xfrm>
            <a:off x="1699994" y="2493841"/>
            <a:ext cx="2918468" cy="1677832"/>
          </a:xfrm>
          <a:prstGeom prst="rect">
            <a:avLst/>
          </a:prstGeom>
          <a:noFill/>
        </p:spPr>
        <p:txBody>
          <a:bodyPr vert="horz" wrap="square" lIns="0" tIns="0" rIns="0" bIns="0" rtlCol="0" anchor="ctr" anchorCtr="0">
            <a:spAutoFit/>
          </a:bodyPr>
          <a:lstStyle/>
          <a:p>
            <a:pPr algn="ctr"/>
            <a:r>
              <a:rPr lang="zh-CN" altLang="en-US" sz="10903"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目录</a:t>
            </a:r>
          </a:p>
        </p:txBody>
      </p:sp>
      <p:sp>
        <p:nvSpPr>
          <p:cNvPr id="35" name="MH_Others_2"/>
          <p:cNvSpPr txBox="1"/>
          <p:nvPr>
            <p:custDataLst>
              <p:tags r:id="rId13"/>
            </p:custDataLst>
          </p:nvPr>
        </p:nvSpPr>
        <p:spPr>
          <a:xfrm>
            <a:off x="1595117" y="4253705"/>
            <a:ext cx="3128221" cy="642035"/>
          </a:xfrm>
          <a:prstGeom prst="rect">
            <a:avLst/>
          </a:prstGeom>
          <a:noFill/>
        </p:spPr>
        <p:txBody>
          <a:bodyPr wrap="square" lIns="0" tIns="0" rIns="0" bIns="0">
            <a:spAutoFit/>
          </a:bodyPr>
          <a:lstStyle/>
          <a:p>
            <a:pPr algn="ctr">
              <a:defRPr/>
            </a:pPr>
            <a:r>
              <a:rPr lang="en-US" altLang="zh-CN" sz="4172"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4172"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MH_Other_1">
            <a:extLst>
              <a:ext uri="{FF2B5EF4-FFF2-40B4-BE49-F238E27FC236}">
                <a16:creationId xmlns:a16="http://schemas.microsoft.com/office/drawing/2014/main" id="{F7451FA0-0B41-44B4-B5A1-D8DA187D669E}"/>
              </a:ext>
            </a:extLst>
          </p:cNvPr>
          <p:cNvSpPr/>
          <p:nvPr>
            <p:custDataLst>
              <p:tags r:id="rId14"/>
            </p:custDataLst>
          </p:nvPr>
        </p:nvSpPr>
        <p:spPr>
          <a:xfrm flipV="1">
            <a:off x="7573541" y="4716754"/>
            <a:ext cx="111119" cy="101594"/>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8">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MH_Other_2">
            <a:extLst>
              <a:ext uri="{FF2B5EF4-FFF2-40B4-BE49-F238E27FC236}">
                <a16:creationId xmlns:a16="http://schemas.microsoft.com/office/drawing/2014/main" id="{15662100-C429-4A7D-AE4A-DA8C48D6C54C}"/>
              </a:ext>
            </a:extLst>
          </p:cNvPr>
          <p:cNvSpPr/>
          <p:nvPr>
            <p:custDataLst>
              <p:tags r:id="rId15"/>
            </p:custDataLst>
          </p:nvPr>
        </p:nvSpPr>
        <p:spPr>
          <a:xfrm>
            <a:off x="7573541" y="4162747"/>
            <a:ext cx="111119" cy="101594"/>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8">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MH_Other_9">
            <a:extLst>
              <a:ext uri="{FF2B5EF4-FFF2-40B4-BE49-F238E27FC236}">
                <a16:creationId xmlns:a16="http://schemas.microsoft.com/office/drawing/2014/main" id="{64850C3C-2FB3-4A26-A5A0-26F9A5711C77}"/>
              </a:ext>
            </a:extLst>
          </p:cNvPr>
          <p:cNvSpPr/>
          <p:nvPr>
            <p:custDataLst>
              <p:tags r:id="rId16"/>
            </p:custDataLst>
          </p:nvPr>
        </p:nvSpPr>
        <p:spPr>
          <a:xfrm>
            <a:off x="6735386" y="4162747"/>
            <a:ext cx="2108084" cy="655602"/>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8">
              <a:latin typeface="Arial" panose="020B0604020202020204" pitchFamily="34" charset="0"/>
              <a:ea typeface="微软雅黑" panose="020B0503020204020204" pitchFamily="34" charset="-122"/>
              <a:sym typeface="Arial" panose="020B0604020202020204" pitchFamily="34" charset="0"/>
            </a:endParaRPr>
          </a:p>
        </p:txBody>
      </p:sp>
      <p:sp>
        <p:nvSpPr>
          <p:cNvPr id="39" name="MH_SubTitle_1">
            <a:extLst>
              <a:ext uri="{FF2B5EF4-FFF2-40B4-BE49-F238E27FC236}">
                <a16:creationId xmlns:a16="http://schemas.microsoft.com/office/drawing/2014/main" id="{F811A670-0B11-4AF1-924D-6C85F40D1721}"/>
              </a:ext>
            </a:extLst>
          </p:cNvPr>
          <p:cNvSpPr/>
          <p:nvPr>
            <p:custDataLst>
              <p:tags r:id="rId17"/>
            </p:custDataLst>
          </p:nvPr>
        </p:nvSpPr>
        <p:spPr>
          <a:xfrm>
            <a:off x="5694043" y="4162747"/>
            <a:ext cx="1879497" cy="655602"/>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sz="2000" dirty="0">
                <a:solidFill>
                  <a:srgbClr val="FFFFFF"/>
                </a:solidFill>
                <a:latin typeface="Arial" panose="020B0604020202020204" pitchFamily="34" charset="0"/>
                <a:ea typeface="微软雅黑" panose="020B0503020204020204" pitchFamily="34" charset="-122"/>
                <a:sym typeface="Arial" panose="020B0604020202020204" pitchFamily="34" charset="0"/>
              </a:rPr>
              <a:t>03</a:t>
            </a: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8" name="MH_Entry_1">
            <a:extLst>
              <a:ext uri="{FF2B5EF4-FFF2-40B4-BE49-F238E27FC236}">
                <a16:creationId xmlns:a16="http://schemas.microsoft.com/office/drawing/2014/main" id="{2DBE1959-5B92-4618-93E2-74E20B08186C}"/>
              </a:ext>
            </a:extLst>
          </p:cNvPr>
          <p:cNvSpPr/>
          <p:nvPr>
            <p:custDataLst>
              <p:tags r:id="rId18"/>
            </p:custDataLst>
          </p:nvPr>
        </p:nvSpPr>
        <p:spPr>
          <a:xfrm>
            <a:off x="8941797" y="4315500"/>
            <a:ext cx="2338647" cy="35009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zh-CN" altLang="en-US" sz="2275"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总结</a:t>
            </a:r>
            <a:endParaRPr lang="zh-CN" altLang="en-US" sz="1043"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extLst>
      <p:ext uri="{BB962C8B-B14F-4D97-AF65-F5344CB8AC3E}">
        <p14:creationId xmlns:p14="http://schemas.microsoft.com/office/powerpoint/2010/main" val="2136416661"/>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754" y="834579"/>
            <a:ext cx="12190495" cy="51888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7"/>
          </a:p>
        </p:txBody>
      </p:sp>
      <p:sp>
        <p:nvSpPr>
          <p:cNvPr id="7" name="任意多边形 6"/>
          <p:cNvSpPr/>
          <p:nvPr/>
        </p:nvSpPr>
        <p:spPr>
          <a:xfrm>
            <a:off x="565786" y="-17245"/>
            <a:ext cx="6204854" cy="6482845"/>
          </a:xfrm>
          <a:custGeom>
            <a:avLst/>
            <a:gdLst>
              <a:gd name="connsiteX0" fmla="*/ 782763 w 2618967"/>
              <a:gd name="connsiteY0" fmla="*/ 0 h 2736304"/>
              <a:gd name="connsiteX1" fmla="*/ 2618967 w 2618967"/>
              <a:gd name="connsiteY1" fmla="*/ 0 h 2736304"/>
              <a:gd name="connsiteX2" fmla="*/ 1831243 w 2618967"/>
              <a:gd name="connsiteY2" fmla="*/ 2736304 h 2736304"/>
              <a:gd name="connsiteX3" fmla="*/ 0 w 2618967"/>
              <a:gd name="connsiteY3" fmla="*/ 2736304 h 2736304"/>
              <a:gd name="connsiteX4" fmla="*/ 0 w 2618967"/>
              <a:gd name="connsiteY4" fmla="*/ 2719071 h 27363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8967" h="2736304">
                <a:moveTo>
                  <a:pt x="782763" y="0"/>
                </a:moveTo>
                <a:lnTo>
                  <a:pt x="2618967" y="0"/>
                </a:lnTo>
                <a:lnTo>
                  <a:pt x="1831243" y="2736304"/>
                </a:lnTo>
                <a:lnTo>
                  <a:pt x="0" y="2736304"/>
                </a:lnTo>
                <a:lnTo>
                  <a:pt x="0" y="2719071"/>
                </a:lnTo>
                <a:close/>
              </a:path>
            </a:pathLst>
          </a:custGeom>
          <a:blipFill dpi="0" rotWithShape="1">
            <a:blip r:embed="rId3" cstate="print">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7"/>
          </a:p>
        </p:txBody>
      </p:sp>
      <p:sp>
        <p:nvSpPr>
          <p:cNvPr id="4" name="TextBox 32"/>
          <p:cNvSpPr txBox="1"/>
          <p:nvPr/>
        </p:nvSpPr>
        <p:spPr>
          <a:xfrm>
            <a:off x="3668213" y="1449047"/>
            <a:ext cx="7275258" cy="637932"/>
          </a:xfrm>
          <a:prstGeom prst="rect">
            <a:avLst/>
          </a:prstGeom>
          <a:noFill/>
        </p:spPr>
        <p:txBody>
          <a:bodyPr wrap="square" rtlCol="0">
            <a:spAutoFit/>
          </a:bodyPr>
          <a:lstStyle/>
          <a:p>
            <a:pPr algn="r">
              <a:lnSpc>
                <a:spcPct val="130000"/>
              </a:lnSpc>
            </a:pPr>
            <a:r>
              <a:rPr lang="en-US" altLang="zh-CN" sz="3034" dirty="0">
                <a:solidFill>
                  <a:schemeClr val="bg1"/>
                </a:solidFill>
                <a:latin typeface="Impact" panose="020B0806030902050204" pitchFamily="34" charset="0"/>
                <a:ea typeface="微软雅黑" panose="020B0503020204020204" pitchFamily="34" charset="-122"/>
                <a:cs typeface="Arial" panose="020B0604020202020204" pitchFamily="34" charset="0"/>
                <a:sym typeface="Arial" panose="020B0604020202020204" pitchFamily="34" charset="0"/>
              </a:rPr>
              <a:t>《</a:t>
            </a:r>
            <a:r>
              <a:rPr lang="zh-CN" altLang="en-US" sz="3034" dirty="0">
                <a:solidFill>
                  <a:schemeClr val="bg1"/>
                </a:solidFill>
                <a:latin typeface="Impact" panose="020B0806030902050204" pitchFamily="34" charset="0"/>
                <a:ea typeface="微软雅黑" panose="020B0503020204020204" pitchFamily="34" charset="-122"/>
                <a:cs typeface="Arial" panose="020B0604020202020204" pitchFamily="34" charset="0"/>
                <a:sym typeface="Arial" panose="020B0604020202020204" pitchFamily="34" charset="0"/>
              </a:rPr>
              <a:t>一罐</a:t>
            </a:r>
            <a:r>
              <a:rPr lang="en-US" altLang="zh-CN" sz="3034" dirty="0">
                <a:solidFill>
                  <a:schemeClr val="bg1"/>
                </a:solidFill>
                <a:latin typeface="Impact" panose="020B0806030902050204" pitchFamily="34" charset="0"/>
                <a:ea typeface="微软雅黑" panose="020B0503020204020204" pitchFamily="34" charset="-122"/>
                <a:cs typeface="Arial" panose="020B0604020202020204" pitchFamily="34" charset="0"/>
                <a:sym typeface="Arial" panose="020B0604020202020204" pitchFamily="34" charset="0"/>
              </a:rPr>
              <a:t>APP》</a:t>
            </a:r>
            <a:r>
              <a:rPr lang="zh-CN" altLang="en-US" sz="3034" dirty="0">
                <a:solidFill>
                  <a:schemeClr val="bg1"/>
                </a:solidFill>
                <a:latin typeface="Impact" panose="020B0806030902050204" pitchFamily="34" charset="0"/>
                <a:ea typeface="微软雅黑" panose="020B0503020204020204" pitchFamily="34" charset="-122"/>
                <a:cs typeface="Arial" panose="020B0604020202020204" pitchFamily="34" charset="0"/>
                <a:sym typeface="Arial" panose="020B0604020202020204" pitchFamily="34" charset="0"/>
              </a:rPr>
              <a:t>项目背景</a:t>
            </a:r>
            <a:endParaRPr lang="en-US" sz="3034" dirty="0">
              <a:solidFill>
                <a:schemeClr val="bg1"/>
              </a:solidFill>
              <a:latin typeface="Impact" panose="020B080603090205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5" name="TextBox 32"/>
          <p:cNvSpPr txBox="1"/>
          <p:nvPr/>
        </p:nvSpPr>
        <p:spPr>
          <a:xfrm>
            <a:off x="6462433" y="2388220"/>
            <a:ext cx="4779198" cy="3310009"/>
          </a:xfrm>
          <a:prstGeom prst="rect">
            <a:avLst/>
          </a:prstGeom>
          <a:noFill/>
        </p:spPr>
        <p:txBody>
          <a:bodyPr wrap="square" rtlCol="0">
            <a:spAutoFit/>
          </a:bodyPr>
          <a:lstStyle/>
          <a:p>
            <a:pPr algn="just">
              <a:lnSpc>
                <a:spcPct val="150000"/>
              </a:lnSpc>
            </a:pPr>
            <a:r>
              <a:rPr lang="zh-CN" altLang="en-US" sz="1517" dirty="0">
                <a:solidFill>
                  <a:schemeClr val="bg1"/>
                </a:solidFill>
                <a:latin typeface="+mn-ea"/>
                <a:sym typeface="Arial" panose="020B0604020202020204" pitchFamily="34" charset="0"/>
              </a:rPr>
              <a:t>以实用、易用、好用三大主线为出发点，全面兼顾技术、应用与发展的和谐统一。</a:t>
            </a:r>
            <a:endParaRPr lang="en-US" altLang="zh-CN" sz="1517" dirty="0">
              <a:solidFill>
                <a:schemeClr val="bg1"/>
              </a:solidFill>
              <a:latin typeface="+mn-ea"/>
              <a:sym typeface="Arial" panose="020B0604020202020204" pitchFamily="34" charset="0"/>
            </a:endParaRPr>
          </a:p>
          <a:p>
            <a:pPr algn="just">
              <a:lnSpc>
                <a:spcPct val="150000"/>
              </a:lnSpc>
            </a:pPr>
            <a:endParaRPr lang="en-US" sz="1138" dirty="0">
              <a:solidFill>
                <a:schemeClr val="bg1"/>
              </a:solidFill>
              <a:latin typeface="Impact" panose="020B0806030902050204" pitchFamily="34" charset="0"/>
              <a:ea typeface="微软雅黑" panose="020B0503020204020204" pitchFamily="34" charset="-122"/>
              <a:sym typeface="Arial" panose="020B0604020202020204" pitchFamily="34" charset="0"/>
            </a:endParaRPr>
          </a:p>
          <a:p>
            <a:pPr algn="just">
              <a:lnSpc>
                <a:spcPct val="150000"/>
              </a:lnSpc>
            </a:pPr>
            <a:r>
              <a:rPr lang="zh-CN" altLang="en-US" sz="1100" dirty="0">
                <a:solidFill>
                  <a:schemeClr val="bg1"/>
                </a:solidFill>
                <a:latin typeface="Impact" panose="020B0806030902050204" pitchFamily="34" charset="0"/>
                <a:ea typeface="微软雅黑" panose="020B0503020204020204" pitchFamily="34" charset="-122"/>
                <a:sym typeface="Arial" panose="020B0604020202020204" pitchFamily="34" charset="0"/>
              </a:rPr>
              <a:t>伴随着移动互联网的强劲发展市场进入门槛的逐渐降低，智能手机也日益成为主流的手机类型。早在 </a:t>
            </a:r>
            <a:r>
              <a:rPr lang="en-US" altLang="zh-CN" sz="1100" dirty="0">
                <a:solidFill>
                  <a:schemeClr val="bg1"/>
                </a:solidFill>
                <a:latin typeface="Impact" panose="020B0806030902050204" pitchFamily="34" charset="0"/>
                <a:ea typeface="微软雅黑" panose="020B0503020204020204" pitchFamily="34" charset="-122"/>
                <a:sym typeface="Arial" panose="020B0604020202020204" pitchFamily="34" charset="0"/>
              </a:rPr>
              <a:t>2010 </a:t>
            </a:r>
            <a:r>
              <a:rPr lang="zh-CN" altLang="en-US" sz="1100" dirty="0">
                <a:solidFill>
                  <a:schemeClr val="bg1"/>
                </a:solidFill>
                <a:latin typeface="Impact" panose="020B0806030902050204" pitchFamily="34" charset="0"/>
                <a:ea typeface="微软雅黑" panose="020B0503020204020204" pitchFamily="34" charset="-122"/>
                <a:sym typeface="Arial" panose="020B0604020202020204" pitchFamily="34" charset="0"/>
              </a:rPr>
              <a:t>年上半年，智能手机凭借其强大的可扩展性和丰富的应用成为用户关注度最高的手机类型。智能手机的出现颠覆了传统手机作为单一使用工具的现象，既丰富了手机的沟通属性，集工作、娱乐、生活于一体，又带动了第三方应用程序即手机 </a:t>
            </a:r>
            <a:r>
              <a:rPr lang="en-US" altLang="zh-CN" sz="1100" dirty="0">
                <a:solidFill>
                  <a:schemeClr val="bg1"/>
                </a:solidFill>
                <a:latin typeface="Impact" panose="020B0806030902050204" pitchFamily="34" charset="0"/>
                <a:ea typeface="微软雅黑" panose="020B0503020204020204" pitchFamily="34" charset="-122"/>
                <a:sym typeface="Arial" panose="020B0604020202020204" pitchFamily="34" charset="0"/>
              </a:rPr>
              <a:t>APP </a:t>
            </a:r>
            <a:r>
              <a:rPr lang="zh-CN" altLang="en-US" sz="1100" dirty="0">
                <a:solidFill>
                  <a:schemeClr val="bg1"/>
                </a:solidFill>
                <a:latin typeface="Impact" panose="020B0806030902050204" pitchFamily="34" charset="0"/>
                <a:ea typeface="微软雅黑" panose="020B0503020204020204" pitchFamily="34" charset="-122"/>
                <a:sym typeface="Arial" panose="020B0604020202020204" pitchFamily="34" charset="0"/>
              </a:rPr>
              <a:t>产业的兴起和繁荣。</a:t>
            </a:r>
            <a:endParaRPr lang="en-US" altLang="zh-CN" sz="1100" dirty="0">
              <a:solidFill>
                <a:schemeClr val="bg1"/>
              </a:solidFill>
              <a:latin typeface="Impact" panose="020B0806030902050204" pitchFamily="34" charset="0"/>
              <a:ea typeface="微软雅黑" panose="020B0503020204020204" pitchFamily="34" charset="-122"/>
              <a:sym typeface="Arial" panose="020B0604020202020204" pitchFamily="34" charset="0"/>
            </a:endParaRPr>
          </a:p>
          <a:p>
            <a:pPr algn="just">
              <a:lnSpc>
                <a:spcPct val="150000"/>
              </a:lnSpc>
            </a:pPr>
            <a:r>
              <a:rPr lang="en-US" altLang="zh-CN" sz="1100" dirty="0">
                <a:solidFill>
                  <a:schemeClr val="bg1"/>
                </a:solidFill>
                <a:latin typeface="Impact" panose="020B0806030902050204" pitchFamily="34" charset="0"/>
                <a:ea typeface="微软雅黑" panose="020B0503020204020204" pitchFamily="34" charset="-122"/>
                <a:sym typeface="Arial" panose="020B0604020202020204" pitchFamily="34" charset="0"/>
              </a:rPr>
              <a:t>《</a:t>
            </a:r>
            <a:r>
              <a:rPr lang="zh-CN" altLang="en-US" sz="1100" dirty="0">
                <a:solidFill>
                  <a:schemeClr val="bg1"/>
                </a:solidFill>
                <a:latin typeface="Impact" panose="020B0806030902050204" pitchFamily="34" charset="0"/>
                <a:ea typeface="微软雅黑" panose="020B0503020204020204" pitchFamily="34" charset="-122"/>
                <a:sym typeface="Arial" panose="020B0604020202020204" pitchFamily="34" charset="0"/>
              </a:rPr>
              <a:t>一罐</a:t>
            </a:r>
            <a:r>
              <a:rPr lang="en-US" altLang="zh-CN" sz="1100" dirty="0">
                <a:solidFill>
                  <a:schemeClr val="bg1"/>
                </a:solidFill>
                <a:latin typeface="Impact" panose="020B0806030902050204" pitchFamily="34" charset="0"/>
                <a:ea typeface="微软雅黑" panose="020B0503020204020204" pitchFamily="34" charset="-122"/>
                <a:sym typeface="Arial" panose="020B0604020202020204" pitchFamily="34" charset="0"/>
              </a:rPr>
              <a:t>APP》APP</a:t>
            </a:r>
            <a:r>
              <a:rPr lang="zh-CN" altLang="en-US" sz="1100" dirty="0">
                <a:solidFill>
                  <a:schemeClr val="bg1"/>
                </a:solidFill>
                <a:latin typeface="Impact" panose="020B0806030902050204" pitchFamily="34" charset="0"/>
                <a:ea typeface="微软雅黑" panose="020B0503020204020204" pitchFamily="34" charset="-122"/>
                <a:sym typeface="Arial" panose="020B0604020202020204" pitchFamily="34" charset="0"/>
              </a:rPr>
              <a:t>，该</a:t>
            </a:r>
            <a:r>
              <a:rPr lang="en-US" altLang="zh-CN" sz="1100" dirty="0">
                <a:solidFill>
                  <a:schemeClr val="bg1"/>
                </a:solidFill>
                <a:latin typeface="Impact" panose="020B0806030902050204" pitchFamily="34" charset="0"/>
                <a:ea typeface="微软雅黑" panose="020B0503020204020204" pitchFamily="34" charset="-122"/>
                <a:sym typeface="Arial" panose="020B0604020202020204" pitchFamily="34" charset="0"/>
              </a:rPr>
              <a:t>APP</a:t>
            </a:r>
            <a:r>
              <a:rPr lang="zh-CN" altLang="en-US" sz="1100" dirty="0">
                <a:solidFill>
                  <a:schemeClr val="bg1"/>
                </a:solidFill>
                <a:latin typeface="Impact" panose="020B0806030902050204" pitchFamily="34" charset="0"/>
                <a:ea typeface="微软雅黑" panose="020B0503020204020204" pitchFamily="34" charset="-122"/>
                <a:sym typeface="Arial" panose="020B0604020202020204" pitchFamily="34" charset="0"/>
              </a:rPr>
              <a:t>应用为社交提供一个方便、易用的聊天社交平台，用户可以根据各自功能角色在线实现用户注册、信息发布、闪聊、评价等业务全过程。</a:t>
            </a:r>
          </a:p>
        </p:txBody>
      </p:sp>
      <p:sp>
        <p:nvSpPr>
          <p:cNvPr id="9" name="文本占位符 13"/>
          <p:cNvSpPr txBox="1">
            <a:spLocks/>
          </p:cNvSpPr>
          <p:nvPr/>
        </p:nvSpPr>
        <p:spPr>
          <a:xfrm>
            <a:off x="402542" y="160413"/>
            <a:ext cx="1792562" cy="336652"/>
          </a:xfrm>
          <a:prstGeom prst="rect">
            <a:avLst/>
          </a:prstGeom>
        </p:spPr>
        <p:txBody>
          <a:bodyPr vert="horz"/>
          <a:lstStyle>
            <a:lvl1pPr marL="0" indent="0" algn="l" defTabSz="964326" rtl="0" eaLnBrk="1" latinLnBrk="0" hangingPunct="1">
              <a:lnSpc>
                <a:spcPct val="100000"/>
              </a:lnSpc>
              <a:spcBef>
                <a:spcPts val="1055"/>
              </a:spcBef>
              <a:buFont typeface="Arial" panose="020B0604020202020204" pitchFamily="34" charset="0"/>
              <a:buNone/>
              <a:defRPr sz="1687" kern="1200">
                <a:solidFill>
                  <a:schemeClr val="tx1"/>
                </a:solidFill>
                <a:latin typeface="+mn-lt"/>
                <a:ea typeface="+mn-ea"/>
                <a:cs typeface="+mn-cs"/>
              </a:defRPr>
            </a:lvl1pPr>
            <a:lvl2pPr marL="723245" indent="-241082" algn="l" defTabSz="964326" rtl="0" eaLnBrk="1" latinLnBrk="0" hangingPunct="1">
              <a:lnSpc>
                <a:spcPct val="90000"/>
              </a:lnSpc>
              <a:spcBef>
                <a:spcPts val="527"/>
              </a:spcBef>
              <a:buFont typeface="Arial" panose="020B0604020202020204" pitchFamily="34" charset="0"/>
              <a:buChar char="•"/>
              <a:defRPr sz="2531" kern="1200">
                <a:solidFill>
                  <a:schemeClr val="tx1"/>
                </a:solidFill>
                <a:latin typeface="+mn-lt"/>
                <a:ea typeface="+mn-ea"/>
                <a:cs typeface="+mn-cs"/>
              </a:defRPr>
            </a:lvl2pPr>
            <a:lvl3pPr marL="1205408" indent="-241082" algn="l" defTabSz="964326" rtl="0" eaLnBrk="1" latinLnBrk="0" hangingPunct="1">
              <a:lnSpc>
                <a:spcPct val="90000"/>
              </a:lnSpc>
              <a:spcBef>
                <a:spcPts val="527"/>
              </a:spcBef>
              <a:buFont typeface="Arial" panose="020B0604020202020204" pitchFamily="34" charset="0"/>
              <a:buChar char="•"/>
              <a:defRPr sz="2109" kern="1200">
                <a:solidFill>
                  <a:schemeClr val="tx1"/>
                </a:solidFill>
                <a:latin typeface="+mn-lt"/>
                <a:ea typeface="+mn-ea"/>
                <a:cs typeface="+mn-cs"/>
              </a:defRPr>
            </a:lvl3pPr>
            <a:lvl4pPr marL="1687571"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9734"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189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4060"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6223"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838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a:lstStyle>
          <a:p>
            <a:r>
              <a:rPr kumimoji="1" lang="zh-CN" altLang="en-US" sz="1517" dirty="0">
                <a:solidFill>
                  <a:schemeClr val="accent1"/>
                </a:solidFill>
                <a:latin typeface="微软雅黑" panose="020B0503020204020204" pitchFamily="34" charset="-122"/>
                <a:ea typeface="微软雅黑" panose="020B0503020204020204" pitchFamily="34" charset="-122"/>
              </a:rPr>
              <a:t>一罐</a:t>
            </a:r>
            <a:r>
              <a:rPr kumimoji="1" lang="en-US" altLang="zh-CN" sz="1517" dirty="0">
                <a:solidFill>
                  <a:schemeClr val="accent1"/>
                </a:solidFill>
                <a:latin typeface="微软雅黑" panose="020B0503020204020204" pitchFamily="34" charset="-122"/>
                <a:ea typeface="微软雅黑" panose="020B0503020204020204" pitchFamily="34" charset="-122"/>
              </a:rPr>
              <a:t>APP</a:t>
            </a:r>
            <a:endParaRPr kumimoji="1" lang="zh-CN" altLang="en-US" sz="1517"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3939329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250" fill="hold"/>
                                        <p:tgtEl>
                                          <p:spTgt spid="4"/>
                                        </p:tgtEl>
                                        <p:attrNameLst>
                                          <p:attrName>ppt_x</p:attrName>
                                        </p:attrNameLst>
                                      </p:cBhvr>
                                      <p:tavLst>
                                        <p:tav tm="0">
                                          <p:val>
                                            <p:strVal val="0-#ppt_w/2"/>
                                          </p:val>
                                        </p:tav>
                                        <p:tav tm="100000">
                                          <p:val>
                                            <p:strVal val="#ppt_x"/>
                                          </p:val>
                                        </p:tav>
                                      </p:tavLst>
                                    </p:anim>
                                    <p:anim calcmode="lin" valueType="num">
                                      <p:cBhvr additive="base">
                                        <p:cTn id="17" dur="250" fill="hold"/>
                                        <p:tgtEl>
                                          <p:spTgt spid="4"/>
                                        </p:tgtEl>
                                        <p:attrNameLst>
                                          <p:attrName>ppt_y</p:attrName>
                                        </p:attrNameLst>
                                      </p:cBhvr>
                                      <p:tavLst>
                                        <p:tav tm="0">
                                          <p:val>
                                            <p:strVal val="#ppt_y"/>
                                          </p:val>
                                        </p:tav>
                                        <p:tav tm="100000">
                                          <p:val>
                                            <p:strVal val="#ppt_y"/>
                                          </p:val>
                                        </p:tav>
                                      </p:tavLst>
                                    </p:anim>
                                  </p:childTnLst>
                                </p:cTn>
                              </p:par>
                            </p:childTnLst>
                          </p:cTn>
                        </p:par>
                        <p:par>
                          <p:cTn id="18" fill="hold">
                            <p:stCondLst>
                              <p:cond delay="750"/>
                            </p:stCondLst>
                            <p:childTnLst>
                              <p:par>
                                <p:cTn id="19" presetID="2" presetClass="entr" presetSubtype="8"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250" fill="hold"/>
                                        <p:tgtEl>
                                          <p:spTgt spid="5"/>
                                        </p:tgtEl>
                                        <p:attrNameLst>
                                          <p:attrName>ppt_x</p:attrName>
                                        </p:attrNameLst>
                                      </p:cBhvr>
                                      <p:tavLst>
                                        <p:tav tm="0">
                                          <p:val>
                                            <p:strVal val="0-#ppt_w/2"/>
                                          </p:val>
                                        </p:tav>
                                        <p:tav tm="100000">
                                          <p:val>
                                            <p:strVal val="#ppt_x"/>
                                          </p:val>
                                        </p:tav>
                                      </p:tavLst>
                                    </p:anim>
                                    <p:anim calcmode="lin" valueType="num">
                                      <p:cBhvr additive="base">
                                        <p:cTn id="22" dur="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a:extLst>
              <a:ext uri="{FF2B5EF4-FFF2-40B4-BE49-F238E27FC236}">
                <a16:creationId xmlns:a16="http://schemas.microsoft.com/office/drawing/2014/main" id="{C27DCC61-9C9C-4F9B-B81B-490D1EA03F3D}"/>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6620731" y="1268284"/>
            <a:ext cx="1638582" cy="3324291"/>
          </a:xfrm>
          <a:prstGeom prst="rect">
            <a:avLst/>
          </a:prstGeom>
        </p:spPr>
      </p:pic>
      <p:pic>
        <p:nvPicPr>
          <p:cNvPr id="17" name="图片 16">
            <a:extLst>
              <a:ext uri="{FF2B5EF4-FFF2-40B4-BE49-F238E27FC236}">
                <a16:creationId xmlns:a16="http://schemas.microsoft.com/office/drawing/2014/main" id="{B42F66B1-3E76-41C4-8EAA-51B80C1223F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66912" y="1573299"/>
            <a:ext cx="1346220" cy="2519611"/>
          </a:xfrm>
          <a:prstGeom prst="rect">
            <a:avLst/>
          </a:prstGeom>
        </p:spPr>
      </p:pic>
      <p:pic>
        <p:nvPicPr>
          <p:cNvPr id="19" name="图片 18">
            <a:extLst>
              <a:ext uri="{FF2B5EF4-FFF2-40B4-BE49-F238E27FC236}">
                <a16:creationId xmlns:a16="http://schemas.microsoft.com/office/drawing/2014/main" id="{D1F623EC-A13A-461C-B7A6-01098C5A629A}"/>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3731751" y="1268284"/>
            <a:ext cx="1638582" cy="3324291"/>
          </a:xfrm>
          <a:prstGeom prst="rect">
            <a:avLst/>
          </a:prstGeom>
        </p:spPr>
      </p:pic>
      <p:pic>
        <p:nvPicPr>
          <p:cNvPr id="15" name="图片 14">
            <a:extLst>
              <a:ext uri="{FF2B5EF4-FFF2-40B4-BE49-F238E27FC236}">
                <a16:creationId xmlns:a16="http://schemas.microsoft.com/office/drawing/2014/main" id="{7E203346-2E98-4C01-93FF-729EF08CF01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77932" y="1573299"/>
            <a:ext cx="1346220" cy="2519611"/>
          </a:xfrm>
          <a:prstGeom prst="rect">
            <a:avLst/>
          </a:prstGeom>
        </p:spPr>
      </p:pic>
      <p:pic>
        <p:nvPicPr>
          <p:cNvPr id="13" name="图片 12">
            <a:extLst>
              <a:ext uri="{FF2B5EF4-FFF2-40B4-BE49-F238E27FC236}">
                <a16:creationId xmlns:a16="http://schemas.microsoft.com/office/drawing/2014/main" id="{35B873C2-EF55-49E8-A7EA-F96D272D970A}"/>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9509714" y="1268284"/>
            <a:ext cx="1638582" cy="3324291"/>
          </a:xfrm>
          <a:prstGeom prst="rect">
            <a:avLst/>
          </a:prstGeom>
        </p:spPr>
      </p:pic>
      <p:pic>
        <p:nvPicPr>
          <p:cNvPr id="9" name="图片 8">
            <a:extLst>
              <a:ext uri="{FF2B5EF4-FFF2-40B4-BE49-F238E27FC236}">
                <a16:creationId xmlns:a16="http://schemas.microsoft.com/office/drawing/2014/main" id="{93B3450A-88AE-4FD1-9A86-F68B7E65B92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655895" y="1564746"/>
            <a:ext cx="1346220" cy="2519611"/>
          </a:xfrm>
          <a:prstGeom prst="rect">
            <a:avLst/>
          </a:prstGeom>
        </p:spPr>
      </p:pic>
      <p:pic>
        <p:nvPicPr>
          <p:cNvPr id="5" name="图片 4"/>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910316" y="1268284"/>
            <a:ext cx="1638582" cy="3324291"/>
          </a:xfrm>
          <a:prstGeom prst="rect">
            <a:avLst/>
          </a:prstGeom>
        </p:spPr>
      </p:pic>
      <p:pic>
        <p:nvPicPr>
          <p:cNvPr id="3" name="图片 2">
            <a:extLst>
              <a:ext uri="{FF2B5EF4-FFF2-40B4-BE49-F238E27FC236}">
                <a16:creationId xmlns:a16="http://schemas.microsoft.com/office/drawing/2014/main" id="{E1FBEB14-7272-4567-BB28-001C9A5496C8}"/>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56497" y="1564746"/>
            <a:ext cx="1346220" cy="2528163"/>
          </a:xfrm>
          <a:prstGeom prst="rect">
            <a:avLst/>
          </a:prstGeom>
        </p:spPr>
      </p:pic>
      <p:sp>
        <p:nvSpPr>
          <p:cNvPr id="29" name="TextBox 39"/>
          <p:cNvSpPr txBox="1"/>
          <p:nvPr/>
        </p:nvSpPr>
        <p:spPr>
          <a:xfrm>
            <a:off x="9053000" y="4706216"/>
            <a:ext cx="2733906" cy="936731"/>
          </a:xfrm>
          <a:prstGeom prst="rect">
            <a:avLst/>
          </a:prstGeom>
          <a:noFill/>
        </p:spPr>
        <p:txBody>
          <a:bodyPr wrap="square" rtlCol="0">
            <a:spAutoFit/>
          </a:bodyPr>
          <a:lstStyle/>
          <a:p>
            <a:pPr algn="ctr">
              <a:lnSpc>
                <a:spcPct val="150000"/>
              </a:lnSpc>
            </a:pPr>
            <a:r>
              <a:rPr lang="zh-CN" altLang="en-US" sz="1517"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发布帖子</a:t>
            </a:r>
            <a:endParaRPr lang="en-US" altLang="zh-CN" sz="1517"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a:p>
            <a:pPr algn="ctr">
              <a:lnSpc>
                <a:spcPct val="150000"/>
              </a:lnSpc>
            </a:pPr>
            <a:r>
              <a:rPr lang="zh-CN" altLang="en-US" sz="1138"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用户可以通过发布图文并茂的帖子，选择对应的话题以及图片上传的质量。</a:t>
            </a:r>
          </a:p>
        </p:txBody>
      </p:sp>
      <p:sp>
        <p:nvSpPr>
          <p:cNvPr id="33" name="TextBox 39"/>
          <p:cNvSpPr txBox="1"/>
          <p:nvPr/>
        </p:nvSpPr>
        <p:spPr>
          <a:xfrm>
            <a:off x="527147" y="4738200"/>
            <a:ext cx="2586816" cy="936731"/>
          </a:xfrm>
          <a:prstGeom prst="rect">
            <a:avLst/>
          </a:prstGeom>
          <a:noFill/>
        </p:spPr>
        <p:txBody>
          <a:bodyPr wrap="square" rtlCol="0">
            <a:spAutoFit/>
          </a:bodyPr>
          <a:lstStyle/>
          <a:p>
            <a:pPr algn="ctr">
              <a:lnSpc>
                <a:spcPct val="150000"/>
              </a:lnSpc>
            </a:pPr>
            <a:r>
              <a:rPr lang="en-US" altLang="zh-CN" sz="1517"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APP</a:t>
            </a:r>
            <a:r>
              <a:rPr lang="zh-CN" altLang="en-US" sz="1517"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首页</a:t>
            </a:r>
            <a:endParaRPr lang="en-US" altLang="zh-CN" sz="758"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sz="1138"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根据用户发布的帖子信息，展示浏览量最高的帖子。</a:t>
            </a:r>
          </a:p>
        </p:txBody>
      </p:sp>
      <p:sp>
        <p:nvSpPr>
          <p:cNvPr id="21" name="TextBox 39">
            <a:extLst>
              <a:ext uri="{FF2B5EF4-FFF2-40B4-BE49-F238E27FC236}">
                <a16:creationId xmlns:a16="http://schemas.microsoft.com/office/drawing/2014/main" id="{EC9D2485-5DBA-429C-8041-ACE0B9CDB329}"/>
              </a:ext>
            </a:extLst>
          </p:cNvPr>
          <p:cNvSpPr txBox="1"/>
          <p:nvPr/>
        </p:nvSpPr>
        <p:spPr>
          <a:xfrm>
            <a:off x="3348582" y="4738201"/>
            <a:ext cx="2586816" cy="1199431"/>
          </a:xfrm>
          <a:prstGeom prst="rect">
            <a:avLst/>
          </a:prstGeom>
          <a:noFill/>
        </p:spPr>
        <p:txBody>
          <a:bodyPr wrap="square" rtlCol="0">
            <a:spAutoFit/>
          </a:bodyPr>
          <a:lstStyle/>
          <a:p>
            <a:pPr algn="ctr">
              <a:lnSpc>
                <a:spcPct val="150000"/>
              </a:lnSpc>
            </a:pPr>
            <a:r>
              <a:rPr lang="zh-CN" altLang="en-US" sz="1517"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登录页面</a:t>
            </a:r>
            <a:endParaRPr lang="en-US" altLang="zh-CN" sz="1517"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sz="1138"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用户在完成注册后在页面进行登录进入主页面，登录之后可以至今发布帖子、闪聊等操作。</a:t>
            </a:r>
          </a:p>
        </p:txBody>
      </p:sp>
      <p:sp>
        <p:nvSpPr>
          <p:cNvPr id="24" name="TextBox 39">
            <a:extLst>
              <a:ext uri="{FF2B5EF4-FFF2-40B4-BE49-F238E27FC236}">
                <a16:creationId xmlns:a16="http://schemas.microsoft.com/office/drawing/2014/main" id="{553E22C1-5F4D-43A3-B7AD-05776720684E}"/>
              </a:ext>
            </a:extLst>
          </p:cNvPr>
          <p:cNvSpPr txBox="1"/>
          <p:nvPr/>
        </p:nvSpPr>
        <p:spPr>
          <a:xfrm>
            <a:off x="6237562" y="4738201"/>
            <a:ext cx="2586816" cy="1199431"/>
          </a:xfrm>
          <a:prstGeom prst="rect">
            <a:avLst/>
          </a:prstGeom>
          <a:noFill/>
        </p:spPr>
        <p:txBody>
          <a:bodyPr wrap="square" rtlCol="0">
            <a:spAutoFit/>
          </a:bodyPr>
          <a:lstStyle/>
          <a:p>
            <a:pPr algn="ctr">
              <a:lnSpc>
                <a:spcPct val="150000"/>
              </a:lnSpc>
            </a:pPr>
            <a:r>
              <a:rPr lang="zh-CN" altLang="en-US" sz="1517"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用户注册</a:t>
            </a:r>
            <a:endParaRPr lang="en-US" altLang="zh-CN" sz="1517"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sz="1138"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用户进行注册，通过手机获取验证码信息，验证成功之后进行基础信息的填写</a:t>
            </a:r>
          </a:p>
        </p:txBody>
      </p:sp>
      <p:sp>
        <p:nvSpPr>
          <p:cNvPr id="34" name="TextBox 8">
            <a:extLst>
              <a:ext uri="{FF2B5EF4-FFF2-40B4-BE49-F238E27FC236}">
                <a16:creationId xmlns:a16="http://schemas.microsoft.com/office/drawing/2014/main" id="{438C224A-8F73-4A5F-892E-DC30D1494257}"/>
              </a:ext>
            </a:extLst>
          </p:cNvPr>
          <p:cNvSpPr txBox="1"/>
          <p:nvPr/>
        </p:nvSpPr>
        <p:spPr>
          <a:xfrm>
            <a:off x="4604330" y="415407"/>
            <a:ext cx="2662135" cy="466923"/>
          </a:xfrm>
          <a:prstGeom prst="rect">
            <a:avLst/>
          </a:prstGeom>
          <a:noFill/>
        </p:spPr>
        <p:txBody>
          <a:bodyPr wrap="square" lIns="0" tIns="0" rIns="0" bIns="0" rtlCol="0" anchor="ctr">
            <a:spAutoFit/>
          </a:bodyPr>
          <a:lstStyle/>
          <a:p>
            <a:pPr algn="ctr"/>
            <a:r>
              <a:rPr lang="zh-CN" altLang="en-US" sz="3034" b="1"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各项模块</a:t>
            </a:r>
            <a:endParaRPr lang="zh-CN" altLang="en-US" sz="3792" b="1"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 name="图片 1">
            <a:extLst>
              <a:ext uri="{FF2B5EF4-FFF2-40B4-BE49-F238E27FC236}">
                <a16:creationId xmlns:a16="http://schemas.microsoft.com/office/drawing/2014/main" id="{F69DD56B-180B-45C2-9493-CF11A6AB2D16}"/>
              </a:ext>
            </a:extLst>
          </p:cNvPr>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56497" y="1573298"/>
            <a:ext cx="1346220" cy="2519611"/>
          </a:xfrm>
          <a:prstGeom prst="rect">
            <a:avLst/>
          </a:prstGeom>
          <a:noFill/>
          <a:ln>
            <a:noFill/>
          </a:ln>
        </p:spPr>
      </p:pic>
      <p:pic>
        <p:nvPicPr>
          <p:cNvPr id="4" name="图片 3">
            <a:extLst>
              <a:ext uri="{FF2B5EF4-FFF2-40B4-BE49-F238E27FC236}">
                <a16:creationId xmlns:a16="http://schemas.microsoft.com/office/drawing/2014/main" id="{6CA87710-DBCC-4547-814E-30EBC4286397}"/>
              </a:ext>
            </a:extLst>
          </p:cNvPr>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877932" y="1564746"/>
            <a:ext cx="1346220" cy="2519611"/>
          </a:xfrm>
          <a:prstGeom prst="rect">
            <a:avLst/>
          </a:prstGeom>
          <a:noFill/>
          <a:ln>
            <a:noFill/>
          </a:ln>
        </p:spPr>
      </p:pic>
      <p:pic>
        <p:nvPicPr>
          <p:cNvPr id="6" name="图片 5">
            <a:extLst>
              <a:ext uri="{FF2B5EF4-FFF2-40B4-BE49-F238E27FC236}">
                <a16:creationId xmlns:a16="http://schemas.microsoft.com/office/drawing/2014/main" id="{5632B8CE-0314-49FA-A0C0-E2A6E380A17C}"/>
              </a:ext>
            </a:extLst>
          </p:cNvPr>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766912" y="1573298"/>
            <a:ext cx="1346220" cy="2519611"/>
          </a:xfrm>
          <a:prstGeom prst="rect">
            <a:avLst/>
          </a:prstGeom>
          <a:noFill/>
          <a:ln>
            <a:noFill/>
          </a:ln>
        </p:spPr>
      </p:pic>
      <p:pic>
        <p:nvPicPr>
          <p:cNvPr id="7" name="图片 6">
            <a:extLst>
              <a:ext uri="{FF2B5EF4-FFF2-40B4-BE49-F238E27FC236}">
                <a16:creationId xmlns:a16="http://schemas.microsoft.com/office/drawing/2014/main" id="{7713936C-4968-476D-B79C-56E25370C48B}"/>
              </a:ext>
            </a:extLst>
          </p:cNvPr>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655896" y="1573298"/>
            <a:ext cx="1346220" cy="2519611"/>
          </a:xfrm>
          <a:prstGeom prst="rect">
            <a:avLst/>
          </a:prstGeom>
          <a:noFill/>
          <a:ln>
            <a:noFill/>
          </a:ln>
        </p:spPr>
      </p:pic>
    </p:spTree>
    <p:extLst>
      <p:ext uri="{BB962C8B-B14F-4D97-AF65-F5344CB8AC3E}">
        <p14:creationId xmlns:p14="http://schemas.microsoft.com/office/powerpoint/2010/main" val="186823410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文本占位符 13"/>
          <p:cNvSpPr txBox="1">
            <a:spLocks/>
          </p:cNvSpPr>
          <p:nvPr/>
        </p:nvSpPr>
        <p:spPr>
          <a:xfrm>
            <a:off x="5199719" y="424933"/>
            <a:ext cx="1792562" cy="751017"/>
          </a:xfrm>
          <a:prstGeom prst="rect">
            <a:avLst/>
          </a:prstGeom>
        </p:spPr>
        <p:txBody>
          <a:bodyPr vert="horz"/>
          <a:lstStyle>
            <a:lvl1pPr marL="0" indent="0" algn="l" defTabSz="964326" rtl="0" eaLnBrk="1" latinLnBrk="0" hangingPunct="1">
              <a:lnSpc>
                <a:spcPct val="100000"/>
              </a:lnSpc>
              <a:spcBef>
                <a:spcPts val="1055"/>
              </a:spcBef>
              <a:buFont typeface="Arial" panose="020B0604020202020204" pitchFamily="34" charset="0"/>
              <a:buNone/>
              <a:defRPr sz="1687" kern="1200">
                <a:solidFill>
                  <a:schemeClr val="tx1"/>
                </a:solidFill>
                <a:latin typeface="+mn-lt"/>
                <a:ea typeface="+mn-ea"/>
                <a:cs typeface="+mn-cs"/>
              </a:defRPr>
            </a:lvl1pPr>
            <a:lvl2pPr marL="723245" indent="-241082" algn="l" defTabSz="964326" rtl="0" eaLnBrk="1" latinLnBrk="0" hangingPunct="1">
              <a:lnSpc>
                <a:spcPct val="90000"/>
              </a:lnSpc>
              <a:spcBef>
                <a:spcPts val="527"/>
              </a:spcBef>
              <a:buFont typeface="Arial" panose="020B0604020202020204" pitchFamily="34" charset="0"/>
              <a:buChar char="•"/>
              <a:defRPr sz="2531" kern="1200">
                <a:solidFill>
                  <a:schemeClr val="tx1"/>
                </a:solidFill>
                <a:latin typeface="+mn-lt"/>
                <a:ea typeface="+mn-ea"/>
                <a:cs typeface="+mn-cs"/>
              </a:defRPr>
            </a:lvl2pPr>
            <a:lvl3pPr marL="1205408" indent="-241082" algn="l" defTabSz="964326" rtl="0" eaLnBrk="1" latinLnBrk="0" hangingPunct="1">
              <a:lnSpc>
                <a:spcPct val="90000"/>
              </a:lnSpc>
              <a:spcBef>
                <a:spcPts val="527"/>
              </a:spcBef>
              <a:buFont typeface="Arial" panose="020B0604020202020204" pitchFamily="34" charset="0"/>
              <a:buChar char="•"/>
              <a:defRPr sz="2109" kern="1200">
                <a:solidFill>
                  <a:schemeClr val="tx1"/>
                </a:solidFill>
                <a:latin typeface="+mn-lt"/>
                <a:ea typeface="+mn-ea"/>
                <a:cs typeface="+mn-cs"/>
              </a:defRPr>
            </a:lvl3pPr>
            <a:lvl4pPr marL="1687571"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9734"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189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4060"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6223"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838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a:lstStyle>
          <a:p>
            <a:pPr algn="ctr"/>
            <a:r>
              <a:rPr kumimoji="1" lang="zh-CN" altLang="en-US" sz="3792" dirty="0">
                <a:solidFill>
                  <a:schemeClr val="accent1"/>
                </a:solidFill>
                <a:latin typeface="微软雅黑" panose="020B0503020204020204" pitchFamily="34" charset="-122"/>
                <a:ea typeface="微软雅黑" panose="020B0503020204020204" pitchFamily="34" charset="-122"/>
              </a:rPr>
              <a:t>总结</a:t>
            </a:r>
          </a:p>
        </p:txBody>
      </p:sp>
      <p:sp>
        <p:nvSpPr>
          <p:cNvPr id="102" name="Rectangle 23">
            <a:extLst>
              <a:ext uri="{FF2B5EF4-FFF2-40B4-BE49-F238E27FC236}">
                <a16:creationId xmlns:a16="http://schemas.microsoft.com/office/drawing/2014/main" id="{A61E6CB9-4A25-48A2-A3BF-97DAE19DDC9F}"/>
              </a:ext>
            </a:extLst>
          </p:cNvPr>
          <p:cNvSpPr/>
          <p:nvPr/>
        </p:nvSpPr>
        <p:spPr>
          <a:xfrm>
            <a:off x="1180254" y="1496222"/>
            <a:ext cx="9831492" cy="3258071"/>
          </a:xfrm>
          <a:prstGeom prst="rect">
            <a:avLst/>
          </a:prstGeom>
        </p:spPr>
        <p:txBody>
          <a:bodyPr wrap="square" lIns="0" tIns="0" rIns="0" bIns="0">
            <a:spAutoFit/>
          </a:bodyPr>
          <a:lstStyle/>
          <a:p>
            <a:pPr indent="433471">
              <a:lnSpc>
                <a:spcPct val="150000"/>
              </a:lnSpc>
            </a:pPr>
            <a:r>
              <a:rPr lang="zh-CN" altLang="en-US" sz="2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在程序设计中， 我为能用上所学而欣慰， 同时我深深的感觉到了基础知识的重要性。专业课学习时，老是感觉所学知识与实际相差太远。这种急功近利的思想使自己对一些专业课的学习有所放松</a:t>
            </a:r>
            <a:r>
              <a:rPr lang="en-US" altLang="zh-CN" sz="2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a:t>
            </a:r>
            <a:r>
              <a:rPr lang="zh-CN" altLang="en-US" sz="2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在程序设计的过程中，我深深的体会到了“书到用时方恨少”的含义。在以后的学习生活中切不可急于求成而忽略了夯实基础。“万丈高楼从地起”，切实做到理论联系实际，学以致用。</a:t>
            </a:r>
          </a:p>
        </p:txBody>
      </p:sp>
    </p:spTree>
    <p:extLst>
      <p:ext uri="{BB962C8B-B14F-4D97-AF65-F5344CB8AC3E}">
        <p14:creationId xmlns:p14="http://schemas.microsoft.com/office/powerpoint/2010/main" val="3019399594"/>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54" y="424"/>
            <a:ext cx="12190495" cy="6857153"/>
          </a:xfrm>
          <a:prstGeom prst="rect">
            <a:avLst/>
          </a:prstGeom>
        </p:spPr>
      </p:pic>
      <p:pic>
        <p:nvPicPr>
          <p:cNvPr id="2" name="图片 1"/>
          <p:cNvPicPr>
            <a:picLocks noChangeAspect="1"/>
          </p:cNvPicPr>
          <p:nvPr/>
        </p:nvPicPr>
        <p:blipFill rotWithShape="1">
          <a:blip r:embed="rId4" cstate="screen">
            <a:extLst>
              <a:ext uri="{28A0092B-C50C-407E-A947-70E740481C1C}">
                <a14:useLocalDpi xmlns:a14="http://schemas.microsoft.com/office/drawing/2010/main"/>
              </a:ext>
            </a:extLst>
          </a:blip>
          <a:srcRect t="44026" r="41039"/>
          <a:stretch/>
        </p:blipFill>
        <p:spPr>
          <a:xfrm>
            <a:off x="1" y="2989482"/>
            <a:ext cx="7187635" cy="3838222"/>
          </a:xfrm>
          <a:prstGeom prst="rect">
            <a:avLst/>
          </a:prstGeom>
        </p:spPr>
      </p:pic>
      <p:sp>
        <p:nvSpPr>
          <p:cNvPr id="5" name="TextBox 6"/>
          <p:cNvSpPr txBox="1">
            <a:spLocks noChangeArrowheads="1"/>
          </p:cNvSpPr>
          <p:nvPr/>
        </p:nvSpPr>
        <p:spPr bwMode="auto">
          <a:xfrm>
            <a:off x="3998545" y="2882807"/>
            <a:ext cx="8170929" cy="967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74725" eaLnBrk="0" hangingPunct="0">
              <a:defRPr>
                <a:solidFill>
                  <a:schemeClr val="tx1"/>
                </a:solidFill>
                <a:latin typeface="Calibri" pitchFamily="34" charset="0"/>
                <a:ea typeface="宋体" pitchFamily="2" charset="-122"/>
              </a:defRPr>
            </a:lvl1pPr>
            <a:lvl2pPr marL="742950" indent="-285750" defTabSz="974725" eaLnBrk="0" hangingPunct="0">
              <a:defRPr>
                <a:solidFill>
                  <a:schemeClr val="tx1"/>
                </a:solidFill>
                <a:latin typeface="Calibri" pitchFamily="34" charset="0"/>
                <a:ea typeface="宋体" pitchFamily="2" charset="-122"/>
              </a:defRPr>
            </a:lvl2pPr>
            <a:lvl3pPr marL="1143000" indent="-228600" defTabSz="974725" eaLnBrk="0" hangingPunct="0">
              <a:defRPr>
                <a:solidFill>
                  <a:schemeClr val="tx1"/>
                </a:solidFill>
                <a:latin typeface="Calibri" pitchFamily="34" charset="0"/>
                <a:ea typeface="宋体" pitchFamily="2" charset="-122"/>
              </a:defRPr>
            </a:lvl3pPr>
            <a:lvl4pPr marL="1600200" indent="-228600" defTabSz="974725" eaLnBrk="0" hangingPunct="0">
              <a:defRPr>
                <a:solidFill>
                  <a:schemeClr val="tx1"/>
                </a:solidFill>
                <a:latin typeface="Calibri" pitchFamily="34" charset="0"/>
                <a:ea typeface="宋体" pitchFamily="2" charset="-122"/>
              </a:defRPr>
            </a:lvl4pPr>
            <a:lvl5pPr marL="2057400" indent="-228600" defTabSz="974725" eaLnBrk="0" hangingPunct="0">
              <a:defRPr>
                <a:solidFill>
                  <a:schemeClr val="tx1"/>
                </a:solidFill>
                <a:latin typeface="Calibri" pitchFamily="34" charset="0"/>
                <a:ea typeface="宋体" pitchFamily="2" charset="-122"/>
              </a:defRPr>
            </a:lvl5pPr>
            <a:lvl6pPr marL="2514600" indent="-228600" defTabSz="9747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9747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9747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974725" eaLnBrk="0" fontAlgn="base" hangingPunct="0">
              <a:spcBef>
                <a:spcPct val="0"/>
              </a:spcBef>
              <a:spcAft>
                <a:spcPct val="0"/>
              </a:spcAft>
              <a:defRPr>
                <a:solidFill>
                  <a:schemeClr val="tx1"/>
                </a:solidFill>
                <a:latin typeface="Calibri" pitchFamily="34" charset="0"/>
                <a:ea typeface="宋体" pitchFamily="2" charset="-122"/>
              </a:defRPr>
            </a:lvl9pPr>
          </a:lstStyle>
          <a:p>
            <a:pPr algn="ctr">
              <a:buNone/>
            </a:pPr>
            <a:r>
              <a:rPr lang="zh-CN" altLang="en-US" sz="5688" cap="all" dirty="0">
                <a:solidFill>
                  <a:schemeClr val="bg1"/>
                </a:solidFill>
                <a:latin typeface="方正正准黑简体" panose="02000000000000000000" pitchFamily="2" charset="-122"/>
                <a:ea typeface="方正正准黑简体" panose="02000000000000000000" pitchFamily="2" charset="-122"/>
                <a:cs typeface="Arial" panose="020B0604020202020204" pitchFamily="34" charset="0"/>
              </a:rPr>
              <a:t>感谢聆听 批评指导</a:t>
            </a:r>
          </a:p>
        </p:txBody>
      </p:sp>
      <p:sp>
        <p:nvSpPr>
          <p:cNvPr id="9" name="TextBox 5"/>
          <p:cNvSpPr txBox="1"/>
          <p:nvPr/>
        </p:nvSpPr>
        <p:spPr>
          <a:xfrm>
            <a:off x="6073268" y="4038285"/>
            <a:ext cx="4021484" cy="348750"/>
          </a:xfrm>
          <a:prstGeom prst="rect">
            <a:avLst/>
          </a:prstGeom>
          <a:noFill/>
        </p:spPr>
        <p:txBody>
          <a:bodyPr wrap="square" rtlCol="0">
            <a:spAutoFit/>
          </a:bodyPr>
          <a:lstStyle/>
          <a:p>
            <a:pPr algn="ctr">
              <a:lnSpc>
                <a:spcPct val="120000"/>
              </a:lnSpc>
              <a:defRPr/>
            </a:pPr>
            <a:r>
              <a:rPr lang="zh-CN" altLang="en-US" sz="1517" cap="all" spc="284" dirty="0">
                <a:solidFill>
                  <a:schemeClr val="bg1"/>
                </a:solidFill>
                <a:latin typeface="微软雅黑" panose="020B0503020204020204" pitchFamily="34" charset="-122"/>
                <a:ea typeface="微软雅黑" panose="020B0503020204020204" pitchFamily="34" charset="-122"/>
                <a:cs typeface="+mn-ea"/>
                <a:sym typeface="+mn-lt"/>
              </a:rPr>
              <a:t>汇报人：柏</a:t>
            </a:r>
            <a:r>
              <a:rPr lang="zh-CN" altLang="en-US" sz="1517" cap="all" spc="284">
                <a:solidFill>
                  <a:schemeClr val="bg1"/>
                </a:solidFill>
                <a:latin typeface="微软雅黑" panose="020B0503020204020204" pitchFamily="34" charset="-122"/>
                <a:ea typeface="微软雅黑" panose="020B0503020204020204" pitchFamily="34" charset="-122"/>
                <a:cs typeface="+mn-ea"/>
                <a:sym typeface="+mn-lt"/>
              </a:rPr>
              <a:t>松杰</a:t>
            </a:r>
            <a:endParaRPr lang="zh-CN" altLang="zh-CN" sz="1517" cap="all" spc="284" dirty="0">
              <a:solidFill>
                <a:schemeClr val="bg1"/>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40936877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tags/tag1.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BingLLB#"/>
  <p:tag name="MH_LAYOUT" val="SubTitleText"/>
  <p:tag name="MH" val="20161022203059"/>
  <p:tag name="MH_LIBRARY" val="GRAPHIC"/>
</p:tagLst>
</file>

<file path=ppt/tags/tag10.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2"/>
</p:tagLst>
</file>

<file path=ppt/tags/tag1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1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14.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2"/>
</p:tagLst>
</file>

<file path=ppt/tags/tag16.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9"/>
</p:tagLst>
</file>

<file path=ppt/tags/tag17.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1"/>
</p:tagLst>
</file>

<file path=ppt/tags/tag18.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2"/>
</p:tagLst>
</file>

<file path=ppt/tags/tag4.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3"/>
</p:tagLst>
</file>

<file path=ppt/tags/tag5.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4"/>
</p:tagLst>
</file>

<file path=ppt/tags/tag6.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9"/>
</p:tagLst>
</file>

<file path=ppt/tags/tag7.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0"/>
</p:tagLst>
</file>

<file path=ppt/tags/tag8.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412</Words>
  <Application>Microsoft Office PowerPoint</Application>
  <PresentationFormat>宽屏</PresentationFormat>
  <Paragraphs>36</Paragraphs>
  <Slides>6</Slides>
  <Notes>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vt:i4>
      </vt:variant>
    </vt:vector>
  </HeadingPairs>
  <TitlesOfParts>
    <vt:vector size="14" baseType="lpstr">
      <vt:lpstr>等线</vt:lpstr>
      <vt:lpstr>等线 Light</vt:lpstr>
      <vt:lpstr>方正正准黑简体</vt:lpstr>
      <vt:lpstr>微软雅黑</vt:lpstr>
      <vt:lpstr>Arial</vt:lpstr>
      <vt:lpstr>Calibri</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文鑫 肖</dc:creator>
  <cp:lastModifiedBy>柏 松杰</cp:lastModifiedBy>
  <cp:revision>4</cp:revision>
  <dcterms:created xsi:type="dcterms:W3CDTF">2019-12-13T10:38:12Z</dcterms:created>
  <dcterms:modified xsi:type="dcterms:W3CDTF">2020-12-20T16:06:19Z</dcterms:modified>
</cp:coreProperties>
</file>