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1" r:id="rId4"/>
    <p:sldId id="293" r:id="rId5"/>
    <p:sldId id="271" r:id="rId6"/>
    <p:sldId id="294" r:id="rId7"/>
    <p:sldId id="288" r:id="rId8"/>
    <p:sldId id="289" r:id="rId9"/>
    <p:sldId id="283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C01"/>
    <a:srgbClr val="B83B1D"/>
    <a:srgbClr val="D83B01"/>
    <a:srgbClr val="D7D7D7"/>
    <a:srgbClr val="C8C8C8"/>
    <a:srgbClr val="DD462F"/>
    <a:srgbClr val="0078D7"/>
    <a:srgbClr val="9BC9EF"/>
    <a:srgbClr val="898E8C"/>
    <a:srgbClr val="DF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4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7561F-212C-4C67-852F-8FA8CF4D565C}" type="doc">
      <dgm:prSet loTypeId="urn:microsoft.com/office/officeart/2005/8/layout/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1CF69E6-8D49-4A9E-85C9-2C58BE76EBE1}">
      <dgm:prSet phldrT="[Text]"/>
      <dgm:spPr/>
      <dgm:t>
        <a:bodyPr/>
        <a:lstStyle/>
        <a:p>
          <a:r>
            <a:rPr lang="en-US" dirty="0" smtClean="0"/>
            <a:t>Install MySQL server from the official website.</a:t>
          </a:r>
          <a:endParaRPr lang="en-US" dirty="0"/>
        </a:p>
      </dgm:t>
    </dgm:pt>
    <dgm:pt modelId="{7BDC1BC1-40DC-4747-B6BB-F34E2B834CA3}" type="parTrans" cxnId="{FB232CA1-9476-4F5C-8DD4-6738054EF793}">
      <dgm:prSet/>
      <dgm:spPr/>
      <dgm:t>
        <a:bodyPr/>
        <a:lstStyle/>
        <a:p>
          <a:endParaRPr lang="en-US"/>
        </a:p>
      </dgm:t>
    </dgm:pt>
    <dgm:pt modelId="{A9425E8C-2D6C-4313-9D51-9DD35E006461}" type="sibTrans" cxnId="{FB232CA1-9476-4F5C-8DD4-6738054EF793}">
      <dgm:prSet/>
      <dgm:spPr/>
      <dgm:t>
        <a:bodyPr/>
        <a:lstStyle/>
        <a:p>
          <a:endParaRPr lang="en-US"/>
        </a:p>
      </dgm:t>
    </dgm:pt>
    <dgm:pt modelId="{6E50DFC8-3141-473E-9AE8-891345134DBA}">
      <dgm:prSet phldrT="[Text]"/>
      <dgm:spPr/>
      <dgm:t>
        <a:bodyPr/>
        <a:lstStyle/>
        <a:p>
          <a:r>
            <a:rPr lang="en-US" dirty="0" smtClean="0"/>
            <a:t>Create a user with username – ‘root’ and password – ‘root’.</a:t>
          </a:r>
          <a:endParaRPr lang="en-US" dirty="0"/>
        </a:p>
      </dgm:t>
    </dgm:pt>
    <dgm:pt modelId="{493623ED-F2C9-4D09-B987-8D5E9968B8B8}" type="parTrans" cxnId="{37B0EB78-E7B6-4D05-8E30-D73F16C4EFB6}">
      <dgm:prSet/>
      <dgm:spPr/>
      <dgm:t>
        <a:bodyPr/>
        <a:lstStyle/>
        <a:p>
          <a:endParaRPr lang="en-US"/>
        </a:p>
      </dgm:t>
    </dgm:pt>
    <dgm:pt modelId="{4993FFD9-97DF-4C5E-B04B-50E5DFC6CC22}" type="sibTrans" cxnId="{37B0EB78-E7B6-4D05-8E30-D73F16C4EFB6}">
      <dgm:prSet/>
      <dgm:spPr/>
      <dgm:t>
        <a:bodyPr/>
        <a:lstStyle/>
        <a:p>
          <a:endParaRPr lang="en-US"/>
        </a:p>
      </dgm:t>
    </dgm:pt>
    <dgm:pt modelId="{44045B76-6D8B-4952-AED9-408B67E8833A}">
      <dgm:prSet phldrT="[Text]"/>
      <dgm:spPr/>
      <dgm:t>
        <a:bodyPr/>
        <a:lstStyle/>
        <a:p>
          <a:r>
            <a:rPr lang="en-US" dirty="0" smtClean="0"/>
            <a:t>Create a database – ‘fodder’.</a:t>
          </a:r>
          <a:endParaRPr lang="en-US" dirty="0"/>
        </a:p>
      </dgm:t>
    </dgm:pt>
    <dgm:pt modelId="{BEE749B1-B865-4430-B11C-B4C0A0B0E3E8}" type="parTrans" cxnId="{4BF13B1E-53FE-4AE7-BA8A-54EEF262EEB7}">
      <dgm:prSet/>
      <dgm:spPr/>
      <dgm:t>
        <a:bodyPr/>
        <a:lstStyle/>
        <a:p>
          <a:endParaRPr lang="en-US"/>
        </a:p>
      </dgm:t>
    </dgm:pt>
    <dgm:pt modelId="{72A10B80-871D-4029-9A3B-6F019F3B145C}" type="sibTrans" cxnId="{4BF13B1E-53FE-4AE7-BA8A-54EEF262EEB7}">
      <dgm:prSet/>
      <dgm:spPr/>
      <dgm:t>
        <a:bodyPr/>
        <a:lstStyle/>
        <a:p>
          <a:endParaRPr lang="en-US"/>
        </a:p>
      </dgm:t>
    </dgm:pt>
    <dgm:pt modelId="{2C96A94A-6BA5-4140-A094-1A3EB20E2DD5}">
      <dgm:prSet phldrT="[Text]"/>
      <dgm:spPr/>
      <dgm:t>
        <a:bodyPr/>
        <a:lstStyle/>
        <a:p>
          <a:r>
            <a:rPr lang="en-US" dirty="0" smtClean="0"/>
            <a:t>Grant all privileges on database ‘fodder’	 to the user ‘root’.</a:t>
          </a:r>
          <a:endParaRPr lang="en-US" dirty="0"/>
        </a:p>
      </dgm:t>
    </dgm:pt>
    <dgm:pt modelId="{6346F876-5E75-4EB7-B255-15C47A759723}" type="parTrans" cxnId="{21FFFD55-ABD9-4253-B6DA-1C8E197DBCCF}">
      <dgm:prSet/>
      <dgm:spPr/>
      <dgm:t>
        <a:bodyPr/>
        <a:lstStyle/>
        <a:p>
          <a:endParaRPr lang="en-US"/>
        </a:p>
      </dgm:t>
    </dgm:pt>
    <dgm:pt modelId="{BC2BB65D-5302-40E6-867E-74C0B1B8EB0D}" type="sibTrans" cxnId="{21FFFD55-ABD9-4253-B6DA-1C8E197DBCCF}">
      <dgm:prSet/>
      <dgm:spPr/>
      <dgm:t>
        <a:bodyPr/>
        <a:lstStyle/>
        <a:p>
          <a:endParaRPr lang="en-US"/>
        </a:p>
      </dgm:t>
    </dgm:pt>
    <dgm:pt modelId="{B6BDC5B3-4CA2-447E-AA66-FDDAD7F200B0}">
      <dgm:prSet phldrT="[Text]"/>
      <dgm:spPr/>
      <dgm:t>
        <a:bodyPr/>
        <a:lstStyle/>
        <a:p>
          <a:r>
            <a:rPr lang="en-US" dirty="0" smtClean="0"/>
            <a:t>Create a table ‘users’.</a:t>
          </a:r>
          <a:endParaRPr lang="en-US" dirty="0"/>
        </a:p>
      </dgm:t>
    </dgm:pt>
    <dgm:pt modelId="{60757D4D-72D5-43F6-B550-C4B30E882B73}" type="parTrans" cxnId="{749261D2-3FE2-44AE-B142-C5370CA80B48}">
      <dgm:prSet/>
      <dgm:spPr/>
      <dgm:t>
        <a:bodyPr/>
        <a:lstStyle/>
        <a:p>
          <a:endParaRPr lang="en-US"/>
        </a:p>
      </dgm:t>
    </dgm:pt>
    <dgm:pt modelId="{902B4B86-1B92-4C06-9ABC-D89C43DD05B7}" type="sibTrans" cxnId="{749261D2-3FE2-44AE-B142-C5370CA80B48}">
      <dgm:prSet/>
      <dgm:spPr/>
      <dgm:t>
        <a:bodyPr/>
        <a:lstStyle/>
        <a:p>
          <a:endParaRPr lang="en-US"/>
        </a:p>
      </dgm:t>
    </dgm:pt>
    <dgm:pt modelId="{19038B52-E3E8-452A-88FC-A001E262DA36}">
      <dgm:prSet phldrT="[Text]"/>
      <dgm:spPr/>
      <dgm:t>
        <a:bodyPr/>
        <a:lstStyle/>
        <a:p>
          <a:r>
            <a:rPr lang="en-US" dirty="0" smtClean="0"/>
            <a:t>Run the jar file of the software.</a:t>
          </a:r>
          <a:endParaRPr lang="en-US" dirty="0"/>
        </a:p>
      </dgm:t>
    </dgm:pt>
    <dgm:pt modelId="{75460E9F-34E0-4A12-A03D-3CA254BD24F8}" type="parTrans" cxnId="{702C59FB-FF6F-41F4-8E76-8B3A3802D9FA}">
      <dgm:prSet/>
      <dgm:spPr/>
      <dgm:t>
        <a:bodyPr/>
        <a:lstStyle/>
        <a:p>
          <a:endParaRPr lang="en-US"/>
        </a:p>
      </dgm:t>
    </dgm:pt>
    <dgm:pt modelId="{60B10FAA-BEE2-4F5E-B4F5-E00FCFFA5047}" type="sibTrans" cxnId="{702C59FB-FF6F-41F4-8E76-8B3A3802D9FA}">
      <dgm:prSet/>
      <dgm:spPr/>
      <dgm:t>
        <a:bodyPr/>
        <a:lstStyle/>
        <a:p>
          <a:endParaRPr lang="en-US"/>
        </a:p>
      </dgm:t>
    </dgm:pt>
    <dgm:pt modelId="{ABE2373C-7071-4E71-B02C-048701AC5004}" type="pres">
      <dgm:prSet presAssocID="{7F87561F-212C-4C67-852F-8FA8CF4D5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5D107-A3F3-4B4C-B577-C7441F7AB320}" type="pres">
      <dgm:prSet presAssocID="{61CF69E6-8D49-4A9E-85C9-2C58BE76EBE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690B-FD05-4800-B2E9-981A2C1D91AB}" type="pres">
      <dgm:prSet presAssocID="{A9425E8C-2D6C-4313-9D51-9DD35E00646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66BEB08-CC53-4764-8E6A-6A71E73B2163}" type="pres">
      <dgm:prSet presAssocID="{A9425E8C-2D6C-4313-9D51-9DD35E00646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D00B94E-13FD-4103-B185-D79FE18D547F}" type="pres">
      <dgm:prSet presAssocID="{6E50DFC8-3141-473E-9AE8-891345134D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2F419-CBA5-4B22-B88D-1FE11E151C23}" type="pres">
      <dgm:prSet presAssocID="{4993FFD9-97DF-4C5E-B04B-50E5DFC6CC2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9BB17C3-0263-4024-91D8-8F0FBE79095F}" type="pres">
      <dgm:prSet presAssocID="{4993FFD9-97DF-4C5E-B04B-50E5DFC6CC2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A26ACF9-8709-422E-ABAF-19E84E1ACA0F}" type="pres">
      <dgm:prSet presAssocID="{44045B76-6D8B-4952-AED9-408B67E8833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B74EE-8AAF-441F-B985-9A52046A73E8}" type="pres">
      <dgm:prSet presAssocID="{72A10B80-871D-4029-9A3B-6F019F3B145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7A0E676-B32B-43C3-8B21-EEC6E6F11CB3}" type="pres">
      <dgm:prSet presAssocID="{72A10B80-871D-4029-9A3B-6F019F3B145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477DD30-0304-49CF-9007-33F50446DD81}" type="pres">
      <dgm:prSet presAssocID="{2C96A94A-6BA5-4140-A094-1A3EB20E2DD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CE11A-61FD-43EB-A791-72CBB51F7404}" type="pres">
      <dgm:prSet presAssocID="{BC2BB65D-5302-40E6-867E-74C0B1B8EB0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4635BD8-53CC-45BD-82FC-16D4F5A0A704}" type="pres">
      <dgm:prSet presAssocID="{BC2BB65D-5302-40E6-867E-74C0B1B8EB0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A1B3A82-C30F-4B78-A51A-E288D5DC2272}" type="pres">
      <dgm:prSet presAssocID="{B6BDC5B3-4CA2-447E-AA66-FDDAD7F200B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BC227-2E51-43CD-8AC5-FE78D38B22A4}" type="pres">
      <dgm:prSet presAssocID="{902B4B86-1B92-4C06-9ABC-D89C43DD05B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241EC89-AA8C-4F1B-A483-C7FEC6292052}" type="pres">
      <dgm:prSet presAssocID="{902B4B86-1B92-4C06-9ABC-D89C43DD05B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0423FEB-F05E-4100-B8EB-CC94AA75CCDA}" type="pres">
      <dgm:prSet presAssocID="{19038B52-E3E8-452A-88FC-A001E262DA3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0EB78-E7B6-4D05-8E30-D73F16C4EFB6}" srcId="{7F87561F-212C-4C67-852F-8FA8CF4D565C}" destId="{6E50DFC8-3141-473E-9AE8-891345134DBA}" srcOrd="1" destOrd="0" parTransId="{493623ED-F2C9-4D09-B987-8D5E9968B8B8}" sibTransId="{4993FFD9-97DF-4C5E-B04B-50E5DFC6CC22}"/>
    <dgm:cxn modelId="{0C350D56-A1B6-470B-B3F7-BDC0C22C5E27}" type="presOf" srcId="{61CF69E6-8D49-4A9E-85C9-2C58BE76EBE1}" destId="{6965D107-A3F3-4B4C-B577-C7441F7AB320}" srcOrd="0" destOrd="0" presId="urn:microsoft.com/office/officeart/2005/8/layout/process5"/>
    <dgm:cxn modelId="{FB232CA1-9476-4F5C-8DD4-6738054EF793}" srcId="{7F87561F-212C-4C67-852F-8FA8CF4D565C}" destId="{61CF69E6-8D49-4A9E-85C9-2C58BE76EBE1}" srcOrd="0" destOrd="0" parTransId="{7BDC1BC1-40DC-4747-B6BB-F34E2B834CA3}" sibTransId="{A9425E8C-2D6C-4313-9D51-9DD35E006461}"/>
    <dgm:cxn modelId="{D689ABE4-46B0-4C84-B28A-2EEFFB7DC228}" type="presOf" srcId="{BC2BB65D-5302-40E6-867E-74C0B1B8EB0D}" destId="{54635BD8-53CC-45BD-82FC-16D4F5A0A704}" srcOrd="1" destOrd="0" presId="urn:microsoft.com/office/officeart/2005/8/layout/process5"/>
    <dgm:cxn modelId="{2C47FE20-08C7-468C-9787-1A7436D62D8C}" type="presOf" srcId="{6E50DFC8-3141-473E-9AE8-891345134DBA}" destId="{DD00B94E-13FD-4103-B185-D79FE18D547F}" srcOrd="0" destOrd="0" presId="urn:microsoft.com/office/officeart/2005/8/layout/process5"/>
    <dgm:cxn modelId="{DF2924CA-B45D-405F-8F46-6A43EF724AB5}" type="presOf" srcId="{BC2BB65D-5302-40E6-867E-74C0B1B8EB0D}" destId="{056CE11A-61FD-43EB-A791-72CBB51F7404}" srcOrd="0" destOrd="0" presId="urn:microsoft.com/office/officeart/2005/8/layout/process5"/>
    <dgm:cxn modelId="{749261D2-3FE2-44AE-B142-C5370CA80B48}" srcId="{7F87561F-212C-4C67-852F-8FA8CF4D565C}" destId="{B6BDC5B3-4CA2-447E-AA66-FDDAD7F200B0}" srcOrd="4" destOrd="0" parTransId="{60757D4D-72D5-43F6-B550-C4B30E882B73}" sibTransId="{902B4B86-1B92-4C06-9ABC-D89C43DD05B7}"/>
    <dgm:cxn modelId="{6A58C65B-1E6B-4A49-B2F2-84C7014A4689}" type="presOf" srcId="{72A10B80-871D-4029-9A3B-6F019F3B145C}" destId="{96DB74EE-8AAF-441F-B985-9A52046A73E8}" srcOrd="0" destOrd="0" presId="urn:microsoft.com/office/officeart/2005/8/layout/process5"/>
    <dgm:cxn modelId="{703F3C07-0800-4801-8B0A-99CCEDE48872}" type="presOf" srcId="{4993FFD9-97DF-4C5E-B04B-50E5DFC6CC22}" destId="{89BB17C3-0263-4024-91D8-8F0FBE79095F}" srcOrd="1" destOrd="0" presId="urn:microsoft.com/office/officeart/2005/8/layout/process5"/>
    <dgm:cxn modelId="{4BF13B1E-53FE-4AE7-BA8A-54EEF262EEB7}" srcId="{7F87561F-212C-4C67-852F-8FA8CF4D565C}" destId="{44045B76-6D8B-4952-AED9-408B67E8833A}" srcOrd="2" destOrd="0" parTransId="{BEE749B1-B865-4430-B11C-B4C0A0B0E3E8}" sibTransId="{72A10B80-871D-4029-9A3B-6F019F3B145C}"/>
    <dgm:cxn modelId="{AFE440FF-6457-4E59-A9FC-A77AD985C538}" type="presOf" srcId="{7F87561F-212C-4C67-852F-8FA8CF4D565C}" destId="{ABE2373C-7071-4E71-B02C-048701AC5004}" srcOrd="0" destOrd="0" presId="urn:microsoft.com/office/officeart/2005/8/layout/process5"/>
    <dgm:cxn modelId="{7EBAA66B-57DF-4FE6-AAAB-DE50B3808AE7}" type="presOf" srcId="{4993FFD9-97DF-4C5E-B04B-50E5DFC6CC22}" destId="{6362F419-CBA5-4B22-B88D-1FE11E151C23}" srcOrd="0" destOrd="0" presId="urn:microsoft.com/office/officeart/2005/8/layout/process5"/>
    <dgm:cxn modelId="{73CF6413-82A4-4453-BA97-7C219049B610}" type="presOf" srcId="{A9425E8C-2D6C-4313-9D51-9DD35E006461}" destId="{9891690B-FD05-4800-B2E9-981A2C1D91AB}" srcOrd="0" destOrd="0" presId="urn:microsoft.com/office/officeart/2005/8/layout/process5"/>
    <dgm:cxn modelId="{619906CC-4388-4197-AF94-BFC6A8CA15E8}" type="presOf" srcId="{44045B76-6D8B-4952-AED9-408B67E8833A}" destId="{7A26ACF9-8709-422E-ABAF-19E84E1ACA0F}" srcOrd="0" destOrd="0" presId="urn:microsoft.com/office/officeart/2005/8/layout/process5"/>
    <dgm:cxn modelId="{F698F1C5-01E2-4D94-8895-8F35359E2BCE}" type="presOf" srcId="{72A10B80-871D-4029-9A3B-6F019F3B145C}" destId="{87A0E676-B32B-43C3-8B21-EEC6E6F11CB3}" srcOrd="1" destOrd="0" presId="urn:microsoft.com/office/officeart/2005/8/layout/process5"/>
    <dgm:cxn modelId="{21FFFD55-ABD9-4253-B6DA-1C8E197DBCCF}" srcId="{7F87561F-212C-4C67-852F-8FA8CF4D565C}" destId="{2C96A94A-6BA5-4140-A094-1A3EB20E2DD5}" srcOrd="3" destOrd="0" parTransId="{6346F876-5E75-4EB7-B255-15C47A759723}" sibTransId="{BC2BB65D-5302-40E6-867E-74C0B1B8EB0D}"/>
    <dgm:cxn modelId="{6BE5451D-1DB2-486C-88F5-4033D791146D}" type="presOf" srcId="{19038B52-E3E8-452A-88FC-A001E262DA36}" destId="{60423FEB-F05E-4100-B8EB-CC94AA75CCDA}" srcOrd="0" destOrd="0" presId="urn:microsoft.com/office/officeart/2005/8/layout/process5"/>
    <dgm:cxn modelId="{F987467C-D2CF-46DB-BE2E-F7E2BEF3C90F}" type="presOf" srcId="{B6BDC5B3-4CA2-447E-AA66-FDDAD7F200B0}" destId="{4A1B3A82-C30F-4B78-A51A-E288D5DC2272}" srcOrd="0" destOrd="0" presId="urn:microsoft.com/office/officeart/2005/8/layout/process5"/>
    <dgm:cxn modelId="{FBD71211-187C-40A2-8978-0A56D4790554}" type="presOf" srcId="{2C96A94A-6BA5-4140-A094-1A3EB20E2DD5}" destId="{3477DD30-0304-49CF-9007-33F50446DD81}" srcOrd="0" destOrd="0" presId="urn:microsoft.com/office/officeart/2005/8/layout/process5"/>
    <dgm:cxn modelId="{0638FCC1-F8B2-43C3-B05D-B1EBA61B3F9B}" type="presOf" srcId="{902B4B86-1B92-4C06-9ABC-D89C43DD05B7}" destId="{ABABC227-2E51-43CD-8AC5-FE78D38B22A4}" srcOrd="0" destOrd="0" presId="urn:microsoft.com/office/officeart/2005/8/layout/process5"/>
    <dgm:cxn modelId="{702C59FB-FF6F-41F4-8E76-8B3A3802D9FA}" srcId="{7F87561F-212C-4C67-852F-8FA8CF4D565C}" destId="{19038B52-E3E8-452A-88FC-A001E262DA36}" srcOrd="5" destOrd="0" parTransId="{75460E9F-34E0-4A12-A03D-3CA254BD24F8}" sibTransId="{60B10FAA-BEE2-4F5E-B4F5-E00FCFFA5047}"/>
    <dgm:cxn modelId="{BF0C3E0C-B435-4E84-8886-BCD2C1AD81F2}" type="presOf" srcId="{A9425E8C-2D6C-4313-9D51-9DD35E006461}" destId="{266BEB08-CC53-4764-8E6A-6A71E73B2163}" srcOrd="1" destOrd="0" presId="urn:microsoft.com/office/officeart/2005/8/layout/process5"/>
    <dgm:cxn modelId="{570D4B94-BBA9-4651-BE9A-DA84394DCAE2}" type="presOf" srcId="{902B4B86-1B92-4C06-9ABC-D89C43DD05B7}" destId="{F241EC89-AA8C-4F1B-A483-C7FEC6292052}" srcOrd="1" destOrd="0" presId="urn:microsoft.com/office/officeart/2005/8/layout/process5"/>
    <dgm:cxn modelId="{744FCDBC-FCA8-4265-A04A-AFAEFCA3152F}" type="presParOf" srcId="{ABE2373C-7071-4E71-B02C-048701AC5004}" destId="{6965D107-A3F3-4B4C-B577-C7441F7AB320}" srcOrd="0" destOrd="0" presId="urn:microsoft.com/office/officeart/2005/8/layout/process5"/>
    <dgm:cxn modelId="{48ECFB33-8295-4B46-AE04-8B5C57BE5EDF}" type="presParOf" srcId="{ABE2373C-7071-4E71-B02C-048701AC5004}" destId="{9891690B-FD05-4800-B2E9-981A2C1D91AB}" srcOrd="1" destOrd="0" presId="urn:microsoft.com/office/officeart/2005/8/layout/process5"/>
    <dgm:cxn modelId="{D8A04B3B-91AB-472D-9629-9EDC31C23842}" type="presParOf" srcId="{9891690B-FD05-4800-B2E9-981A2C1D91AB}" destId="{266BEB08-CC53-4764-8E6A-6A71E73B2163}" srcOrd="0" destOrd="0" presId="urn:microsoft.com/office/officeart/2005/8/layout/process5"/>
    <dgm:cxn modelId="{4B4E6329-C20A-4350-A131-68F49AE19D43}" type="presParOf" srcId="{ABE2373C-7071-4E71-B02C-048701AC5004}" destId="{DD00B94E-13FD-4103-B185-D79FE18D547F}" srcOrd="2" destOrd="0" presId="urn:microsoft.com/office/officeart/2005/8/layout/process5"/>
    <dgm:cxn modelId="{9B2B1784-13E0-4078-AC10-B72AD4552988}" type="presParOf" srcId="{ABE2373C-7071-4E71-B02C-048701AC5004}" destId="{6362F419-CBA5-4B22-B88D-1FE11E151C23}" srcOrd="3" destOrd="0" presId="urn:microsoft.com/office/officeart/2005/8/layout/process5"/>
    <dgm:cxn modelId="{51594DD6-9FF4-4D9F-87B5-B9ACE82EFBE2}" type="presParOf" srcId="{6362F419-CBA5-4B22-B88D-1FE11E151C23}" destId="{89BB17C3-0263-4024-91D8-8F0FBE79095F}" srcOrd="0" destOrd="0" presId="urn:microsoft.com/office/officeart/2005/8/layout/process5"/>
    <dgm:cxn modelId="{A377DB6B-BD05-488A-A69A-D5807F695F15}" type="presParOf" srcId="{ABE2373C-7071-4E71-B02C-048701AC5004}" destId="{7A26ACF9-8709-422E-ABAF-19E84E1ACA0F}" srcOrd="4" destOrd="0" presId="urn:microsoft.com/office/officeart/2005/8/layout/process5"/>
    <dgm:cxn modelId="{A60EF142-1E1C-4053-BA62-D703765D344A}" type="presParOf" srcId="{ABE2373C-7071-4E71-B02C-048701AC5004}" destId="{96DB74EE-8AAF-441F-B985-9A52046A73E8}" srcOrd="5" destOrd="0" presId="urn:microsoft.com/office/officeart/2005/8/layout/process5"/>
    <dgm:cxn modelId="{4669B794-CDD4-4E5F-B127-C48F0A7EA0DA}" type="presParOf" srcId="{96DB74EE-8AAF-441F-B985-9A52046A73E8}" destId="{87A0E676-B32B-43C3-8B21-EEC6E6F11CB3}" srcOrd="0" destOrd="0" presId="urn:microsoft.com/office/officeart/2005/8/layout/process5"/>
    <dgm:cxn modelId="{C2B30C57-137B-4A7C-9124-F89A9DA39DCC}" type="presParOf" srcId="{ABE2373C-7071-4E71-B02C-048701AC5004}" destId="{3477DD30-0304-49CF-9007-33F50446DD81}" srcOrd="6" destOrd="0" presId="urn:microsoft.com/office/officeart/2005/8/layout/process5"/>
    <dgm:cxn modelId="{E65B14C8-3447-4C8C-B340-D30CE5A8EBDE}" type="presParOf" srcId="{ABE2373C-7071-4E71-B02C-048701AC5004}" destId="{056CE11A-61FD-43EB-A791-72CBB51F7404}" srcOrd="7" destOrd="0" presId="urn:microsoft.com/office/officeart/2005/8/layout/process5"/>
    <dgm:cxn modelId="{20DA21A3-2789-4E41-A2D1-1BF8603CA1ED}" type="presParOf" srcId="{056CE11A-61FD-43EB-A791-72CBB51F7404}" destId="{54635BD8-53CC-45BD-82FC-16D4F5A0A704}" srcOrd="0" destOrd="0" presId="urn:microsoft.com/office/officeart/2005/8/layout/process5"/>
    <dgm:cxn modelId="{91B3E8F4-E236-4B64-BD45-86B594F68D80}" type="presParOf" srcId="{ABE2373C-7071-4E71-B02C-048701AC5004}" destId="{4A1B3A82-C30F-4B78-A51A-E288D5DC2272}" srcOrd="8" destOrd="0" presId="urn:microsoft.com/office/officeart/2005/8/layout/process5"/>
    <dgm:cxn modelId="{DB04ED30-E891-44D0-B658-3B69EDAAC00A}" type="presParOf" srcId="{ABE2373C-7071-4E71-B02C-048701AC5004}" destId="{ABABC227-2E51-43CD-8AC5-FE78D38B22A4}" srcOrd="9" destOrd="0" presId="urn:microsoft.com/office/officeart/2005/8/layout/process5"/>
    <dgm:cxn modelId="{139DD6DC-FCC6-43DC-8000-9F2105228436}" type="presParOf" srcId="{ABABC227-2E51-43CD-8AC5-FE78D38B22A4}" destId="{F241EC89-AA8C-4F1B-A483-C7FEC6292052}" srcOrd="0" destOrd="0" presId="urn:microsoft.com/office/officeart/2005/8/layout/process5"/>
    <dgm:cxn modelId="{2807C04A-BD51-479D-AB17-0036DFD24C47}" type="presParOf" srcId="{ABE2373C-7071-4E71-B02C-048701AC5004}" destId="{60423FEB-F05E-4100-B8EB-CC94AA75CCD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CCBEA-1C06-44A7-A70D-C6D2AA628C63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2F04512-F268-4372-A2FD-EDE6402FDB0A}">
      <dgm:prSet phldrT="[Text]"/>
      <dgm:spPr/>
      <dgm:t>
        <a:bodyPr/>
        <a:lstStyle/>
        <a:p>
          <a:r>
            <a:rPr lang="en-US" dirty="0" smtClean="0"/>
            <a:t>Source code of the working software.</a:t>
          </a:r>
          <a:endParaRPr lang="en-US" dirty="0"/>
        </a:p>
      </dgm:t>
    </dgm:pt>
    <dgm:pt modelId="{A36A8782-F6AF-448C-9A1D-E33BB631842C}" type="parTrans" cxnId="{097BA0E8-EDE0-4C41-8C37-9CA6B7A665ED}">
      <dgm:prSet/>
      <dgm:spPr/>
      <dgm:t>
        <a:bodyPr/>
        <a:lstStyle/>
        <a:p>
          <a:endParaRPr lang="en-US"/>
        </a:p>
      </dgm:t>
    </dgm:pt>
    <dgm:pt modelId="{C060C613-1AE6-401C-9F86-FB766E7B93D8}" type="sibTrans" cxnId="{097BA0E8-EDE0-4C41-8C37-9CA6B7A665ED}">
      <dgm:prSet/>
      <dgm:spPr/>
      <dgm:t>
        <a:bodyPr/>
        <a:lstStyle/>
        <a:p>
          <a:endParaRPr lang="en-US"/>
        </a:p>
      </dgm:t>
    </dgm:pt>
    <dgm:pt modelId="{50DDB1C1-94B2-4D3F-94A4-D82B7DA94F2D}">
      <dgm:prSet phldrT="[Text]"/>
      <dgm:spPr/>
      <dgm:t>
        <a:bodyPr/>
        <a:lstStyle/>
        <a:p>
          <a:r>
            <a:rPr lang="en-US" dirty="0" smtClean="0"/>
            <a:t>Executable jar file.</a:t>
          </a:r>
          <a:endParaRPr lang="en-US" dirty="0"/>
        </a:p>
      </dgm:t>
    </dgm:pt>
    <dgm:pt modelId="{F93805F8-3171-4B60-8BAF-7C3906DCF9F6}" type="parTrans" cxnId="{1E701FFA-F7F3-4032-ADD5-31FDE1C5808E}">
      <dgm:prSet/>
      <dgm:spPr/>
      <dgm:t>
        <a:bodyPr/>
        <a:lstStyle/>
        <a:p>
          <a:endParaRPr lang="en-US"/>
        </a:p>
      </dgm:t>
    </dgm:pt>
    <dgm:pt modelId="{33B203BE-793D-41AC-86BF-CF4DF23451DB}" type="sibTrans" cxnId="{1E701FFA-F7F3-4032-ADD5-31FDE1C5808E}">
      <dgm:prSet/>
      <dgm:spPr/>
      <dgm:t>
        <a:bodyPr/>
        <a:lstStyle/>
        <a:p>
          <a:endParaRPr lang="en-US"/>
        </a:p>
      </dgm:t>
    </dgm:pt>
    <dgm:pt modelId="{BC25E217-9A89-4C09-B541-27AEFBBC8EBF}">
      <dgm:prSet phldrT="[Text]"/>
      <dgm:spPr/>
      <dgm:t>
        <a:bodyPr/>
        <a:lstStyle/>
        <a:p>
          <a:r>
            <a:rPr lang="en-US" dirty="0" smtClean="0"/>
            <a:t>UML Diagrams.</a:t>
          </a:r>
          <a:endParaRPr lang="en-US" dirty="0"/>
        </a:p>
      </dgm:t>
    </dgm:pt>
    <dgm:pt modelId="{E55D3558-F7FE-4C6F-A738-4EBDC27FB55A}" type="parTrans" cxnId="{1602923E-31E4-4055-B79F-7E977543C2A5}">
      <dgm:prSet/>
      <dgm:spPr/>
      <dgm:t>
        <a:bodyPr/>
        <a:lstStyle/>
        <a:p>
          <a:endParaRPr lang="en-US"/>
        </a:p>
      </dgm:t>
    </dgm:pt>
    <dgm:pt modelId="{97CD5753-E7C5-4BC3-8473-38319B5ECAB4}" type="sibTrans" cxnId="{1602923E-31E4-4055-B79F-7E977543C2A5}">
      <dgm:prSet/>
      <dgm:spPr/>
      <dgm:t>
        <a:bodyPr/>
        <a:lstStyle/>
        <a:p>
          <a:endParaRPr lang="en-US"/>
        </a:p>
      </dgm:t>
    </dgm:pt>
    <dgm:pt modelId="{FDA2506E-CB41-40A3-B475-0450C68CCF93}">
      <dgm:prSet phldrT="[Text]"/>
      <dgm:spPr/>
      <dgm:t>
        <a:bodyPr/>
        <a:lstStyle/>
        <a:p>
          <a:r>
            <a:rPr lang="en-US" dirty="0" smtClean="0"/>
            <a:t>Project Report.</a:t>
          </a:r>
          <a:endParaRPr lang="en-US" dirty="0"/>
        </a:p>
      </dgm:t>
    </dgm:pt>
    <dgm:pt modelId="{B3BE42DE-B8DF-4D4D-9E22-825232A33EB1}" type="parTrans" cxnId="{5CE1DACE-164B-4F57-81F6-BF177AD5C414}">
      <dgm:prSet/>
      <dgm:spPr/>
      <dgm:t>
        <a:bodyPr/>
        <a:lstStyle/>
        <a:p>
          <a:endParaRPr lang="en-US"/>
        </a:p>
      </dgm:t>
    </dgm:pt>
    <dgm:pt modelId="{00D738D4-652D-4BAF-A45A-AD8B128BFBDE}" type="sibTrans" cxnId="{5CE1DACE-164B-4F57-81F6-BF177AD5C414}">
      <dgm:prSet/>
      <dgm:spPr/>
      <dgm:t>
        <a:bodyPr/>
        <a:lstStyle/>
        <a:p>
          <a:endParaRPr lang="en-US"/>
        </a:p>
      </dgm:t>
    </dgm:pt>
    <dgm:pt modelId="{51385D38-C3BD-4F00-A89E-6941A8A912C9}" type="pres">
      <dgm:prSet presAssocID="{04BCCBEA-1C06-44A7-A70D-C6D2AA628C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4E9155C-3C6C-481E-B8EF-E51E3E394287}" type="pres">
      <dgm:prSet presAssocID="{04BCCBEA-1C06-44A7-A70D-C6D2AA628C63}" presName="Name1" presStyleCnt="0"/>
      <dgm:spPr/>
    </dgm:pt>
    <dgm:pt modelId="{D2AF27B7-59A8-4ADB-A8B2-5DD7B687C09D}" type="pres">
      <dgm:prSet presAssocID="{04BCCBEA-1C06-44A7-A70D-C6D2AA628C63}" presName="cycle" presStyleCnt="0"/>
      <dgm:spPr/>
    </dgm:pt>
    <dgm:pt modelId="{3591CFB2-1A9E-47B0-8D55-700E95732BEF}" type="pres">
      <dgm:prSet presAssocID="{04BCCBEA-1C06-44A7-A70D-C6D2AA628C63}" presName="srcNode" presStyleLbl="node1" presStyleIdx="0" presStyleCnt="4"/>
      <dgm:spPr/>
    </dgm:pt>
    <dgm:pt modelId="{33FC6025-E1AF-4756-8367-D1836CD87503}" type="pres">
      <dgm:prSet presAssocID="{04BCCBEA-1C06-44A7-A70D-C6D2AA628C63}" presName="conn" presStyleLbl="parChTrans1D2" presStyleIdx="0" presStyleCnt="1"/>
      <dgm:spPr/>
      <dgm:t>
        <a:bodyPr/>
        <a:lstStyle/>
        <a:p>
          <a:endParaRPr lang="en-US"/>
        </a:p>
      </dgm:t>
    </dgm:pt>
    <dgm:pt modelId="{DB7C2401-151B-4027-BACA-F7C15F83C6D7}" type="pres">
      <dgm:prSet presAssocID="{04BCCBEA-1C06-44A7-A70D-C6D2AA628C63}" presName="extraNode" presStyleLbl="node1" presStyleIdx="0" presStyleCnt="4"/>
      <dgm:spPr/>
    </dgm:pt>
    <dgm:pt modelId="{B7A25633-B470-4D6D-AD24-F12113632568}" type="pres">
      <dgm:prSet presAssocID="{04BCCBEA-1C06-44A7-A70D-C6D2AA628C63}" presName="dstNode" presStyleLbl="node1" presStyleIdx="0" presStyleCnt="4"/>
      <dgm:spPr/>
    </dgm:pt>
    <dgm:pt modelId="{8F12C0E9-2F4C-46D4-ABBF-8C23B3CFEC5E}" type="pres">
      <dgm:prSet presAssocID="{F2F04512-F268-4372-A2FD-EDE6402FDB0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D306D-11D3-4951-BE8D-05A6EEB9C9F0}" type="pres">
      <dgm:prSet presAssocID="{F2F04512-F268-4372-A2FD-EDE6402FDB0A}" presName="accent_1" presStyleCnt="0"/>
      <dgm:spPr/>
    </dgm:pt>
    <dgm:pt modelId="{0055CD7E-D16C-4E47-BE09-B00995760555}" type="pres">
      <dgm:prSet presAssocID="{F2F04512-F268-4372-A2FD-EDE6402FDB0A}" presName="accentRepeatNode" presStyleLbl="solidFgAcc1" presStyleIdx="0" presStyleCnt="4"/>
      <dgm:spPr/>
    </dgm:pt>
    <dgm:pt modelId="{F79FBC24-2537-4685-A486-3BDD84499126}" type="pres">
      <dgm:prSet presAssocID="{50DDB1C1-94B2-4D3F-94A4-D82B7DA94F2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446F6-0F07-42BF-9B73-24500747F90C}" type="pres">
      <dgm:prSet presAssocID="{50DDB1C1-94B2-4D3F-94A4-D82B7DA94F2D}" presName="accent_2" presStyleCnt="0"/>
      <dgm:spPr/>
    </dgm:pt>
    <dgm:pt modelId="{D063CB98-DB19-4892-9ECF-1E93DD8B1859}" type="pres">
      <dgm:prSet presAssocID="{50DDB1C1-94B2-4D3F-94A4-D82B7DA94F2D}" presName="accentRepeatNode" presStyleLbl="solidFgAcc1" presStyleIdx="1" presStyleCnt="4"/>
      <dgm:spPr/>
    </dgm:pt>
    <dgm:pt modelId="{1E97B219-1DEA-4343-834B-F828A32E30DA}" type="pres">
      <dgm:prSet presAssocID="{BC25E217-9A89-4C09-B541-27AEFBBC8EB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55EA0-5414-4A76-8A40-93B1AD681BAD}" type="pres">
      <dgm:prSet presAssocID="{BC25E217-9A89-4C09-B541-27AEFBBC8EBF}" presName="accent_3" presStyleCnt="0"/>
      <dgm:spPr/>
    </dgm:pt>
    <dgm:pt modelId="{F6BE5225-3E81-4798-8228-EAC5CA49C3D5}" type="pres">
      <dgm:prSet presAssocID="{BC25E217-9A89-4C09-B541-27AEFBBC8EBF}" presName="accentRepeatNode" presStyleLbl="solidFgAcc1" presStyleIdx="2" presStyleCnt="4"/>
      <dgm:spPr/>
    </dgm:pt>
    <dgm:pt modelId="{125FC2CA-23C3-4133-AA00-10963BC9DE31}" type="pres">
      <dgm:prSet presAssocID="{FDA2506E-CB41-40A3-B475-0450C68CCF9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84332-D38D-4C83-B3AD-72A8FA6EC92A}" type="pres">
      <dgm:prSet presAssocID="{FDA2506E-CB41-40A3-B475-0450C68CCF93}" presName="accent_4" presStyleCnt="0"/>
      <dgm:spPr/>
    </dgm:pt>
    <dgm:pt modelId="{13BE7865-D271-402A-83F3-1C512DD42C8C}" type="pres">
      <dgm:prSet presAssocID="{FDA2506E-CB41-40A3-B475-0450C68CCF93}" presName="accentRepeatNode" presStyleLbl="solidFgAcc1" presStyleIdx="3" presStyleCnt="4"/>
      <dgm:spPr/>
    </dgm:pt>
  </dgm:ptLst>
  <dgm:cxnLst>
    <dgm:cxn modelId="{274C6C8E-9B43-4C8E-910F-A068A8932706}" type="presOf" srcId="{F2F04512-F268-4372-A2FD-EDE6402FDB0A}" destId="{8F12C0E9-2F4C-46D4-ABBF-8C23B3CFEC5E}" srcOrd="0" destOrd="0" presId="urn:microsoft.com/office/officeart/2008/layout/VerticalCurvedList"/>
    <dgm:cxn modelId="{BA8DAC70-1DCB-4592-BA82-B4FC211B7694}" type="presOf" srcId="{50DDB1C1-94B2-4D3F-94A4-D82B7DA94F2D}" destId="{F79FBC24-2537-4685-A486-3BDD84499126}" srcOrd="0" destOrd="0" presId="urn:microsoft.com/office/officeart/2008/layout/VerticalCurvedList"/>
    <dgm:cxn modelId="{CD1E8A28-F7AB-4BF5-8278-2C840DBE6742}" type="presOf" srcId="{FDA2506E-CB41-40A3-B475-0450C68CCF93}" destId="{125FC2CA-23C3-4133-AA00-10963BC9DE31}" srcOrd="0" destOrd="0" presId="urn:microsoft.com/office/officeart/2008/layout/VerticalCurvedList"/>
    <dgm:cxn modelId="{1E701FFA-F7F3-4032-ADD5-31FDE1C5808E}" srcId="{04BCCBEA-1C06-44A7-A70D-C6D2AA628C63}" destId="{50DDB1C1-94B2-4D3F-94A4-D82B7DA94F2D}" srcOrd="1" destOrd="0" parTransId="{F93805F8-3171-4B60-8BAF-7C3906DCF9F6}" sibTransId="{33B203BE-793D-41AC-86BF-CF4DF23451DB}"/>
    <dgm:cxn modelId="{5CE1DACE-164B-4F57-81F6-BF177AD5C414}" srcId="{04BCCBEA-1C06-44A7-A70D-C6D2AA628C63}" destId="{FDA2506E-CB41-40A3-B475-0450C68CCF93}" srcOrd="3" destOrd="0" parTransId="{B3BE42DE-B8DF-4D4D-9E22-825232A33EB1}" sibTransId="{00D738D4-652D-4BAF-A45A-AD8B128BFBDE}"/>
    <dgm:cxn modelId="{BE631FDC-181E-4995-BD37-CE01F2170723}" type="presOf" srcId="{C060C613-1AE6-401C-9F86-FB766E7B93D8}" destId="{33FC6025-E1AF-4756-8367-D1836CD87503}" srcOrd="0" destOrd="0" presId="urn:microsoft.com/office/officeart/2008/layout/VerticalCurvedList"/>
    <dgm:cxn modelId="{24436E5C-012A-4BF1-807D-CDD23C1BF7C4}" type="presOf" srcId="{04BCCBEA-1C06-44A7-A70D-C6D2AA628C63}" destId="{51385D38-C3BD-4F00-A89E-6941A8A912C9}" srcOrd="0" destOrd="0" presId="urn:microsoft.com/office/officeart/2008/layout/VerticalCurvedList"/>
    <dgm:cxn modelId="{2E5429E5-7CBB-4714-885B-9140379BCA36}" type="presOf" srcId="{BC25E217-9A89-4C09-B541-27AEFBBC8EBF}" destId="{1E97B219-1DEA-4343-834B-F828A32E30DA}" srcOrd="0" destOrd="0" presId="urn:microsoft.com/office/officeart/2008/layout/VerticalCurvedList"/>
    <dgm:cxn modelId="{097BA0E8-EDE0-4C41-8C37-9CA6B7A665ED}" srcId="{04BCCBEA-1C06-44A7-A70D-C6D2AA628C63}" destId="{F2F04512-F268-4372-A2FD-EDE6402FDB0A}" srcOrd="0" destOrd="0" parTransId="{A36A8782-F6AF-448C-9A1D-E33BB631842C}" sibTransId="{C060C613-1AE6-401C-9F86-FB766E7B93D8}"/>
    <dgm:cxn modelId="{1602923E-31E4-4055-B79F-7E977543C2A5}" srcId="{04BCCBEA-1C06-44A7-A70D-C6D2AA628C63}" destId="{BC25E217-9A89-4C09-B541-27AEFBBC8EBF}" srcOrd="2" destOrd="0" parTransId="{E55D3558-F7FE-4C6F-A738-4EBDC27FB55A}" sibTransId="{97CD5753-E7C5-4BC3-8473-38319B5ECAB4}"/>
    <dgm:cxn modelId="{803B6302-879B-4682-A0BD-4E4672E38703}" type="presParOf" srcId="{51385D38-C3BD-4F00-A89E-6941A8A912C9}" destId="{54E9155C-3C6C-481E-B8EF-E51E3E394287}" srcOrd="0" destOrd="0" presId="urn:microsoft.com/office/officeart/2008/layout/VerticalCurvedList"/>
    <dgm:cxn modelId="{5CAB633F-D519-4EE5-B3A4-470080F4A80A}" type="presParOf" srcId="{54E9155C-3C6C-481E-B8EF-E51E3E394287}" destId="{D2AF27B7-59A8-4ADB-A8B2-5DD7B687C09D}" srcOrd="0" destOrd="0" presId="urn:microsoft.com/office/officeart/2008/layout/VerticalCurvedList"/>
    <dgm:cxn modelId="{42636562-ADCE-41CE-B002-65BD867DEA17}" type="presParOf" srcId="{D2AF27B7-59A8-4ADB-A8B2-5DD7B687C09D}" destId="{3591CFB2-1A9E-47B0-8D55-700E95732BEF}" srcOrd="0" destOrd="0" presId="urn:microsoft.com/office/officeart/2008/layout/VerticalCurvedList"/>
    <dgm:cxn modelId="{61242B4B-A896-4C44-8789-55AEA2E41A1A}" type="presParOf" srcId="{D2AF27B7-59A8-4ADB-A8B2-5DD7B687C09D}" destId="{33FC6025-E1AF-4756-8367-D1836CD87503}" srcOrd="1" destOrd="0" presId="urn:microsoft.com/office/officeart/2008/layout/VerticalCurvedList"/>
    <dgm:cxn modelId="{BB95B39B-07F5-4B26-B6B7-783FFCED11FF}" type="presParOf" srcId="{D2AF27B7-59A8-4ADB-A8B2-5DD7B687C09D}" destId="{DB7C2401-151B-4027-BACA-F7C15F83C6D7}" srcOrd="2" destOrd="0" presId="urn:microsoft.com/office/officeart/2008/layout/VerticalCurvedList"/>
    <dgm:cxn modelId="{08354A49-9BD6-4769-A99A-26B3764C4361}" type="presParOf" srcId="{D2AF27B7-59A8-4ADB-A8B2-5DD7B687C09D}" destId="{B7A25633-B470-4D6D-AD24-F12113632568}" srcOrd="3" destOrd="0" presId="urn:microsoft.com/office/officeart/2008/layout/VerticalCurvedList"/>
    <dgm:cxn modelId="{AF9583BD-2404-435A-8D3B-AA350AB0D73A}" type="presParOf" srcId="{54E9155C-3C6C-481E-B8EF-E51E3E394287}" destId="{8F12C0E9-2F4C-46D4-ABBF-8C23B3CFEC5E}" srcOrd="1" destOrd="0" presId="urn:microsoft.com/office/officeart/2008/layout/VerticalCurvedList"/>
    <dgm:cxn modelId="{C1041B66-15AD-4871-9127-5B312C59BEAA}" type="presParOf" srcId="{54E9155C-3C6C-481E-B8EF-E51E3E394287}" destId="{036D306D-11D3-4951-BE8D-05A6EEB9C9F0}" srcOrd="2" destOrd="0" presId="urn:microsoft.com/office/officeart/2008/layout/VerticalCurvedList"/>
    <dgm:cxn modelId="{52E7C74D-BC1D-435A-8160-4C7E7D6603CB}" type="presParOf" srcId="{036D306D-11D3-4951-BE8D-05A6EEB9C9F0}" destId="{0055CD7E-D16C-4E47-BE09-B00995760555}" srcOrd="0" destOrd="0" presId="urn:microsoft.com/office/officeart/2008/layout/VerticalCurvedList"/>
    <dgm:cxn modelId="{5F79CE5D-0BCB-4DD7-90A9-C7E33BEDCF1A}" type="presParOf" srcId="{54E9155C-3C6C-481E-B8EF-E51E3E394287}" destId="{F79FBC24-2537-4685-A486-3BDD84499126}" srcOrd="3" destOrd="0" presId="urn:microsoft.com/office/officeart/2008/layout/VerticalCurvedList"/>
    <dgm:cxn modelId="{87BE02B1-0553-4BA6-B21E-94B5BF4A713D}" type="presParOf" srcId="{54E9155C-3C6C-481E-B8EF-E51E3E394287}" destId="{FE4446F6-0F07-42BF-9B73-24500747F90C}" srcOrd="4" destOrd="0" presId="urn:microsoft.com/office/officeart/2008/layout/VerticalCurvedList"/>
    <dgm:cxn modelId="{4268B126-2184-4207-B635-BCF754DFF2D8}" type="presParOf" srcId="{FE4446F6-0F07-42BF-9B73-24500747F90C}" destId="{D063CB98-DB19-4892-9ECF-1E93DD8B1859}" srcOrd="0" destOrd="0" presId="urn:microsoft.com/office/officeart/2008/layout/VerticalCurvedList"/>
    <dgm:cxn modelId="{B47128E7-D35B-406F-A11A-1CC7B228564A}" type="presParOf" srcId="{54E9155C-3C6C-481E-B8EF-E51E3E394287}" destId="{1E97B219-1DEA-4343-834B-F828A32E30DA}" srcOrd="5" destOrd="0" presId="urn:microsoft.com/office/officeart/2008/layout/VerticalCurvedList"/>
    <dgm:cxn modelId="{E22F7548-A646-483E-8636-CA23BB3770AD}" type="presParOf" srcId="{54E9155C-3C6C-481E-B8EF-E51E3E394287}" destId="{C7255EA0-5414-4A76-8A40-93B1AD681BAD}" srcOrd="6" destOrd="0" presId="urn:microsoft.com/office/officeart/2008/layout/VerticalCurvedList"/>
    <dgm:cxn modelId="{F21DC8DE-C44F-4104-B2C9-9A748AECE330}" type="presParOf" srcId="{C7255EA0-5414-4A76-8A40-93B1AD681BAD}" destId="{F6BE5225-3E81-4798-8228-EAC5CA49C3D5}" srcOrd="0" destOrd="0" presId="urn:microsoft.com/office/officeart/2008/layout/VerticalCurvedList"/>
    <dgm:cxn modelId="{2D883A85-25EC-4649-97CB-2F61D120996E}" type="presParOf" srcId="{54E9155C-3C6C-481E-B8EF-E51E3E394287}" destId="{125FC2CA-23C3-4133-AA00-10963BC9DE31}" srcOrd="7" destOrd="0" presId="urn:microsoft.com/office/officeart/2008/layout/VerticalCurvedList"/>
    <dgm:cxn modelId="{B9F302F3-5F29-4F17-A616-4B7AF51A070B}" type="presParOf" srcId="{54E9155C-3C6C-481E-B8EF-E51E3E394287}" destId="{E5A84332-D38D-4C83-B3AD-72A8FA6EC92A}" srcOrd="8" destOrd="0" presId="urn:microsoft.com/office/officeart/2008/layout/VerticalCurvedList"/>
    <dgm:cxn modelId="{5C5FF4DF-1C4A-4D17-9AD7-55C9B19038B0}" type="presParOf" srcId="{E5A84332-D38D-4C83-B3AD-72A8FA6EC92A}" destId="{13BE7865-D271-402A-83F3-1C512DD42C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F9738A-3418-45DF-B3FB-DDECBD780B2E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7D2756-99CF-4415-B4E4-9C3636CBCF49}">
      <dgm:prSet phldrT="[Text]"/>
      <dgm:spPr/>
      <dgm:t>
        <a:bodyPr/>
        <a:lstStyle/>
        <a:p>
          <a:r>
            <a:rPr lang="en-US" dirty="0" err="1" smtClean="0"/>
            <a:t>Harshit</a:t>
          </a:r>
          <a:r>
            <a:rPr lang="en-US" dirty="0" smtClean="0"/>
            <a:t> Jain	</a:t>
          </a:r>
          <a:endParaRPr lang="en-US" dirty="0"/>
        </a:p>
      </dgm:t>
    </dgm:pt>
    <dgm:pt modelId="{A462B771-FB8E-407B-AD16-DD06D1C4C342}" type="parTrans" cxnId="{3E55CE30-E092-4F61-84CA-8DD4946F209E}">
      <dgm:prSet/>
      <dgm:spPr/>
      <dgm:t>
        <a:bodyPr/>
        <a:lstStyle/>
        <a:p>
          <a:endParaRPr lang="en-US"/>
        </a:p>
      </dgm:t>
    </dgm:pt>
    <dgm:pt modelId="{31AD84BB-5B29-48AE-B04D-08D25694BD63}" type="sibTrans" cxnId="{3E55CE30-E092-4F61-84CA-8DD4946F209E}">
      <dgm:prSet/>
      <dgm:spPr/>
      <dgm:t>
        <a:bodyPr/>
        <a:lstStyle/>
        <a:p>
          <a:endParaRPr lang="en-US"/>
        </a:p>
      </dgm:t>
    </dgm:pt>
    <dgm:pt modelId="{75B5F315-42C9-4EC3-921F-FAD120131BF8}">
      <dgm:prSet phldrT="[Text]"/>
      <dgm:spPr/>
      <dgm:t>
        <a:bodyPr/>
        <a:lstStyle/>
        <a:p>
          <a:r>
            <a:rPr lang="en-US" dirty="0" smtClean="0"/>
            <a:t>IIT2016060</a:t>
          </a:r>
          <a:endParaRPr lang="en-US" dirty="0"/>
        </a:p>
      </dgm:t>
    </dgm:pt>
    <dgm:pt modelId="{1AD8F7BE-CDAF-45FF-83D4-EFBB989DE09B}" type="parTrans" cxnId="{BEDEBDF3-EA6D-4ED8-8BE9-C23617DD77E3}">
      <dgm:prSet/>
      <dgm:spPr/>
      <dgm:t>
        <a:bodyPr/>
        <a:lstStyle/>
        <a:p>
          <a:endParaRPr lang="en-US"/>
        </a:p>
      </dgm:t>
    </dgm:pt>
    <dgm:pt modelId="{AB66ECFC-4B48-416E-A132-02AB830CD554}" type="sibTrans" cxnId="{BEDEBDF3-EA6D-4ED8-8BE9-C23617DD77E3}">
      <dgm:prSet/>
      <dgm:spPr/>
      <dgm:t>
        <a:bodyPr/>
        <a:lstStyle/>
        <a:p>
          <a:endParaRPr lang="en-US"/>
        </a:p>
      </dgm:t>
    </dgm:pt>
    <dgm:pt modelId="{3288EC8F-013C-441C-BA4F-1D449A6D348F}">
      <dgm:prSet phldrT="[Text]"/>
      <dgm:spPr/>
      <dgm:t>
        <a:bodyPr/>
        <a:lstStyle/>
        <a:p>
          <a:r>
            <a:rPr lang="en-US" dirty="0" smtClean="0"/>
            <a:t>Himank Goel</a:t>
          </a:r>
          <a:endParaRPr lang="en-US" dirty="0"/>
        </a:p>
      </dgm:t>
    </dgm:pt>
    <dgm:pt modelId="{D6FD444F-0A9A-4E3D-8688-59A534C56652}" type="parTrans" cxnId="{696E0CD8-0917-481B-B2A3-DEC335EC8BCB}">
      <dgm:prSet/>
      <dgm:spPr/>
      <dgm:t>
        <a:bodyPr/>
        <a:lstStyle/>
        <a:p>
          <a:endParaRPr lang="en-US"/>
        </a:p>
      </dgm:t>
    </dgm:pt>
    <dgm:pt modelId="{5626C685-D4A2-4AE3-A733-A2670F70C5E4}" type="sibTrans" cxnId="{696E0CD8-0917-481B-B2A3-DEC335EC8BCB}">
      <dgm:prSet/>
      <dgm:spPr/>
      <dgm:t>
        <a:bodyPr/>
        <a:lstStyle/>
        <a:p>
          <a:endParaRPr lang="en-US"/>
        </a:p>
      </dgm:t>
    </dgm:pt>
    <dgm:pt modelId="{7BAD00E1-8B07-405F-9370-79E048704736}">
      <dgm:prSet phldrT="[Text]"/>
      <dgm:spPr/>
      <dgm:t>
        <a:bodyPr/>
        <a:lstStyle/>
        <a:p>
          <a:r>
            <a:rPr lang="en-US" dirty="0" smtClean="0"/>
            <a:t>IIT2016061</a:t>
          </a:r>
          <a:endParaRPr lang="en-US" dirty="0"/>
        </a:p>
      </dgm:t>
    </dgm:pt>
    <dgm:pt modelId="{4413DFD9-D7B1-4407-92F5-231300E02E9B}" type="parTrans" cxnId="{ADC3DB7B-6A55-4D7C-9396-E800D2C3A435}">
      <dgm:prSet/>
      <dgm:spPr/>
      <dgm:t>
        <a:bodyPr/>
        <a:lstStyle/>
        <a:p>
          <a:endParaRPr lang="en-US"/>
        </a:p>
      </dgm:t>
    </dgm:pt>
    <dgm:pt modelId="{AFA90980-EAEA-453D-8569-658080579400}" type="sibTrans" cxnId="{ADC3DB7B-6A55-4D7C-9396-E800D2C3A435}">
      <dgm:prSet/>
      <dgm:spPr/>
      <dgm:t>
        <a:bodyPr/>
        <a:lstStyle/>
        <a:p>
          <a:endParaRPr lang="en-US"/>
        </a:p>
      </dgm:t>
    </dgm:pt>
    <dgm:pt modelId="{99CF9E56-F2EE-488C-BC90-08E7DAFB85AE}">
      <dgm:prSet phldrT="[Text]"/>
      <dgm:spPr/>
      <dgm:t>
        <a:bodyPr/>
        <a:lstStyle/>
        <a:p>
          <a:r>
            <a:rPr lang="en-US" dirty="0" err="1" smtClean="0"/>
            <a:t>Prajal</a:t>
          </a:r>
          <a:r>
            <a:rPr lang="en-US" dirty="0" smtClean="0"/>
            <a:t> Bhandari</a:t>
          </a:r>
          <a:endParaRPr lang="en-US" dirty="0"/>
        </a:p>
      </dgm:t>
    </dgm:pt>
    <dgm:pt modelId="{54CE0915-DE8E-4B00-A95D-3B734ABF3331}" type="parTrans" cxnId="{C33F1967-4147-4977-813D-851A1BFA84BA}">
      <dgm:prSet/>
      <dgm:spPr/>
      <dgm:t>
        <a:bodyPr/>
        <a:lstStyle/>
        <a:p>
          <a:endParaRPr lang="en-US"/>
        </a:p>
      </dgm:t>
    </dgm:pt>
    <dgm:pt modelId="{16A5A451-01E3-4DFC-B106-6DC015494FF4}" type="sibTrans" cxnId="{C33F1967-4147-4977-813D-851A1BFA84BA}">
      <dgm:prSet/>
      <dgm:spPr/>
      <dgm:t>
        <a:bodyPr/>
        <a:lstStyle/>
        <a:p>
          <a:endParaRPr lang="en-US"/>
        </a:p>
      </dgm:t>
    </dgm:pt>
    <dgm:pt modelId="{3DE0B64F-F133-45EB-A79A-2ADFBA38ACFC}">
      <dgm:prSet phldrT="[Text]"/>
      <dgm:spPr/>
      <dgm:t>
        <a:bodyPr/>
        <a:lstStyle/>
        <a:p>
          <a:r>
            <a:rPr lang="en-US" dirty="0" smtClean="0"/>
            <a:t>IIT2016056</a:t>
          </a:r>
          <a:endParaRPr lang="en-US" dirty="0"/>
        </a:p>
      </dgm:t>
    </dgm:pt>
    <dgm:pt modelId="{644B7D81-0EF3-49B6-B1A0-889EA2CCA63E}" type="parTrans" cxnId="{D612B81B-FCD4-4341-9BBA-E20BE7721E85}">
      <dgm:prSet/>
      <dgm:spPr/>
      <dgm:t>
        <a:bodyPr/>
        <a:lstStyle/>
        <a:p>
          <a:endParaRPr lang="en-US"/>
        </a:p>
      </dgm:t>
    </dgm:pt>
    <dgm:pt modelId="{C97E71F6-7E0F-4BB0-9441-9C67E484EF58}" type="sibTrans" cxnId="{D612B81B-FCD4-4341-9BBA-E20BE7721E85}">
      <dgm:prSet/>
      <dgm:spPr/>
      <dgm:t>
        <a:bodyPr/>
        <a:lstStyle/>
        <a:p>
          <a:endParaRPr lang="en-US"/>
        </a:p>
      </dgm:t>
    </dgm:pt>
    <dgm:pt modelId="{214FE0F1-8B03-4013-8C83-3FE6AF62FC30}">
      <dgm:prSet phldrT="[Text]"/>
      <dgm:spPr/>
      <dgm:t>
        <a:bodyPr/>
        <a:lstStyle/>
        <a:p>
          <a:r>
            <a:rPr lang="en-US" dirty="0" smtClean="0"/>
            <a:t>Harsh Jain</a:t>
          </a:r>
          <a:endParaRPr lang="en-US" dirty="0"/>
        </a:p>
      </dgm:t>
    </dgm:pt>
    <dgm:pt modelId="{E602006A-0A76-4A50-B2A5-37C849ECF114}" type="parTrans" cxnId="{8C3CBB6B-558F-403E-9C88-C36B4BC58851}">
      <dgm:prSet/>
      <dgm:spPr/>
      <dgm:t>
        <a:bodyPr/>
        <a:lstStyle/>
        <a:p>
          <a:endParaRPr lang="en-US"/>
        </a:p>
      </dgm:t>
    </dgm:pt>
    <dgm:pt modelId="{ED5D27E8-BF24-4B5E-BEA7-376B1C92E1F6}" type="sibTrans" cxnId="{8C3CBB6B-558F-403E-9C88-C36B4BC58851}">
      <dgm:prSet/>
      <dgm:spPr/>
      <dgm:t>
        <a:bodyPr/>
        <a:lstStyle/>
        <a:p>
          <a:endParaRPr lang="en-US"/>
        </a:p>
      </dgm:t>
    </dgm:pt>
    <dgm:pt modelId="{23397DB7-2FB9-4955-9FE3-EF21A011939A}">
      <dgm:prSet phldrT="[Text]"/>
      <dgm:spPr/>
      <dgm:t>
        <a:bodyPr/>
        <a:lstStyle/>
        <a:p>
          <a:r>
            <a:rPr lang="en-US" dirty="0" smtClean="0"/>
            <a:t>IIT2016079</a:t>
          </a:r>
          <a:endParaRPr lang="en-US" dirty="0"/>
        </a:p>
      </dgm:t>
    </dgm:pt>
    <dgm:pt modelId="{005BF9B4-F554-4FB7-B3D7-7E514D8747D0}" type="parTrans" cxnId="{BA3D5075-A2AC-4DC7-AAC1-A996A1ECBDF3}">
      <dgm:prSet/>
      <dgm:spPr/>
      <dgm:t>
        <a:bodyPr/>
        <a:lstStyle/>
        <a:p>
          <a:endParaRPr lang="en-US"/>
        </a:p>
      </dgm:t>
    </dgm:pt>
    <dgm:pt modelId="{8553070F-4658-4F30-96CD-0553CF1748EA}" type="sibTrans" cxnId="{BA3D5075-A2AC-4DC7-AAC1-A996A1ECBDF3}">
      <dgm:prSet/>
      <dgm:spPr/>
      <dgm:t>
        <a:bodyPr/>
        <a:lstStyle/>
        <a:p>
          <a:endParaRPr lang="en-US"/>
        </a:p>
      </dgm:t>
    </dgm:pt>
    <dgm:pt modelId="{3935CD5B-4497-4D15-9417-0616405697CC}">
      <dgm:prSet phldrT="[Text]"/>
      <dgm:spPr/>
      <dgm:t>
        <a:bodyPr/>
        <a:lstStyle/>
        <a:p>
          <a:r>
            <a:rPr lang="en-US" dirty="0" err="1" smtClean="0"/>
            <a:t>Pulkit</a:t>
          </a:r>
          <a:r>
            <a:rPr lang="en-US" dirty="0" smtClean="0"/>
            <a:t> </a:t>
          </a:r>
          <a:r>
            <a:rPr lang="en-US" dirty="0" err="1" smtClean="0"/>
            <a:t>Jaroli</a:t>
          </a:r>
          <a:endParaRPr lang="en-US" dirty="0"/>
        </a:p>
      </dgm:t>
    </dgm:pt>
    <dgm:pt modelId="{1188C096-FEEB-43B8-B3FD-1ED7DCB7EC81}" type="parTrans" cxnId="{D9F9A642-B231-462D-8B0F-90F964573E6B}">
      <dgm:prSet/>
      <dgm:spPr/>
      <dgm:t>
        <a:bodyPr/>
        <a:lstStyle/>
        <a:p>
          <a:endParaRPr lang="en-US"/>
        </a:p>
      </dgm:t>
    </dgm:pt>
    <dgm:pt modelId="{156CF98F-C458-4F66-A8F8-7BFBF63D455D}" type="sibTrans" cxnId="{D9F9A642-B231-462D-8B0F-90F964573E6B}">
      <dgm:prSet/>
      <dgm:spPr/>
      <dgm:t>
        <a:bodyPr/>
        <a:lstStyle/>
        <a:p>
          <a:endParaRPr lang="en-US"/>
        </a:p>
      </dgm:t>
    </dgm:pt>
    <dgm:pt modelId="{2F61E513-90CD-481D-8DF9-94C0A37EE601}">
      <dgm:prSet phldrT="[Text]"/>
      <dgm:spPr/>
      <dgm:t>
        <a:bodyPr/>
        <a:lstStyle/>
        <a:p>
          <a:r>
            <a:rPr lang="en-US" dirty="0" smtClean="0"/>
            <a:t>IIT2016081</a:t>
          </a:r>
          <a:endParaRPr lang="en-US" dirty="0"/>
        </a:p>
      </dgm:t>
    </dgm:pt>
    <dgm:pt modelId="{FE0DE677-3514-41EF-BC01-1B2C3DB30ECB}" type="parTrans" cxnId="{0EBF9AAC-AB31-4695-BE1E-A414015E68A8}">
      <dgm:prSet/>
      <dgm:spPr/>
      <dgm:t>
        <a:bodyPr/>
        <a:lstStyle/>
        <a:p>
          <a:endParaRPr lang="en-US"/>
        </a:p>
      </dgm:t>
    </dgm:pt>
    <dgm:pt modelId="{4841BA66-8347-4982-9FED-CB292FE202A3}" type="sibTrans" cxnId="{0EBF9AAC-AB31-4695-BE1E-A414015E68A8}">
      <dgm:prSet/>
      <dgm:spPr/>
      <dgm:t>
        <a:bodyPr/>
        <a:lstStyle/>
        <a:p>
          <a:endParaRPr lang="en-US"/>
        </a:p>
      </dgm:t>
    </dgm:pt>
    <dgm:pt modelId="{716E9E1B-AACF-434D-AF1F-2776C0BB807E}" type="pres">
      <dgm:prSet presAssocID="{5FF9738A-3418-45DF-B3FB-DDECBD780B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EB5DAF-E719-4878-B3DD-A0F7845FD17E}" type="pres">
      <dgm:prSet presAssocID="{3A7D2756-99CF-4415-B4E4-9C3636CBCF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32A57-A402-477C-937D-181F64F080E6}" type="pres">
      <dgm:prSet presAssocID="{3A7D2756-99CF-4415-B4E4-9C3636CBCF4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F6F72-041A-4DDD-9322-62FC024C5AEF}" type="pres">
      <dgm:prSet presAssocID="{3288EC8F-013C-441C-BA4F-1D449A6D348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B0682-C00D-415F-BB63-2E8C9C473C19}" type="pres">
      <dgm:prSet presAssocID="{3288EC8F-013C-441C-BA4F-1D449A6D348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3F2B9-9B7B-48B8-BFFA-4F00894C2B69}" type="pres">
      <dgm:prSet presAssocID="{99CF9E56-F2EE-488C-BC90-08E7DAFB85A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8EB7E-0EC2-444D-A4F6-298A3E6B8CA3}" type="pres">
      <dgm:prSet presAssocID="{99CF9E56-F2EE-488C-BC90-08E7DAFB85AE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EBBA7-506B-4EA9-84EF-5279B9986F70}" type="pres">
      <dgm:prSet presAssocID="{214FE0F1-8B03-4013-8C83-3FE6AF62FC3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D77A-F244-42A3-8360-53EC026F7BBC}" type="pres">
      <dgm:prSet presAssocID="{214FE0F1-8B03-4013-8C83-3FE6AF62FC3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5E1BB-0DDC-40E4-8663-66B9B73FB627}" type="pres">
      <dgm:prSet presAssocID="{3935CD5B-4497-4D15-9417-0616405697C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A2908-DF94-47A5-9A3B-9EBDA0B84EBE}" type="pres">
      <dgm:prSet presAssocID="{3935CD5B-4497-4D15-9417-0616405697C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4C0C1-F0E6-49BB-A0CE-896E09100315}" type="presOf" srcId="{75B5F315-42C9-4EC3-921F-FAD120131BF8}" destId="{33B32A57-A402-477C-937D-181F64F080E6}" srcOrd="0" destOrd="0" presId="urn:microsoft.com/office/officeart/2005/8/layout/vList2"/>
    <dgm:cxn modelId="{3E55CE30-E092-4F61-84CA-8DD4946F209E}" srcId="{5FF9738A-3418-45DF-B3FB-DDECBD780B2E}" destId="{3A7D2756-99CF-4415-B4E4-9C3636CBCF49}" srcOrd="0" destOrd="0" parTransId="{A462B771-FB8E-407B-AD16-DD06D1C4C342}" sibTransId="{31AD84BB-5B29-48AE-B04D-08D25694BD63}"/>
    <dgm:cxn modelId="{6090799F-EB8E-424F-8D88-47E8894F0A56}" type="presOf" srcId="{3288EC8F-013C-441C-BA4F-1D449A6D348F}" destId="{7D4F6F72-041A-4DDD-9322-62FC024C5AEF}" srcOrd="0" destOrd="0" presId="urn:microsoft.com/office/officeart/2005/8/layout/vList2"/>
    <dgm:cxn modelId="{51F22EB0-137F-4FCC-9546-063D9547415B}" type="presOf" srcId="{3DE0B64F-F133-45EB-A79A-2ADFBA38ACFC}" destId="{71F8EB7E-0EC2-444D-A4F6-298A3E6B8CA3}" srcOrd="0" destOrd="0" presId="urn:microsoft.com/office/officeart/2005/8/layout/vList2"/>
    <dgm:cxn modelId="{D612B81B-FCD4-4341-9BBA-E20BE7721E85}" srcId="{99CF9E56-F2EE-488C-BC90-08E7DAFB85AE}" destId="{3DE0B64F-F133-45EB-A79A-2ADFBA38ACFC}" srcOrd="0" destOrd="0" parTransId="{644B7D81-0EF3-49B6-B1A0-889EA2CCA63E}" sibTransId="{C97E71F6-7E0F-4BB0-9441-9C67E484EF58}"/>
    <dgm:cxn modelId="{4F2A07CF-5E7B-47B6-9448-DDD41A78D4A4}" type="presOf" srcId="{3935CD5B-4497-4D15-9417-0616405697CC}" destId="{BE35E1BB-0DDC-40E4-8663-66B9B73FB627}" srcOrd="0" destOrd="0" presId="urn:microsoft.com/office/officeart/2005/8/layout/vList2"/>
    <dgm:cxn modelId="{8C3CBB6B-558F-403E-9C88-C36B4BC58851}" srcId="{5FF9738A-3418-45DF-B3FB-DDECBD780B2E}" destId="{214FE0F1-8B03-4013-8C83-3FE6AF62FC30}" srcOrd="3" destOrd="0" parTransId="{E602006A-0A76-4A50-B2A5-37C849ECF114}" sibTransId="{ED5D27E8-BF24-4B5E-BEA7-376B1C92E1F6}"/>
    <dgm:cxn modelId="{25E29649-A21F-4413-BE53-E4306538204C}" type="presOf" srcId="{214FE0F1-8B03-4013-8C83-3FE6AF62FC30}" destId="{C1CEBBA7-506B-4EA9-84EF-5279B9986F70}" srcOrd="0" destOrd="0" presId="urn:microsoft.com/office/officeart/2005/8/layout/vList2"/>
    <dgm:cxn modelId="{BEDEBDF3-EA6D-4ED8-8BE9-C23617DD77E3}" srcId="{3A7D2756-99CF-4415-B4E4-9C3636CBCF49}" destId="{75B5F315-42C9-4EC3-921F-FAD120131BF8}" srcOrd="0" destOrd="0" parTransId="{1AD8F7BE-CDAF-45FF-83D4-EFBB989DE09B}" sibTransId="{AB66ECFC-4B48-416E-A132-02AB830CD554}"/>
    <dgm:cxn modelId="{0EBF9AAC-AB31-4695-BE1E-A414015E68A8}" srcId="{3935CD5B-4497-4D15-9417-0616405697CC}" destId="{2F61E513-90CD-481D-8DF9-94C0A37EE601}" srcOrd="0" destOrd="0" parTransId="{FE0DE677-3514-41EF-BC01-1B2C3DB30ECB}" sibTransId="{4841BA66-8347-4982-9FED-CB292FE202A3}"/>
    <dgm:cxn modelId="{BA3D5075-A2AC-4DC7-AAC1-A996A1ECBDF3}" srcId="{214FE0F1-8B03-4013-8C83-3FE6AF62FC30}" destId="{23397DB7-2FB9-4955-9FE3-EF21A011939A}" srcOrd="0" destOrd="0" parTransId="{005BF9B4-F554-4FB7-B3D7-7E514D8747D0}" sibTransId="{8553070F-4658-4F30-96CD-0553CF1748EA}"/>
    <dgm:cxn modelId="{4BBF9837-405B-4602-A5C1-717392F6BA22}" type="presOf" srcId="{23397DB7-2FB9-4955-9FE3-EF21A011939A}" destId="{543BD77A-F244-42A3-8360-53EC026F7BBC}" srcOrd="0" destOrd="0" presId="urn:microsoft.com/office/officeart/2005/8/layout/vList2"/>
    <dgm:cxn modelId="{ADC3DB7B-6A55-4D7C-9396-E800D2C3A435}" srcId="{3288EC8F-013C-441C-BA4F-1D449A6D348F}" destId="{7BAD00E1-8B07-405F-9370-79E048704736}" srcOrd="0" destOrd="0" parTransId="{4413DFD9-D7B1-4407-92F5-231300E02E9B}" sibTransId="{AFA90980-EAEA-453D-8569-658080579400}"/>
    <dgm:cxn modelId="{CFCC1945-23B3-4DFA-B56D-DD83F8A53A2B}" type="presOf" srcId="{99CF9E56-F2EE-488C-BC90-08E7DAFB85AE}" destId="{5C43F2B9-9B7B-48B8-BFFA-4F00894C2B69}" srcOrd="0" destOrd="0" presId="urn:microsoft.com/office/officeart/2005/8/layout/vList2"/>
    <dgm:cxn modelId="{BB428D96-59CC-4BBC-9733-EA9F4B144B2F}" type="presOf" srcId="{5FF9738A-3418-45DF-B3FB-DDECBD780B2E}" destId="{716E9E1B-AACF-434D-AF1F-2776C0BB807E}" srcOrd="0" destOrd="0" presId="urn:microsoft.com/office/officeart/2005/8/layout/vList2"/>
    <dgm:cxn modelId="{13854D2F-564B-485E-A9D9-DF29F30E6CD5}" type="presOf" srcId="{7BAD00E1-8B07-405F-9370-79E048704736}" destId="{8EBB0682-C00D-415F-BB63-2E8C9C473C19}" srcOrd="0" destOrd="0" presId="urn:microsoft.com/office/officeart/2005/8/layout/vList2"/>
    <dgm:cxn modelId="{C33F1967-4147-4977-813D-851A1BFA84BA}" srcId="{5FF9738A-3418-45DF-B3FB-DDECBD780B2E}" destId="{99CF9E56-F2EE-488C-BC90-08E7DAFB85AE}" srcOrd="2" destOrd="0" parTransId="{54CE0915-DE8E-4B00-A95D-3B734ABF3331}" sibTransId="{16A5A451-01E3-4DFC-B106-6DC015494FF4}"/>
    <dgm:cxn modelId="{ACF136ED-DCC1-4609-9F35-7325081813DE}" type="presOf" srcId="{3A7D2756-99CF-4415-B4E4-9C3636CBCF49}" destId="{8BEB5DAF-E719-4878-B3DD-A0F7845FD17E}" srcOrd="0" destOrd="0" presId="urn:microsoft.com/office/officeart/2005/8/layout/vList2"/>
    <dgm:cxn modelId="{D9F9A642-B231-462D-8B0F-90F964573E6B}" srcId="{5FF9738A-3418-45DF-B3FB-DDECBD780B2E}" destId="{3935CD5B-4497-4D15-9417-0616405697CC}" srcOrd="4" destOrd="0" parTransId="{1188C096-FEEB-43B8-B3FD-1ED7DCB7EC81}" sibTransId="{156CF98F-C458-4F66-A8F8-7BFBF63D455D}"/>
    <dgm:cxn modelId="{5589E198-B485-42C0-94AA-69FCE320B616}" type="presOf" srcId="{2F61E513-90CD-481D-8DF9-94C0A37EE601}" destId="{D77A2908-DF94-47A5-9A3B-9EBDA0B84EBE}" srcOrd="0" destOrd="0" presId="urn:microsoft.com/office/officeart/2005/8/layout/vList2"/>
    <dgm:cxn modelId="{696E0CD8-0917-481B-B2A3-DEC335EC8BCB}" srcId="{5FF9738A-3418-45DF-B3FB-DDECBD780B2E}" destId="{3288EC8F-013C-441C-BA4F-1D449A6D348F}" srcOrd="1" destOrd="0" parTransId="{D6FD444F-0A9A-4E3D-8688-59A534C56652}" sibTransId="{5626C685-D4A2-4AE3-A733-A2670F70C5E4}"/>
    <dgm:cxn modelId="{B0040552-A834-4218-A30F-EA235FB49063}" type="presParOf" srcId="{716E9E1B-AACF-434D-AF1F-2776C0BB807E}" destId="{8BEB5DAF-E719-4878-B3DD-A0F7845FD17E}" srcOrd="0" destOrd="0" presId="urn:microsoft.com/office/officeart/2005/8/layout/vList2"/>
    <dgm:cxn modelId="{BC8981DE-971F-4D62-AF9C-92A463C57017}" type="presParOf" srcId="{716E9E1B-AACF-434D-AF1F-2776C0BB807E}" destId="{33B32A57-A402-477C-937D-181F64F080E6}" srcOrd="1" destOrd="0" presId="urn:microsoft.com/office/officeart/2005/8/layout/vList2"/>
    <dgm:cxn modelId="{07415346-1B19-4935-AE2C-B6E2E6061961}" type="presParOf" srcId="{716E9E1B-AACF-434D-AF1F-2776C0BB807E}" destId="{7D4F6F72-041A-4DDD-9322-62FC024C5AEF}" srcOrd="2" destOrd="0" presId="urn:microsoft.com/office/officeart/2005/8/layout/vList2"/>
    <dgm:cxn modelId="{96F2DE29-ED09-468A-A657-9E2956060548}" type="presParOf" srcId="{716E9E1B-AACF-434D-AF1F-2776C0BB807E}" destId="{8EBB0682-C00D-415F-BB63-2E8C9C473C19}" srcOrd="3" destOrd="0" presId="urn:microsoft.com/office/officeart/2005/8/layout/vList2"/>
    <dgm:cxn modelId="{329036C8-B4D2-48F7-A3CF-461A059F8691}" type="presParOf" srcId="{716E9E1B-AACF-434D-AF1F-2776C0BB807E}" destId="{5C43F2B9-9B7B-48B8-BFFA-4F00894C2B69}" srcOrd="4" destOrd="0" presId="urn:microsoft.com/office/officeart/2005/8/layout/vList2"/>
    <dgm:cxn modelId="{5447C1F7-5DC2-444D-B151-C68546E5FA43}" type="presParOf" srcId="{716E9E1B-AACF-434D-AF1F-2776C0BB807E}" destId="{71F8EB7E-0EC2-444D-A4F6-298A3E6B8CA3}" srcOrd="5" destOrd="0" presId="urn:microsoft.com/office/officeart/2005/8/layout/vList2"/>
    <dgm:cxn modelId="{0DB0739E-479F-4D4C-90A0-0504ACC3AB81}" type="presParOf" srcId="{716E9E1B-AACF-434D-AF1F-2776C0BB807E}" destId="{C1CEBBA7-506B-4EA9-84EF-5279B9986F70}" srcOrd="6" destOrd="0" presId="urn:microsoft.com/office/officeart/2005/8/layout/vList2"/>
    <dgm:cxn modelId="{34C33BC8-6126-4CAF-BAC0-92BE7FA41553}" type="presParOf" srcId="{716E9E1B-AACF-434D-AF1F-2776C0BB807E}" destId="{543BD77A-F244-42A3-8360-53EC026F7BBC}" srcOrd="7" destOrd="0" presId="urn:microsoft.com/office/officeart/2005/8/layout/vList2"/>
    <dgm:cxn modelId="{94BAF8D7-4A19-4C5E-B13C-99C5EBDD8529}" type="presParOf" srcId="{716E9E1B-AACF-434D-AF1F-2776C0BB807E}" destId="{BE35E1BB-0DDC-40E4-8663-66B9B73FB627}" srcOrd="8" destOrd="0" presId="urn:microsoft.com/office/officeart/2005/8/layout/vList2"/>
    <dgm:cxn modelId="{D4349677-46AA-4FB1-839C-89E44D062ADB}" type="presParOf" srcId="{716E9E1B-AACF-434D-AF1F-2776C0BB807E}" destId="{D77A2908-DF94-47A5-9A3B-9EBDA0B84EB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5D107-A3F3-4B4C-B577-C7441F7AB320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Install MySQL server from the official website.</a:t>
          </a:r>
          <a:endParaRPr lang="en-US" sz="1700" kern="1200" dirty="0"/>
        </a:p>
      </dsp:txBody>
      <dsp:txXfrm>
        <a:off x="44665" y="1038705"/>
        <a:ext cx="2060143" cy="1206068"/>
      </dsp:txXfrm>
    </dsp:sp>
    <dsp:sp modelId="{9891690B-FD05-4800-B2E9-981A2C1D91AB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30227" y="1482881"/>
        <a:ext cx="316861" cy="317716"/>
      </dsp:txXfrm>
    </dsp:sp>
    <dsp:sp modelId="{DD00B94E-13FD-4103-B185-D79FE18D547F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a user with username – ‘root’ and password – ‘root’.</a:t>
          </a:r>
          <a:endParaRPr lang="en-US" sz="1700" kern="1200" dirty="0"/>
        </a:p>
      </dsp:txBody>
      <dsp:txXfrm>
        <a:off x="3033928" y="1038705"/>
        <a:ext cx="2060143" cy="1206068"/>
      </dsp:txXfrm>
    </dsp:sp>
    <dsp:sp modelId="{6362F419-CBA5-4B22-B88D-1FE11E151C23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19490" y="1482881"/>
        <a:ext cx="316861" cy="317716"/>
      </dsp:txXfrm>
    </dsp:sp>
    <dsp:sp modelId="{7A26ACF9-8709-422E-ABAF-19E84E1ACA0F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a database – ‘fodder’.</a:t>
          </a:r>
          <a:endParaRPr lang="en-US" sz="1700" kern="1200" dirty="0"/>
        </a:p>
      </dsp:txBody>
      <dsp:txXfrm>
        <a:off x="6023190" y="1038705"/>
        <a:ext cx="2060143" cy="1206068"/>
      </dsp:txXfrm>
    </dsp:sp>
    <dsp:sp modelId="{96DB74EE-8AAF-441F-B985-9A52046A73E8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894404" y="2470192"/>
        <a:ext cx="317716" cy="316861"/>
      </dsp:txXfrm>
    </dsp:sp>
    <dsp:sp modelId="{3477DD30-0304-49CF-9007-33F50446DD81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Grant all privileges on database ‘fodder’	 to the user ‘root’.</a:t>
          </a:r>
          <a:endParaRPr lang="en-US" sz="1700" kern="1200" dirty="0"/>
        </a:p>
      </dsp:txBody>
      <dsp:txXfrm>
        <a:off x="6023190" y="3173893"/>
        <a:ext cx="2060143" cy="1206068"/>
      </dsp:txXfrm>
    </dsp:sp>
    <dsp:sp modelId="{056CE11A-61FD-43EB-A791-72CBB51F7404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480910" y="3618068"/>
        <a:ext cx="316861" cy="317716"/>
      </dsp:txXfrm>
    </dsp:sp>
    <dsp:sp modelId="{4A1B3A82-C30F-4B78-A51A-E288D5DC227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a table ‘users’.</a:t>
          </a:r>
          <a:endParaRPr lang="en-US" sz="1700" kern="1200" dirty="0"/>
        </a:p>
      </dsp:txBody>
      <dsp:txXfrm>
        <a:off x="3033928" y="3173892"/>
        <a:ext cx="2060143" cy="1206068"/>
      </dsp:txXfrm>
    </dsp:sp>
    <dsp:sp modelId="{ABABC227-2E51-43CD-8AC5-FE78D38B22A4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491648" y="3618068"/>
        <a:ext cx="316861" cy="317716"/>
      </dsp:txXfrm>
    </dsp:sp>
    <dsp:sp modelId="{60423FEB-F05E-4100-B8EB-CC94AA75CCDA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Run the jar file of the software.</a:t>
          </a:r>
          <a:endParaRPr lang="en-US" sz="1700" kern="1200" dirty="0"/>
        </a:p>
      </dsp:txBody>
      <dsp:txXfrm>
        <a:off x="44665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C6025-E1AF-4756-8367-D1836CD87503}">
      <dsp:nvSpPr>
        <dsp:cNvPr id="0" name=""/>
        <dsp:cNvSpPr/>
      </dsp:nvSpPr>
      <dsp:spPr>
        <a:xfrm>
          <a:off x="-5537678" y="-847821"/>
          <a:ext cx="6593439" cy="659343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2C0E9-2F4C-46D4-ABBF-8C23B3CFEC5E}">
      <dsp:nvSpPr>
        <dsp:cNvPr id="0" name=""/>
        <dsp:cNvSpPr/>
      </dsp:nvSpPr>
      <dsp:spPr>
        <a:xfrm>
          <a:off x="552685" y="376542"/>
          <a:ext cx="6702626" cy="753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07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Source code of the working software.</a:t>
          </a:r>
          <a:endParaRPr lang="en-US" sz="2900" kern="1200" dirty="0"/>
        </a:p>
      </dsp:txBody>
      <dsp:txXfrm>
        <a:off x="552685" y="376542"/>
        <a:ext cx="6702626" cy="753477"/>
      </dsp:txXfrm>
    </dsp:sp>
    <dsp:sp modelId="{0055CD7E-D16C-4E47-BE09-B00995760555}">
      <dsp:nvSpPr>
        <dsp:cNvPr id="0" name=""/>
        <dsp:cNvSpPr/>
      </dsp:nvSpPr>
      <dsp:spPr>
        <a:xfrm>
          <a:off x="81761" y="282357"/>
          <a:ext cx="941846" cy="9418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FBC24-2537-4685-A486-3BDD84499126}">
      <dsp:nvSpPr>
        <dsp:cNvPr id="0" name=""/>
        <dsp:cNvSpPr/>
      </dsp:nvSpPr>
      <dsp:spPr>
        <a:xfrm>
          <a:off x="984670" y="1506954"/>
          <a:ext cx="6270640" cy="753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07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Executable jar file.</a:t>
          </a:r>
          <a:endParaRPr lang="en-US" sz="2900" kern="1200" dirty="0"/>
        </a:p>
      </dsp:txBody>
      <dsp:txXfrm>
        <a:off x="984670" y="1506954"/>
        <a:ext cx="6270640" cy="753477"/>
      </dsp:txXfrm>
    </dsp:sp>
    <dsp:sp modelId="{D063CB98-DB19-4892-9ECF-1E93DD8B1859}">
      <dsp:nvSpPr>
        <dsp:cNvPr id="0" name=""/>
        <dsp:cNvSpPr/>
      </dsp:nvSpPr>
      <dsp:spPr>
        <a:xfrm>
          <a:off x="513747" y="1412769"/>
          <a:ext cx="941846" cy="9418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7B219-1DEA-4343-834B-F828A32E30DA}">
      <dsp:nvSpPr>
        <dsp:cNvPr id="0" name=""/>
        <dsp:cNvSpPr/>
      </dsp:nvSpPr>
      <dsp:spPr>
        <a:xfrm>
          <a:off x="984670" y="2637365"/>
          <a:ext cx="6270640" cy="753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07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UML Diagrams.</a:t>
          </a:r>
          <a:endParaRPr lang="en-US" sz="2900" kern="1200" dirty="0"/>
        </a:p>
      </dsp:txBody>
      <dsp:txXfrm>
        <a:off x="984670" y="2637365"/>
        <a:ext cx="6270640" cy="753477"/>
      </dsp:txXfrm>
    </dsp:sp>
    <dsp:sp modelId="{F6BE5225-3E81-4798-8228-EAC5CA49C3D5}">
      <dsp:nvSpPr>
        <dsp:cNvPr id="0" name=""/>
        <dsp:cNvSpPr/>
      </dsp:nvSpPr>
      <dsp:spPr>
        <a:xfrm>
          <a:off x="513747" y="2543181"/>
          <a:ext cx="941846" cy="9418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FC2CA-23C3-4133-AA00-10963BC9DE31}">
      <dsp:nvSpPr>
        <dsp:cNvPr id="0" name=""/>
        <dsp:cNvSpPr/>
      </dsp:nvSpPr>
      <dsp:spPr>
        <a:xfrm>
          <a:off x="552685" y="3767777"/>
          <a:ext cx="6702626" cy="753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072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Project Report.</a:t>
          </a:r>
          <a:endParaRPr lang="en-US" sz="2900" kern="1200" dirty="0"/>
        </a:p>
      </dsp:txBody>
      <dsp:txXfrm>
        <a:off x="552685" y="3767777"/>
        <a:ext cx="6702626" cy="753477"/>
      </dsp:txXfrm>
    </dsp:sp>
    <dsp:sp modelId="{13BE7865-D271-402A-83F3-1C512DD42C8C}">
      <dsp:nvSpPr>
        <dsp:cNvPr id="0" name=""/>
        <dsp:cNvSpPr/>
      </dsp:nvSpPr>
      <dsp:spPr>
        <a:xfrm>
          <a:off x="81761" y="3673592"/>
          <a:ext cx="941846" cy="9418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B5DAF-E719-4878-B3DD-A0F7845FD17E}">
      <dsp:nvSpPr>
        <dsp:cNvPr id="0" name=""/>
        <dsp:cNvSpPr/>
      </dsp:nvSpPr>
      <dsp:spPr>
        <a:xfrm>
          <a:off x="0" y="65583"/>
          <a:ext cx="8128000" cy="643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Harshit</a:t>
          </a:r>
          <a:r>
            <a:rPr lang="en-US" sz="2500" kern="1200" dirty="0" smtClean="0"/>
            <a:t> Jain	</a:t>
          </a:r>
          <a:endParaRPr lang="en-US" sz="2500" kern="1200" dirty="0"/>
        </a:p>
      </dsp:txBody>
      <dsp:txXfrm>
        <a:off x="31413" y="96996"/>
        <a:ext cx="8065174" cy="580674"/>
      </dsp:txXfrm>
    </dsp:sp>
    <dsp:sp modelId="{33B32A57-A402-477C-937D-181F64F080E6}">
      <dsp:nvSpPr>
        <dsp:cNvPr id="0" name=""/>
        <dsp:cNvSpPr/>
      </dsp:nvSpPr>
      <dsp:spPr>
        <a:xfrm>
          <a:off x="0" y="709083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IIT2016060</a:t>
          </a:r>
          <a:endParaRPr lang="en-US" sz="2000" kern="1200" dirty="0"/>
        </a:p>
      </dsp:txBody>
      <dsp:txXfrm>
        <a:off x="0" y="709083"/>
        <a:ext cx="8128000" cy="414000"/>
      </dsp:txXfrm>
    </dsp:sp>
    <dsp:sp modelId="{7D4F6F72-041A-4DDD-9322-62FC024C5AEF}">
      <dsp:nvSpPr>
        <dsp:cNvPr id="0" name=""/>
        <dsp:cNvSpPr/>
      </dsp:nvSpPr>
      <dsp:spPr>
        <a:xfrm>
          <a:off x="0" y="1123083"/>
          <a:ext cx="8128000" cy="643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Himank Goel</a:t>
          </a:r>
          <a:endParaRPr lang="en-US" sz="2500" kern="1200" dirty="0"/>
        </a:p>
      </dsp:txBody>
      <dsp:txXfrm>
        <a:off x="31413" y="1154496"/>
        <a:ext cx="8065174" cy="580674"/>
      </dsp:txXfrm>
    </dsp:sp>
    <dsp:sp modelId="{8EBB0682-C00D-415F-BB63-2E8C9C473C19}">
      <dsp:nvSpPr>
        <dsp:cNvPr id="0" name=""/>
        <dsp:cNvSpPr/>
      </dsp:nvSpPr>
      <dsp:spPr>
        <a:xfrm>
          <a:off x="0" y="1766583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IIT2016061</a:t>
          </a:r>
          <a:endParaRPr lang="en-US" sz="2000" kern="1200" dirty="0"/>
        </a:p>
      </dsp:txBody>
      <dsp:txXfrm>
        <a:off x="0" y="1766583"/>
        <a:ext cx="8128000" cy="414000"/>
      </dsp:txXfrm>
    </dsp:sp>
    <dsp:sp modelId="{5C43F2B9-9B7B-48B8-BFFA-4F00894C2B69}">
      <dsp:nvSpPr>
        <dsp:cNvPr id="0" name=""/>
        <dsp:cNvSpPr/>
      </dsp:nvSpPr>
      <dsp:spPr>
        <a:xfrm>
          <a:off x="0" y="2180583"/>
          <a:ext cx="8128000" cy="643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Prajal</a:t>
          </a:r>
          <a:r>
            <a:rPr lang="en-US" sz="2500" kern="1200" dirty="0" smtClean="0"/>
            <a:t> Bhandari</a:t>
          </a:r>
          <a:endParaRPr lang="en-US" sz="2500" kern="1200" dirty="0"/>
        </a:p>
      </dsp:txBody>
      <dsp:txXfrm>
        <a:off x="31413" y="2211996"/>
        <a:ext cx="8065174" cy="580674"/>
      </dsp:txXfrm>
    </dsp:sp>
    <dsp:sp modelId="{71F8EB7E-0EC2-444D-A4F6-298A3E6B8CA3}">
      <dsp:nvSpPr>
        <dsp:cNvPr id="0" name=""/>
        <dsp:cNvSpPr/>
      </dsp:nvSpPr>
      <dsp:spPr>
        <a:xfrm>
          <a:off x="0" y="2824083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IIT2016056</a:t>
          </a:r>
          <a:endParaRPr lang="en-US" sz="2000" kern="1200" dirty="0"/>
        </a:p>
      </dsp:txBody>
      <dsp:txXfrm>
        <a:off x="0" y="2824083"/>
        <a:ext cx="8128000" cy="414000"/>
      </dsp:txXfrm>
    </dsp:sp>
    <dsp:sp modelId="{C1CEBBA7-506B-4EA9-84EF-5279B9986F70}">
      <dsp:nvSpPr>
        <dsp:cNvPr id="0" name=""/>
        <dsp:cNvSpPr/>
      </dsp:nvSpPr>
      <dsp:spPr>
        <a:xfrm>
          <a:off x="0" y="3238083"/>
          <a:ext cx="8128000" cy="643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Harsh Jain</a:t>
          </a:r>
          <a:endParaRPr lang="en-US" sz="2500" kern="1200" dirty="0"/>
        </a:p>
      </dsp:txBody>
      <dsp:txXfrm>
        <a:off x="31413" y="3269496"/>
        <a:ext cx="8065174" cy="580674"/>
      </dsp:txXfrm>
    </dsp:sp>
    <dsp:sp modelId="{543BD77A-F244-42A3-8360-53EC026F7BBC}">
      <dsp:nvSpPr>
        <dsp:cNvPr id="0" name=""/>
        <dsp:cNvSpPr/>
      </dsp:nvSpPr>
      <dsp:spPr>
        <a:xfrm>
          <a:off x="0" y="3881583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IIT2016079</a:t>
          </a:r>
          <a:endParaRPr lang="en-US" sz="2000" kern="1200" dirty="0"/>
        </a:p>
      </dsp:txBody>
      <dsp:txXfrm>
        <a:off x="0" y="3881583"/>
        <a:ext cx="8128000" cy="414000"/>
      </dsp:txXfrm>
    </dsp:sp>
    <dsp:sp modelId="{BE35E1BB-0DDC-40E4-8663-66B9B73FB627}">
      <dsp:nvSpPr>
        <dsp:cNvPr id="0" name=""/>
        <dsp:cNvSpPr/>
      </dsp:nvSpPr>
      <dsp:spPr>
        <a:xfrm>
          <a:off x="0" y="4295583"/>
          <a:ext cx="8128000" cy="643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Pulkit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Jaroli</a:t>
          </a:r>
          <a:endParaRPr lang="en-US" sz="2500" kern="1200" dirty="0"/>
        </a:p>
      </dsp:txBody>
      <dsp:txXfrm>
        <a:off x="31413" y="4326996"/>
        <a:ext cx="8065174" cy="580674"/>
      </dsp:txXfrm>
    </dsp:sp>
    <dsp:sp modelId="{D77A2908-DF94-47A5-9A3B-9EBDA0B84EBE}">
      <dsp:nvSpPr>
        <dsp:cNvPr id="0" name=""/>
        <dsp:cNvSpPr/>
      </dsp:nvSpPr>
      <dsp:spPr>
        <a:xfrm>
          <a:off x="0" y="4939083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IIT2016081</a:t>
          </a:r>
          <a:endParaRPr lang="en-US" sz="2000" kern="1200" dirty="0"/>
        </a:p>
      </dsp:txBody>
      <dsp:txXfrm>
        <a:off x="0" y="4939083"/>
        <a:ext cx="8128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78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816626" y="3581400"/>
            <a:ext cx="8375374" cy="1430668"/>
          </a:xfrm>
          <a:prstGeom prst="rect">
            <a:avLst/>
          </a:prstGeom>
          <a:solidFill>
            <a:srgbClr val="A22C0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22C0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76232" y="3740984"/>
            <a:ext cx="7611908" cy="11114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FODDER –</a:t>
            </a:r>
            <a:r>
              <a:rPr lang="en-US" sz="3600" dirty="0" smtClean="0">
                <a:solidFill>
                  <a:schemeClr val="bg1"/>
                </a:solidFill>
              </a:rPr>
              <a:t> Food at your Doorstep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24" y="3655757"/>
            <a:ext cx="1281948" cy="12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Our Sources Of Knowledge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682018" y="1534887"/>
            <a:ext cx="8537249" cy="487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Java The Complete Reference – Herbert </a:t>
            </a:r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Schildt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8000"/>
              </a:lnSpc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Study Guide – </a:t>
            </a:r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Kaithy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Sierra</a:t>
            </a:r>
          </a:p>
          <a:p>
            <a:pPr algn="l">
              <a:lnSpc>
                <a:spcPct val="108000"/>
              </a:lnSpc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 Documentation 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8000"/>
              </a:lnSpc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 Overflow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grpSp>
        <p:nvGrpSpPr>
          <p:cNvPr id="28" name="Group 27" descr="Step number 1"/>
          <p:cNvGrpSpPr/>
          <p:nvPr/>
        </p:nvGrpSpPr>
        <p:grpSpPr bwMode="gray">
          <a:xfrm>
            <a:off x="1678744" y="2066799"/>
            <a:ext cx="380382" cy="296049"/>
            <a:chOff x="6741828" y="1435344"/>
            <a:chExt cx="380382" cy="296049"/>
          </a:xfrm>
        </p:grpSpPr>
        <p:sp>
          <p:nvSpPr>
            <p:cNvPr id="31" name="Rectangle 30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3" name="Text Placeholder 7"/>
          <p:cNvSpPr txBox="1">
            <a:spLocks/>
          </p:cNvSpPr>
          <p:nvPr/>
        </p:nvSpPr>
        <p:spPr>
          <a:xfrm>
            <a:off x="2143663" y="2075641"/>
            <a:ext cx="9738733" cy="19641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project is a user interface for Hotel/Restaurants to allow its customers to order the food with ease. </a:t>
            </a:r>
          </a:p>
        </p:txBody>
      </p:sp>
      <p:grpSp>
        <p:nvGrpSpPr>
          <p:cNvPr id="38" name="Group 37" descr="Step number 2"/>
          <p:cNvGrpSpPr/>
          <p:nvPr/>
        </p:nvGrpSpPr>
        <p:grpSpPr bwMode="gray">
          <a:xfrm>
            <a:off x="1678744" y="3537181"/>
            <a:ext cx="380382" cy="296049"/>
            <a:chOff x="6741828" y="1435344"/>
            <a:chExt cx="380382" cy="296049"/>
          </a:xfrm>
        </p:grpSpPr>
        <p:sp>
          <p:nvSpPr>
            <p:cNvPr id="39" name="Rectangle 3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1" name="Text Placeholder 8"/>
          <p:cNvSpPr txBox="1">
            <a:spLocks/>
          </p:cNvSpPr>
          <p:nvPr/>
        </p:nvSpPr>
        <p:spPr>
          <a:xfrm>
            <a:off x="2130958" y="3546024"/>
            <a:ext cx="9751438" cy="19061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can order any kind of food provided by the particular Restaurant/Hotel and get the total price with taxes included and even options to dine-in or home delivery. Customer also gets option to choose its mode of payment.</a:t>
            </a:r>
          </a:p>
        </p:txBody>
      </p:sp>
    </p:spTree>
    <p:extLst>
      <p:ext uri="{BB962C8B-B14F-4D97-AF65-F5344CB8AC3E}">
        <p14:creationId xmlns:p14="http://schemas.microsoft.com/office/powerpoint/2010/main" val="18264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Customer Workflow</a:t>
            </a:r>
            <a:endParaRPr lang="en-US" dirty="0"/>
          </a:p>
        </p:txBody>
      </p:sp>
      <p:grpSp>
        <p:nvGrpSpPr>
          <p:cNvPr id="85" name="Group 84" descr="Step number 1"/>
          <p:cNvGrpSpPr/>
          <p:nvPr/>
        </p:nvGrpSpPr>
        <p:grpSpPr bwMode="gray">
          <a:xfrm>
            <a:off x="1752548" y="1530153"/>
            <a:ext cx="380382" cy="296049"/>
            <a:chOff x="6741828" y="1435344"/>
            <a:chExt cx="380382" cy="296049"/>
          </a:xfrm>
        </p:grpSpPr>
        <p:sp>
          <p:nvSpPr>
            <p:cNvPr id="86" name="Rectangle 85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8" name="Text Placeholder 1"/>
          <p:cNvSpPr txBox="1">
            <a:spLocks/>
          </p:cNvSpPr>
          <p:nvPr/>
        </p:nvSpPr>
        <p:spPr>
          <a:xfrm>
            <a:off x="2132930" y="1461592"/>
            <a:ext cx="2656721" cy="318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dirty="0" smtClean="0"/>
              <a:t>Customer </a:t>
            </a:r>
            <a:r>
              <a:rPr lang="en-IN" sz="1500" dirty="0"/>
              <a:t>registers if he has not registered before.</a:t>
            </a:r>
            <a:endParaRPr lang="en-US" sz="1500" dirty="0"/>
          </a:p>
        </p:txBody>
      </p:sp>
      <p:grpSp>
        <p:nvGrpSpPr>
          <p:cNvPr id="31" name="Group 30" descr="Step number 1"/>
          <p:cNvGrpSpPr/>
          <p:nvPr/>
        </p:nvGrpSpPr>
        <p:grpSpPr bwMode="gray">
          <a:xfrm>
            <a:off x="5910913" y="4624620"/>
            <a:ext cx="380382" cy="296049"/>
            <a:chOff x="6741828" y="1435344"/>
            <a:chExt cx="380382" cy="296049"/>
          </a:xfrm>
        </p:grpSpPr>
        <p:sp>
          <p:nvSpPr>
            <p:cNvPr id="32" name="Rectangle 31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43" y="1857753"/>
            <a:ext cx="2130552" cy="237584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3" name="Group 92" descr="Step number 2"/>
          <p:cNvGrpSpPr/>
          <p:nvPr/>
        </p:nvGrpSpPr>
        <p:grpSpPr bwMode="gray">
          <a:xfrm>
            <a:off x="1752548" y="3049227"/>
            <a:ext cx="380382" cy="296049"/>
            <a:chOff x="6741828" y="1435344"/>
            <a:chExt cx="380382" cy="296049"/>
          </a:xfrm>
        </p:grpSpPr>
        <p:sp>
          <p:nvSpPr>
            <p:cNvPr id="94" name="Rectangle 9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96" name="Text Placeholder 3"/>
          <p:cNvSpPr txBox="1">
            <a:spLocks/>
          </p:cNvSpPr>
          <p:nvPr/>
        </p:nvSpPr>
        <p:spPr>
          <a:xfrm>
            <a:off x="2132930" y="2987422"/>
            <a:ext cx="3374164" cy="338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dirty="0"/>
              <a:t>Customer logins into the </a:t>
            </a:r>
            <a:endParaRPr lang="en-IN" sz="1500" dirty="0" smtClean="0"/>
          </a:p>
          <a:p>
            <a:pPr marL="0" indent="0">
              <a:buNone/>
            </a:pPr>
            <a:r>
              <a:rPr lang="en-IN" sz="1500" dirty="0" smtClean="0"/>
              <a:t>Software.</a:t>
            </a:r>
            <a:endParaRPr lang="en-US" sz="1500" dirty="0"/>
          </a:p>
        </p:txBody>
      </p:sp>
      <p:grpSp>
        <p:nvGrpSpPr>
          <p:cNvPr id="34" name="Group 33" descr="Step number 2"/>
          <p:cNvGrpSpPr/>
          <p:nvPr/>
        </p:nvGrpSpPr>
        <p:grpSpPr bwMode="gray">
          <a:xfrm>
            <a:off x="8228953" y="5246326"/>
            <a:ext cx="380382" cy="296049"/>
            <a:chOff x="6741828" y="1435344"/>
            <a:chExt cx="380382" cy="296049"/>
          </a:xfrm>
        </p:grpSpPr>
        <p:sp>
          <p:nvSpPr>
            <p:cNvPr id="35" name="Rectangle 34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76" y="2491822"/>
            <a:ext cx="2103120" cy="23452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1" name="Group 100" descr="Step number 3"/>
          <p:cNvGrpSpPr/>
          <p:nvPr/>
        </p:nvGrpSpPr>
        <p:grpSpPr bwMode="gray">
          <a:xfrm>
            <a:off x="1752549" y="4593379"/>
            <a:ext cx="380382" cy="296049"/>
            <a:chOff x="6741828" y="1435344"/>
            <a:chExt cx="380382" cy="296049"/>
          </a:xfrm>
        </p:grpSpPr>
        <p:sp>
          <p:nvSpPr>
            <p:cNvPr id="102" name="Rectangle 101" descr="Step number 3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 descr="Small square with numeral 3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04" name="Text Placeholder 4"/>
          <p:cNvSpPr txBox="1">
            <a:spLocks/>
          </p:cNvSpPr>
          <p:nvPr/>
        </p:nvSpPr>
        <p:spPr>
          <a:xfrm>
            <a:off x="2132930" y="4584658"/>
            <a:ext cx="2964003" cy="33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Customer selects from a wide variety of cuisines and increments the count of the food item he wishes to order. The price of each food item is listed along side the item. </a:t>
            </a:r>
            <a:endParaRPr lang="en-US" sz="1500" dirty="0"/>
          </a:p>
        </p:txBody>
      </p:sp>
      <p:grpSp>
        <p:nvGrpSpPr>
          <p:cNvPr id="37" name="Group 36" descr="Step number 3"/>
          <p:cNvGrpSpPr/>
          <p:nvPr/>
        </p:nvGrpSpPr>
        <p:grpSpPr bwMode="gray">
          <a:xfrm>
            <a:off x="10547000" y="5635304"/>
            <a:ext cx="380382" cy="296049"/>
            <a:chOff x="6741828" y="1435344"/>
            <a:chExt cx="380382" cy="296049"/>
          </a:xfrm>
        </p:grpSpPr>
        <p:sp>
          <p:nvSpPr>
            <p:cNvPr id="38" name="Rectangle 37" descr="Step number 3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Small square with numeral 3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19" y="3789346"/>
            <a:ext cx="2103120" cy="153844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7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/>
          <a:lstStyle/>
          <a:p>
            <a:r>
              <a:rPr lang="en-US" dirty="0" smtClean="0"/>
              <a:t>Customer Workflow</a:t>
            </a:r>
            <a:endParaRPr lang="en-US" dirty="0"/>
          </a:p>
        </p:txBody>
      </p:sp>
      <p:grpSp>
        <p:nvGrpSpPr>
          <p:cNvPr id="85" name="Group 84" descr="Step number 1"/>
          <p:cNvGrpSpPr/>
          <p:nvPr/>
        </p:nvGrpSpPr>
        <p:grpSpPr bwMode="gray">
          <a:xfrm>
            <a:off x="1752548" y="1847876"/>
            <a:ext cx="380382" cy="296049"/>
            <a:chOff x="6741828" y="1435344"/>
            <a:chExt cx="380382" cy="296049"/>
          </a:xfrm>
        </p:grpSpPr>
        <p:sp>
          <p:nvSpPr>
            <p:cNvPr id="86" name="Rectangle 85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8" name="Text Placeholder 1"/>
          <p:cNvSpPr txBox="1">
            <a:spLocks/>
          </p:cNvSpPr>
          <p:nvPr/>
        </p:nvSpPr>
        <p:spPr>
          <a:xfrm>
            <a:off x="2132930" y="1847876"/>
            <a:ext cx="2656721" cy="318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dirty="0"/>
              <a:t>Customer proceeds to </a:t>
            </a:r>
            <a:r>
              <a:rPr lang="en-IN" sz="1500" dirty="0" smtClean="0"/>
              <a:t>pay.</a:t>
            </a:r>
            <a:endParaRPr lang="en-US" sz="1500" dirty="0"/>
          </a:p>
        </p:txBody>
      </p:sp>
      <p:grpSp>
        <p:nvGrpSpPr>
          <p:cNvPr id="31" name="Group 30" descr="Step number 1"/>
          <p:cNvGrpSpPr/>
          <p:nvPr/>
        </p:nvGrpSpPr>
        <p:grpSpPr bwMode="gray">
          <a:xfrm>
            <a:off x="5910913" y="4624620"/>
            <a:ext cx="380382" cy="296049"/>
            <a:chOff x="6741828" y="1435344"/>
            <a:chExt cx="380382" cy="296049"/>
          </a:xfrm>
        </p:grpSpPr>
        <p:sp>
          <p:nvSpPr>
            <p:cNvPr id="32" name="Rectangle 31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9" y="1857753"/>
            <a:ext cx="1804079" cy="237584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3" name="Group 92" descr="Step number 2"/>
          <p:cNvGrpSpPr/>
          <p:nvPr/>
        </p:nvGrpSpPr>
        <p:grpSpPr bwMode="gray">
          <a:xfrm>
            <a:off x="1752548" y="3049227"/>
            <a:ext cx="380382" cy="296049"/>
            <a:chOff x="6741828" y="1435344"/>
            <a:chExt cx="380382" cy="296049"/>
          </a:xfrm>
        </p:grpSpPr>
        <p:sp>
          <p:nvSpPr>
            <p:cNvPr id="94" name="Rectangle 9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96" name="Text Placeholder 3"/>
          <p:cNvSpPr txBox="1">
            <a:spLocks/>
          </p:cNvSpPr>
          <p:nvPr/>
        </p:nvSpPr>
        <p:spPr>
          <a:xfrm>
            <a:off x="2132930" y="2987422"/>
            <a:ext cx="3374164" cy="338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dirty="0" smtClean="0"/>
              <a:t>Customer </a:t>
            </a:r>
            <a:r>
              <a:rPr lang="en-IN" sz="1500" dirty="0"/>
              <a:t>checks the total amount and the taxes imposed and selects the option to either dine-in or </a:t>
            </a:r>
            <a:endParaRPr lang="en-IN" sz="1500" dirty="0" smtClean="0"/>
          </a:p>
          <a:p>
            <a:pPr marL="0" indent="0">
              <a:buNone/>
            </a:pPr>
            <a:r>
              <a:rPr lang="en-IN" sz="1500" dirty="0" smtClean="0"/>
              <a:t>home </a:t>
            </a:r>
            <a:r>
              <a:rPr lang="en-IN" sz="1500" dirty="0"/>
              <a:t>delivery. </a:t>
            </a:r>
            <a:endParaRPr lang="en-US" sz="1500" dirty="0"/>
          </a:p>
        </p:txBody>
      </p:sp>
      <p:grpSp>
        <p:nvGrpSpPr>
          <p:cNvPr id="34" name="Group 33" descr="Step number 2"/>
          <p:cNvGrpSpPr/>
          <p:nvPr/>
        </p:nvGrpSpPr>
        <p:grpSpPr bwMode="gray">
          <a:xfrm>
            <a:off x="8228953" y="5246326"/>
            <a:ext cx="380382" cy="296049"/>
            <a:chOff x="6741828" y="1435344"/>
            <a:chExt cx="380382" cy="296049"/>
          </a:xfrm>
        </p:grpSpPr>
        <p:sp>
          <p:nvSpPr>
            <p:cNvPr id="35" name="Rectangle 34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13" y="2435891"/>
            <a:ext cx="1787862" cy="23452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1" name="Group 100" descr="Step number 3"/>
          <p:cNvGrpSpPr/>
          <p:nvPr/>
        </p:nvGrpSpPr>
        <p:grpSpPr bwMode="gray">
          <a:xfrm>
            <a:off x="1752549" y="4593379"/>
            <a:ext cx="380382" cy="296049"/>
            <a:chOff x="6741828" y="1435344"/>
            <a:chExt cx="380382" cy="296049"/>
          </a:xfrm>
        </p:grpSpPr>
        <p:sp>
          <p:nvSpPr>
            <p:cNvPr id="102" name="Rectangle 101" descr="Step number 3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 descr="Small square with numeral 3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04" name="Text Placeholder 4"/>
          <p:cNvSpPr txBox="1">
            <a:spLocks/>
          </p:cNvSpPr>
          <p:nvPr/>
        </p:nvSpPr>
        <p:spPr>
          <a:xfrm>
            <a:off x="2132930" y="4584658"/>
            <a:ext cx="2964003" cy="33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Customer then selects his mode of payment and enjoys.</a:t>
            </a:r>
            <a:endParaRPr lang="en-US" sz="1500" dirty="0"/>
          </a:p>
        </p:txBody>
      </p:sp>
      <p:grpSp>
        <p:nvGrpSpPr>
          <p:cNvPr id="37" name="Group 36" descr="Step number 3"/>
          <p:cNvGrpSpPr/>
          <p:nvPr/>
        </p:nvGrpSpPr>
        <p:grpSpPr bwMode="gray">
          <a:xfrm>
            <a:off x="10547000" y="5635304"/>
            <a:ext cx="380382" cy="296049"/>
            <a:chOff x="6741828" y="1435344"/>
            <a:chExt cx="380382" cy="296049"/>
          </a:xfrm>
        </p:grpSpPr>
        <p:sp>
          <p:nvSpPr>
            <p:cNvPr id="38" name="Rectangle 37" descr="Step number 3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Small square with numeral 3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245" y="3144502"/>
            <a:ext cx="1654775" cy="217819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0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Key Functions</a:t>
            </a:r>
            <a:endParaRPr lang="en-US" dirty="0"/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1707418" y="1272420"/>
            <a:ext cx="4677199" cy="487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registration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login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Details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Indian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items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South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food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Punjabi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Gujarati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foods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Shopping Cart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Billing</a:t>
            </a: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payment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1707418" y="1382487"/>
            <a:ext cx="7402715" cy="487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Framework/Libraries 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Swing, AWT 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</a:t>
            </a:r>
            <a:endParaRPr lang="en-I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08000"/>
              </a:lnSpc>
              <a:buAutoNum type="arabicPeriod"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</a:t>
            </a: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357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Steps To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</a:t>
            </a:r>
            <a:r>
              <a:rPr lang="en-US" dirty="0" smtClean="0"/>
              <a:t>oftware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21163455"/>
              </p:ext>
            </p:extLst>
          </p:nvPr>
        </p:nvGraphicFramePr>
        <p:xfrm>
          <a:off x="2670682" y="999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Final Deliverables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7240233"/>
              </p:ext>
            </p:extLst>
          </p:nvPr>
        </p:nvGraphicFramePr>
        <p:xfrm>
          <a:off x="3310467" y="1342135"/>
          <a:ext cx="7323667" cy="489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8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48089794"/>
              </p:ext>
            </p:extLst>
          </p:nvPr>
        </p:nvGraphicFramePr>
        <p:xfrm>
          <a:off x="2840015" y="1261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6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110</TotalTime>
  <Words>334</Words>
  <Application>Microsoft Office PowerPoint</Application>
  <PresentationFormat>Widescreen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Segoe UI</vt:lpstr>
      <vt:lpstr>Segoe UI Semibold</vt:lpstr>
      <vt:lpstr>Making Templates Accessible</vt:lpstr>
      <vt:lpstr>FODDER – Food at your Doorstep</vt:lpstr>
      <vt:lpstr>About </vt:lpstr>
      <vt:lpstr>Customer Workflow</vt:lpstr>
      <vt:lpstr>Customer Workflow</vt:lpstr>
      <vt:lpstr>Key Functions</vt:lpstr>
      <vt:lpstr>Technologies Used</vt:lpstr>
      <vt:lpstr>Steps To Run The Software</vt:lpstr>
      <vt:lpstr>Final Deliverables</vt:lpstr>
      <vt:lpstr>Our Team</vt:lpstr>
      <vt:lpstr>Our Sources Of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FODDER – Food at your Doorstep</dc:title>
  <dc:creator>Himank Goel</dc:creator>
  <cp:lastModifiedBy>Himank Goel</cp:lastModifiedBy>
  <cp:revision>10</cp:revision>
  <dcterms:created xsi:type="dcterms:W3CDTF">2017-11-26T07:33:19Z</dcterms:created>
  <dcterms:modified xsi:type="dcterms:W3CDTF">2017-11-26T09:27:16Z</dcterms:modified>
  <cp:version/>
</cp:coreProperties>
</file>