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6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73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73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007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61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759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87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471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21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4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9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79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28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20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2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26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95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4B7559-0AA0-4837-9C2B-A851F2282E87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8D46F4-6342-47DB-9ED4-C2AE3103B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55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713EA4-E34A-4E4C-A05B-81C03D345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74" y="715664"/>
            <a:ext cx="5426672" cy="542667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glow rad="127000">
              <a:schemeClr val="accent1">
                <a:alpha val="90000"/>
              </a:schemeClr>
            </a:glow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330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B12C-BC6F-4A24-9976-26618C053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60" y="142669"/>
            <a:ext cx="5301809" cy="1498862"/>
          </a:xfrm>
        </p:spPr>
        <p:txBody>
          <a:bodyPr>
            <a:normAutofit fontScale="90000"/>
          </a:bodyPr>
          <a:lstStyle/>
          <a:p>
            <a:r>
              <a:rPr lang="en-IN" sz="6700" u="sng" dirty="0">
                <a:latin typeface="Arial Rounded MT Bold" panose="020F0704030504030204" pitchFamily="34" charset="0"/>
              </a:rPr>
              <a:t>Ethereum</a:t>
            </a:r>
            <a:r>
              <a:rPr lang="en-IN" b="1" u="sng" dirty="0">
                <a:latin typeface="Arial Rounded MT Bold" panose="020F0704030504030204" pitchFamily="34" charset="0"/>
              </a:rPr>
              <a:t> </a:t>
            </a:r>
            <a:br>
              <a:rPr lang="en-IN" b="1" dirty="0"/>
            </a:br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crypto-currency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B586D-DB82-4074-A34C-C7645020C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8415" y="6055807"/>
            <a:ext cx="3916069" cy="554915"/>
          </a:xfrm>
        </p:spPr>
        <p:txBody>
          <a:bodyPr/>
          <a:lstStyle/>
          <a:p>
            <a:r>
              <a:rPr lang="en-IN" sz="2200" i="1" dirty="0">
                <a:solidFill>
                  <a:schemeClr val="tx1">
                    <a:lumMod val="85000"/>
                  </a:schemeClr>
                </a:solidFill>
                <a:latin typeface="Calisto MT" panose="02040603050505030304" pitchFamily="18" charset="0"/>
              </a:rPr>
              <a:t>An upgraded version of Bitcoin.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9EDCF-5D99-4639-B6AD-D4A139F15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18" y="2106110"/>
            <a:ext cx="5726837" cy="3221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942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6A2A-5677-482E-9094-66C4FE4D0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040" y="109151"/>
            <a:ext cx="6323034" cy="1151710"/>
          </a:xfrm>
        </p:spPr>
        <p:txBody>
          <a:bodyPr>
            <a:normAutofit/>
          </a:bodyPr>
          <a:lstStyle/>
          <a:p>
            <a:r>
              <a:rPr lang="en-IN" sz="4400" b="1" u="sng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What is Ethereum 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087BD29-9391-442E-A0A1-189178429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914" y="1547525"/>
            <a:ext cx="9100685" cy="5091399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	</a:t>
            </a:r>
          </a:p>
          <a:p>
            <a:r>
              <a:rPr lang="en-IN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Ether</a:t>
            </a:r>
            <a:r>
              <a:rPr lang="en-IN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 is a cryptocurrency whose blockchain is generated by the Ethereum platform. Ether can be transferred between accounts and used to compensate participant mining nodes for computations performed</a:t>
            </a:r>
            <a:r>
              <a:rPr lang="en-IN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endParaRPr lang="en-IN" sz="1800" dirty="0">
              <a:solidFill>
                <a:schemeClr val="tx2">
                  <a:lumMod val="20000"/>
                  <a:lumOff val="80000"/>
                </a:schemeClr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rial Unicode MS" panose="020B0604020202020204" pitchFamily="34" charset="-128"/>
            </a:endParaRPr>
          </a:p>
          <a:p>
            <a:endParaRPr lang="en-IN" sz="2000" i="1" dirty="0">
              <a:solidFill>
                <a:schemeClr val="accent3">
                  <a:lumMod val="20000"/>
                  <a:lumOff val="80000"/>
                </a:schemeClr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rial Unicode MS" panose="020B0604020202020204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rial Unicode MS" panose="020B0604020202020204" pitchFamily="34" charset="-128"/>
              </a:rPr>
              <a:t>An </a:t>
            </a:r>
            <a:r>
              <a:rPr lang="en-IN" sz="2000" b="1" i="1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rial Unicode MS" panose="020B0604020202020204" pitchFamily="34" charset="-128"/>
              </a:rPr>
              <a:t>open-source</a:t>
            </a:r>
            <a:r>
              <a:rPr lang="en-IN" sz="2000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rial Unicode MS" panose="020B0604020202020204" pitchFamily="34" charset="-128"/>
              </a:rPr>
              <a:t>, </a:t>
            </a:r>
            <a:r>
              <a:rPr lang="en-IN" sz="2000" b="1" i="1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rial Unicode MS" panose="020B0604020202020204" pitchFamily="34" charset="-128"/>
              </a:rPr>
              <a:t>public</a:t>
            </a:r>
            <a:r>
              <a:rPr lang="en-IN" sz="2000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rial Unicode MS" panose="020B0604020202020204" pitchFamily="34" charset="-128"/>
              </a:rPr>
              <a:t>, </a:t>
            </a:r>
            <a:r>
              <a:rPr lang="en-IN" sz="2000" b="1" i="1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rial Unicode MS" panose="020B0604020202020204" pitchFamily="34" charset="-128"/>
              </a:rPr>
              <a:t>blockchain-based distributed computing platform</a:t>
            </a:r>
            <a:r>
              <a:rPr lang="en-IN" sz="2000" b="1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rial Unicode MS" panose="020B0604020202020204" pitchFamily="34" charset="-128"/>
              </a:rPr>
              <a:t> </a:t>
            </a:r>
            <a:r>
              <a:rPr lang="en-IN" sz="2000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rial Unicode MS" panose="020B0604020202020204" pitchFamily="34" charset="-128"/>
              </a:rPr>
              <a:t>and </a:t>
            </a: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rial Unicode MS" panose="020B0604020202020204" pitchFamily="34" charset="-128"/>
              </a:rPr>
              <a:t>operating system</a:t>
            </a:r>
            <a:r>
              <a:rPr lang="en-IN" sz="2000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rial Unicode MS" panose="020B0604020202020204" pitchFamily="34" charset="-128"/>
              </a:rPr>
              <a:t> featuring </a:t>
            </a:r>
            <a:r>
              <a:rPr lang="en-IN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rial Unicode MS" panose="020B0604020202020204" pitchFamily="34" charset="-128"/>
              </a:rPr>
              <a:t>smart contract</a:t>
            </a:r>
            <a:r>
              <a:rPr lang="en-IN" sz="2000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rial Unicode MS" panose="020B0604020202020204" pitchFamily="34" charset="-128"/>
              </a:rPr>
              <a:t> (scripting) functionality.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rial Unicode MS" panose="020B0604020202020204" pitchFamily="34" charset="-128"/>
              </a:rPr>
              <a:t>Supports a modified version of </a:t>
            </a:r>
            <a:r>
              <a:rPr lang="en-IN" sz="1800" b="1" i="1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rial Unicode MS" panose="020B0604020202020204" pitchFamily="34" charset="-128"/>
              </a:rPr>
              <a:t>Nakamoto </a:t>
            </a:r>
            <a:r>
              <a:rPr lang="en-IN" sz="2000" i="1" dirty="0">
                <a:solidFill>
                  <a:schemeClr val="accent3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rial Unicode MS" panose="020B0604020202020204" pitchFamily="34" charset="-128"/>
              </a:rPr>
              <a:t>consensus via transaction-based state transitions.</a:t>
            </a:r>
          </a:p>
          <a:p>
            <a:endParaRPr lang="en-IN" sz="2000" b="1" dirty="0">
              <a:solidFill>
                <a:schemeClr val="tx2">
                  <a:lumMod val="20000"/>
                  <a:lumOff val="80000"/>
                </a:schemeClr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F58BB-A956-4BF5-BF4B-AC527652630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2" y="355124"/>
            <a:ext cx="1195154" cy="820533"/>
          </a:xfrm>
          <a:prstGeom prst="rect">
            <a:avLst/>
          </a:prstGeom>
          <a:ln>
            <a:noFill/>
          </a:ln>
          <a:effectLst>
            <a:glow rad="114300">
              <a:schemeClr val="accent1">
                <a:alpha val="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513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9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3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50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" tmFilter="0, 0; .2, .5; .8, .5; 1, 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50" autoRev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2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3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85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" tmFilter="0, 0; .2, .5; .8, .5; 1, 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50" autoRev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150"/>
                            </p:stCondLst>
                            <p:childTnLst>
                              <p:par>
                                <p:cTn id="51" presetID="10" presetClass="exit" presetSubtype="0" fill="hold" grpId="2" nodeType="after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800"/>
                            </p:stCondLst>
                            <p:childTnLst>
                              <p:par>
                                <p:cTn id="55" presetID="10" presetClass="exit" presetSubtype="0" fill="hold" grpId="2" nodeType="after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3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450"/>
                            </p:stCondLst>
                            <p:childTnLst>
                              <p:par>
                                <p:cTn id="59" presetID="10" presetClass="exit" presetSubtype="0" fill="hold" grpId="2" nodeType="after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3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100"/>
                            </p:stCondLst>
                            <p:childTnLst>
                              <p:par>
                                <p:cTn id="63" presetID="42" presetClass="exit" presetSubtype="0" fill="hold" grpId="1" nodeType="after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750"/>
                            </p:stCondLst>
                            <p:childTnLst>
                              <p:par>
                                <p:cTn id="69" presetID="6" presetClass="emph" presetSubtype="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70" dur="3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400"/>
                            </p:stCondLst>
                            <p:childTnLst>
                              <p:par>
                                <p:cTn id="72" presetID="53" presetClass="exit" presetSubtype="32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/>
      <p:bldP spid="6" grpId="1" build="p"/>
      <p:bldP spid="6" grpId="2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087BD29-9391-442E-A0A1-189178429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6189" y="3100251"/>
            <a:ext cx="6993308" cy="1114698"/>
          </a:xfrm>
        </p:spPr>
        <p:txBody>
          <a:bodyPr>
            <a:normAutofit fontScale="77500" lnSpcReduction="20000"/>
          </a:bodyPr>
          <a:lstStyle/>
          <a:p>
            <a:r>
              <a:rPr lang="en-IN" sz="1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	</a:t>
            </a:r>
          </a:p>
          <a:p>
            <a:pPr algn="ctr"/>
            <a:r>
              <a:rPr lang="en-IN" sz="57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Bell MT" panose="0202050306030502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Thanks For Watching</a:t>
            </a:r>
            <a:r>
              <a:rPr lang="en-IN" sz="60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F58BB-A956-4BF5-BF4B-AC527652630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189" y="384455"/>
            <a:ext cx="7209301" cy="4949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4386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 Unicode MS</vt:lpstr>
      <vt:lpstr>Yu Gothic Medium</vt:lpstr>
      <vt:lpstr>Yu Gothic UI Semibold</vt:lpstr>
      <vt:lpstr>Arial</vt:lpstr>
      <vt:lpstr>Arial Rounded MT Bold</vt:lpstr>
      <vt:lpstr>Bell MT</vt:lpstr>
      <vt:lpstr>Calibri</vt:lpstr>
      <vt:lpstr>Calisto MT</vt:lpstr>
      <vt:lpstr>Century Gothic</vt:lpstr>
      <vt:lpstr>Wingdings 3</vt:lpstr>
      <vt:lpstr>Slice</vt:lpstr>
      <vt:lpstr>PowerPoint Presentation</vt:lpstr>
      <vt:lpstr>Ethereum  crypto-currency</vt:lpstr>
      <vt:lpstr>What is Ethereum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 crypto-currency</dc:title>
  <dc:creator>iamsamdon@gmail.com</dc:creator>
  <cp:lastModifiedBy>shivam mishra</cp:lastModifiedBy>
  <cp:revision>16</cp:revision>
  <dcterms:created xsi:type="dcterms:W3CDTF">2018-10-04T14:18:41Z</dcterms:created>
  <dcterms:modified xsi:type="dcterms:W3CDTF">2018-10-18T20:42:57Z</dcterms:modified>
</cp:coreProperties>
</file>